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737" r:id="rId2"/>
    <p:sldMasterId id="2147483749" r:id="rId3"/>
    <p:sldMasterId id="2147483766" r:id="rId4"/>
    <p:sldMasterId id="2147483780" r:id="rId5"/>
  </p:sldMasterIdLst>
  <p:notesMasterIdLst>
    <p:notesMasterId r:id="rId58"/>
  </p:notesMasterIdLst>
  <p:handoutMasterIdLst>
    <p:handoutMasterId r:id="rId59"/>
  </p:handoutMasterIdLst>
  <p:sldIdLst>
    <p:sldId id="412" r:id="rId6"/>
    <p:sldId id="413" r:id="rId7"/>
    <p:sldId id="414" r:id="rId8"/>
    <p:sldId id="284" r:id="rId9"/>
    <p:sldId id="465" r:id="rId10"/>
    <p:sldId id="466" r:id="rId11"/>
    <p:sldId id="467" r:id="rId12"/>
    <p:sldId id="447" r:id="rId13"/>
    <p:sldId id="448" r:id="rId14"/>
    <p:sldId id="449" r:id="rId15"/>
    <p:sldId id="464" r:id="rId16"/>
    <p:sldId id="450" r:id="rId17"/>
    <p:sldId id="468" r:id="rId18"/>
    <p:sldId id="337" r:id="rId19"/>
    <p:sldId id="417" r:id="rId20"/>
    <p:sldId id="418" r:id="rId21"/>
    <p:sldId id="361" r:id="rId22"/>
    <p:sldId id="301" r:id="rId23"/>
    <p:sldId id="302" r:id="rId24"/>
    <p:sldId id="427" r:id="rId25"/>
    <p:sldId id="428" r:id="rId26"/>
    <p:sldId id="375" r:id="rId27"/>
    <p:sldId id="369" r:id="rId28"/>
    <p:sldId id="430" r:id="rId29"/>
    <p:sldId id="431" r:id="rId30"/>
    <p:sldId id="432" r:id="rId31"/>
    <p:sldId id="433" r:id="rId32"/>
    <p:sldId id="434" r:id="rId33"/>
    <p:sldId id="437" r:id="rId34"/>
    <p:sldId id="469" r:id="rId35"/>
    <p:sldId id="470" r:id="rId36"/>
    <p:sldId id="471" r:id="rId37"/>
    <p:sldId id="472" r:id="rId38"/>
    <p:sldId id="438" r:id="rId39"/>
    <p:sldId id="304" r:id="rId40"/>
    <p:sldId id="334" r:id="rId41"/>
    <p:sldId id="439" r:id="rId42"/>
    <p:sldId id="440" r:id="rId43"/>
    <p:sldId id="441" r:id="rId44"/>
    <p:sldId id="460" r:id="rId45"/>
    <p:sldId id="461" r:id="rId46"/>
    <p:sldId id="473" r:id="rId47"/>
    <p:sldId id="351" r:id="rId48"/>
    <p:sldId id="332" r:id="rId49"/>
    <p:sldId id="330" r:id="rId50"/>
    <p:sldId id="333" r:id="rId51"/>
    <p:sldId id="357" r:id="rId52"/>
    <p:sldId id="462" r:id="rId53"/>
    <p:sldId id="463" r:id="rId54"/>
    <p:sldId id="386" r:id="rId55"/>
    <p:sldId id="387" r:id="rId56"/>
    <p:sldId id="378" r:id="rId57"/>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Verdana" pitchFamily="34" charset="0"/>
        <a:ea typeface="HG創英角ﾎﾟｯﾌﾟ体" pitchFamily="49" charset="-128"/>
        <a:cs typeface="+mn-cs"/>
      </a:defRPr>
    </a:lvl1pPr>
    <a:lvl2pPr marL="457200" algn="l" rtl="0" fontAlgn="base">
      <a:spcBef>
        <a:spcPct val="0"/>
      </a:spcBef>
      <a:spcAft>
        <a:spcPct val="0"/>
      </a:spcAft>
      <a:defRPr kumimoji="1" kern="1200">
        <a:solidFill>
          <a:schemeClr val="tx1"/>
        </a:solidFill>
        <a:latin typeface="Verdana" pitchFamily="34" charset="0"/>
        <a:ea typeface="HG創英角ﾎﾟｯﾌﾟ体" pitchFamily="49" charset="-128"/>
        <a:cs typeface="+mn-cs"/>
      </a:defRPr>
    </a:lvl2pPr>
    <a:lvl3pPr marL="914400" algn="l" rtl="0" fontAlgn="base">
      <a:spcBef>
        <a:spcPct val="0"/>
      </a:spcBef>
      <a:spcAft>
        <a:spcPct val="0"/>
      </a:spcAft>
      <a:defRPr kumimoji="1" kern="1200">
        <a:solidFill>
          <a:schemeClr val="tx1"/>
        </a:solidFill>
        <a:latin typeface="Verdana" pitchFamily="34" charset="0"/>
        <a:ea typeface="HG創英角ﾎﾟｯﾌﾟ体" pitchFamily="49" charset="-128"/>
        <a:cs typeface="+mn-cs"/>
      </a:defRPr>
    </a:lvl3pPr>
    <a:lvl4pPr marL="1371600" algn="l" rtl="0" fontAlgn="base">
      <a:spcBef>
        <a:spcPct val="0"/>
      </a:spcBef>
      <a:spcAft>
        <a:spcPct val="0"/>
      </a:spcAft>
      <a:defRPr kumimoji="1" kern="1200">
        <a:solidFill>
          <a:schemeClr val="tx1"/>
        </a:solidFill>
        <a:latin typeface="Verdana" pitchFamily="34" charset="0"/>
        <a:ea typeface="HG創英角ﾎﾟｯﾌﾟ体" pitchFamily="49" charset="-128"/>
        <a:cs typeface="+mn-cs"/>
      </a:defRPr>
    </a:lvl4pPr>
    <a:lvl5pPr marL="1828800" algn="l" rtl="0" fontAlgn="base">
      <a:spcBef>
        <a:spcPct val="0"/>
      </a:spcBef>
      <a:spcAft>
        <a:spcPct val="0"/>
      </a:spcAft>
      <a:defRPr kumimoji="1" kern="1200">
        <a:solidFill>
          <a:schemeClr val="tx1"/>
        </a:solidFill>
        <a:latin typeface="Verdana" pitchFamily="34" charset="0"/>
        <a:ea typeface="HG創英角ﾎﾟｯﾌﾟ体" pitchFamily="49" charset="-128"/>
        <a:cs typeface="+mn-cs"/>
      </a:defRPr>
    </a:lvl5pPr>
    <a:lvl6pPr marL="2286000" algn="l" defTabSz="914400" rtl="0" eaLnBrk="1" latinLnBrk="0" hangingPunct="1">
      <a:defRPr kumimoji="1" kern="1200">
        <a:solidFill>
          <a:schemeClr val="tx1"/>
        </a:solidFill>
        <a:latin typeface="Verdana" pitchFamily="34" charset="0"/>
        <a:ea typeface="HG創英角ﾎﾟｯﾌﾟ体" pitchFamily="49" charset="-128"/>
        <a:cs typeface="+mn-cs"/>
      </a:defRPr>
    </a:lvl6pPr>
    <a:lvl7pPr marL="2743200" algn="l" defTabSz="914400" rtl="0" eaLnBrk="1" latinLnBrk="0" hangingPunct="1">
      <a:defRPr kumimoji="1" kern="1200">
        <a:solidFill>
          <a:schemeClr val="tx1"/>
        </a:solidFill>
        <a:latin typeface="Verdana" pitchFamily="34" charset="0"/>
        <a:ea typeface="HG創英角ﾎﾟｯﾌﾟ体" pitchFamily="49" charset="-128"/>
        <a:cs typeface="+mn-cs"/>
      </a:defRPr>
    </a:lvl7pPr>
    <a:lvl8pPr marL="3200400" algn="l" defTabSz="914400" rtl="0" eaLnBrk="1" latinLnBrk="0" hangingPunct="1">
      <a:defRPr kumimoji="1" kern="1200">
        <a:solidFill>
          <a:schemeClr val="tx1"/>
        </a:solidFill>
        <a:latin typeface="Verdana" pitchFamily="34" charset="0"/>
        <a:ea typeface="HG創英角ﾎﾟｯﾌﾟ体" pitchFamily="49" charset="-128"/>
        <a:cs typeface="+mn-cs"/>
      </a:defRPr>
    </a:lvl8pPr>
    <a:lvl9pPr marL="3657600" algn="l" defTabSz="914400" rtl="0" eaLnBrk="1" latinLnBrk="0" hangingPunct="1">
      <a:defRPr kumimoji="1" kern="1200">
        <a:solidFill>
          <a:schemeClr val="tx1"/>
        </a:solidFill>
        <a:latin typeface="Verdana" pitchFamily="34" charset="0"/>
        <a:ea typeface="HG創英角ﾎﾟｯﾌﾟ体"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EFA"/>
    <a:srgbClr val="01083B"/>
    <a:srgbClr val="00FF00"/>
    <a:srgbClr val="008000"/>
    <a:srgbClr val="FF3300"/>
    <a:srgbClr val="FF9900"/>
    <a:srgbClr val="FF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3" autoAdjust="0"/>
    <p:restoredTop sz="66460" autoAdjust="0"/>
  </p:normalViewPr>
  <p:slideViewPr>
    <p:cSldViewPr>
      <p:cViewPr varScale="1">
        <p:scale>
          <a:sx n="73" d="100"/>
          <a:sy n="73" d="100"/>
        </p:scale>
        <p:origin x="1170"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52" d="100"/>
          <a:sy n="52" d="100"/>
        </p:scale>
        <p:origin x="2964" y="7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hdr" sz="quarter"/>
          </p:nvPr>
        </p:nvSpPr>
        <p:spPr bwMode="auto">
          <a:xfrm>
            <a:off x="1" y="1"/>
            <a:ext cx="2919413" cy="493713"/>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218115" name="Rectangle 3"/>
          <p:cNvSpPr>
            <a:spLocks noGrp="1" noChangeArrowheads="1"/>
          </p:cNvSpPr>
          <p:nvPr>
            <p:ph type="dt" sz="quarter" idx="1"/>
          </p:nvPr>
        </p:nvSpPr>
        <p:spPr bwMode="auto">
          <a:xfrm>
            <a:off x="3814763" y="1"/>
            <a:ext cx="2919412" cy="493713"/>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218116" name="Rectangle 4"/>
          <p:cNvSpPr>
            <a:spLocks noGrp="1" noChangeArrowheads="1"/>
          </p:cNvSpPr>
          <p:nvPr>
            <p:ph type="ftr" sz="quarter" idx="2"/>
          </p:nvPr>
        </p:nvSpPr>
        <p:spPr bwMode="auto">
          <a:xfrm>
            <a:off x="1" y="9371013"/>
            <a:ext cx="2919413" cy="493712"/>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218117"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31660BB2-8DDF-47D5-87D1-65103D608094}" type="slidenum">
              <a:rPr lang="en-US" altLang="ja-JP"/>
              <a:pPr>
                <a:defRPr/>
              </a:pPr>
              <a:t>‹#›</a:t>
            </a:fld>
            <a:endParaRPr lang="en-US" altLang="ja-JP"/>
          </a:p>
        </p:txBody>
      </p:sp>
    </p:spTree>
    <p:extLst>
      <p:ext uri="{BB962C8B-B14F-4D97-AF65-F5344CB8AC3E}">
        <p14:creationId xmlns:p14="http://schemas.microsoft.com/office/powerpoint/2010/main" val="2821181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2919413" cy="493713"/>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0723" name="Rectangle 3"/>
          <p:cNvSpPr>
            <a:spLocks noGrp="1" noChangeArrowheads="1"/>
          </p:cNvSpPr>
          <p:nvPr>
            <p:ph type="dt" idx="1"/>
          </p:nvPr>
        </p:nvSpPr>
        <p:spPr bwMode="auto">
          <a:xfrm>
            <a:off x="3814763" y="1"/>
            <a:ext cx="2919412" cy="493713"/>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75780"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73101" y="4686300"/>
            <a:ext cx="5389563" cy="4440238"/>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0726" name="Rectangle 6"/>
          <p:cNvSpPr>
            <a:spLocks noGrp="1" noChangeArrowheads="1"/>
          </p:cNvSpPr>
          <p:nvPr>
            <p:ph type="ftr" sz="quarter" idx="4"/>
          </p:nvPr>
        </p:nvSpPr>
        <p:spPr bwMode="auto">
          <a:xfrm>
            <a:off x="1" y="9371013"/>
            <a:ext cx="2919413" cy="493712"/>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0727"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85D5B576-4FAE-4500-8628-883C0EBEB458}" type="slidenum">
              <a:rPr lang="en-US" altLang="ja-JP"/>
              <a:pPr>
                <a:defRPr/>
              </a:pPr>
              <a:t>‹#›</a:t>
            </a:fld>
            <a:endParaRPr lang="en-US" altLang="ja-JP"/>
          </a:p>
        </p:txBody>
      </p:sp>
    </p:spTree>
    <p:extLst>
      <p:ext uri="{BB962C8B-B14F-4D97-AF65-F5344CB8AC3E}">
        <p14:creationId xmlns:p14="http://schemas.microsoft.com/office/powerpoint/2010/main" val="3838112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533D5B2-CA86-49EE-923E-C6941F0EF4F7}" type="slidenum">
              <a:rPr lang="en-US" altLang="ja-JP" smtClean="0"/>
              <a:pPr/>
              <a:t>1</a:t>
            </a:fld>
            <a:endParaRPr lang="en-US" altLang="ja-JP"/>
          </a:p>
        </p:txBody>
      </p:sp>
      <p:sp>
        <p:nvSpPr>
          <p:cNvPr id="66563" name="Rectangle 7"/>
          <p:cNvSpPr txBox="1">
            <a:spLocks noGrp="1" noChangeArrowheads="1"/>
          </p:cNvSpPr>
          <p:nvPr/>
        </p:nvSpPr>
        <p:spPr bwMode="auto">
          <a:xfrm>
            <a:off x="3798666" y="8551743"/>
            <a:ext cx="2906049" cy="450174"/>
          </a:xfrm>
          <a:prstGeom prst="rect">
            <a:avLst/>
          </a:prstGeom>
          <a:noFill/>
          <a:ln w="9525">
            <a:noFill/>
            <a:miter lim="800000"/>
            <a:headEnd/>
            <a:tailEnd/>
          </a:ln>
        </p:spPr>
        <p:txBody>
          <a:bodyPr lIns="89776" tIns="44888" rIns="89776" bIns="44888" anchor="b"/>
          <a:lstStyle/>
          <a:p>
            <a:pPr algn="r"/>
            <a:fld id="{F5FE3C82-CCD7-416B-8A2B-CF1A5CF88F90}" type="slidenum">
              <a:rPr lang="en-US" altLang="ja-JP" sz="1200"/>
              <a:pPr algn="r"/>
              <a:t>1</a:t>
            </a:fld>
            <a:endParaRPr lang="en-US" altLang="ja-JP" sz="1200"/>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p:spPr>
        <p:txBody>
          <a:bodyPr/>
          <a:lstStyle/>
          <a:p>
            <a:pPr eaLnBrk="1" hangingPunct="1"/>
            <a:r>
              <a:rPr lang="ja-JP" altLang="en-US" dirty="0"/>
              <a:t>私は学校医の</a:t>
            </a:r>
            <a:r>
              <a:rPr lang="en-US" altLang="ja-JP" dirty="0"/>
              <a:t>OO</a:t>
            </a:r>
            <a:r>
              <a:rPr lang="ja-JP" altLang="en-US" dirty="0"/>
              <a:t>です。</a:t>
            </a:r>
          </a:p>
          <a:p>
            <a:pPr eaLnBrk="1" hangingPunct="1"/>
            <a:r>
              <a:rPr lang="ja-JP" altLang="en-US" dirty="0"/>
              <a:t>今日は皆さんと［性」について勉強しましょう。</a:t>
            </a:r>
          </a:p>
          <a:p>
            <a:pPr eaLnBrk="1" hangingPunct="1"/>
            <a:endParaRPr lang="en-US" altLang="ja-JP" dirty="0"/>
          </a:p>
        </p:txBody>
      </p:sp>
    </p:spTree>
    <p:extLst>
      <p:ext uri="{BB962C8B-B14F-4D97-AF65-F5344CB8AC3E}">
        <p14:creationId xmlns:p14="http://schemas.microsoft.com/office/powerpoint/2010/main" val="2000917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2FA5819-0388-4E26-AA26-4B540B95A543}" type="slidenum">
              <a:rPr lang="en-US" altLang="ja-JP" smtClean="0"/>
              <a:pPr/>
              <a:t>10</a:t>
            </a:fld>
            <a:endParaRPr lang="en-US" altLang="ja-JP"/>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ja-JP" altLang="en-US" dirty="0"/>
              <a:t>また生理痛がひどくて悩んでいる女子もいると思います。</a:t>
            </a:r>
            <a:endParaRPr lang="en-US" altLang="ja-JP" dirty="0"/>
          </a:p>
          <a:p>
            <a:pPr eaLnBrk="1" hangingPunct="1"/>
            <a:endParaRPr lang="en-US" altLang="ja-JP" dirty="0"/>
          </a:p>
          <a:p>
            <a:pPr eaLnBrk="1" hangingPunct="1"/>
            <a:r>
              <a:rPr lang="ja-JP" altLang="en-US" dirty="0"/>
              <a:t>（文章をそのまま読む）</a:t>
            </a:r>
          </a:p>
        </p:txBody>
      </p:sp>
    </p:spTree>
    <p:extLst>
      <p:ext uri="{BB962C8B-B14F-4D97-AF65-F5344CB8AC3E}">
        <p14:creationId xmlns:p14="http://schemas.microsoft.com/office/powerpoint/2010/main" val="1590854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スポーツ系の部活をしている女子のみなさんへ気をつけて欲しい三つのことがあります。一つ目はエネルギー不足です。特に新体操・体操や体重階級別種目など減量が必要な種目の方は気をつけて下さい。</a:t>
            </a:r>
            <a:endParaRPr kumimoji="1" lang="en-US" altLang="ja-JP" dirty="0" smtClean="0"/>
          </a:p>
          <a:p>
            <a:r>
              <a:rPr kumimoji="1" lang="ja-JP" altLang="en-US" dirty="0" smtClean="0"/>
              <a:t>このエネルギー不足は無月経の原因ともなります。また駅伝やマラソンランナーなどは走り込むことにより体脂肪が極端に落ちると無月経の原因となります。無月経が続くと女性ホルモンが低い状態となり骨粗しょう症といって骨が脆い状態</a:t>
            </a:r>
            <a:r>
              <a:rPr kumimoji="1" lang="ja-JP" altLang="en-US" smtClean="0"/>
              <a:t>となります。</a:t>
            </a:r>
            <a:r>
              <a:rPr kumimoji="1" lang="ja-JP" altLang="en-US" dirty="0" smtClean="0"/>
              <a:t>骨粗しょう症は疲労骨折の原因ともなります。生理がないことが当たり前のように思っている人もいるかと</a:t>
            </a:r>
            <a:r>
              <a:rPr kumimoji="1" lang="ja-JP" altLang="en-US" smtClean="0"/>
              <a:t>思いますが女子にとって無月</a:t>
            </a:r>
            <a:r>
              <a:rPr kumimoji="1" lang="ja-JP" altLang="en-US" dirty="0" smtClean="0"/>
              <a:t>経を放置することはとても危険だということを知って下さい。</a:t>
            </a:r>
            <a:r>
              <a:rPr kumimoji="1" lang="en-US" altLang="ja-JP" dirty="0" smtClean="0"/>
              <a:t>3</a:t>
            </a:r>
            <a:r>
              <a:rPr kumimoji="1" lang="ja-JP" altLang="en-US" dirty="0" smtClean="0"/>
              <a:t>か月以上生理がない時は産婦人科に相談しましょう！</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AE401B-A257-4044-9921-4A643F3F5723}"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430107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E4D21F7-BCD9-4E13-ACB1-8994AB70166B}" type="slidenum">
              <a:rPr lang="en-US" altLang="ja-JP" smtClean="0"/>
              <a:pPr/>
              <a:t>12</a:t>
            </a:fld>
            <a:endParaRPr lang="en-US" altLang="ja-JP"/>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ja-JP" altLang="en-US"/>
              <a:t>今度は、中学</a:t>
            </a:r>
            <a:r>
              <a:rPr lang="en-US" altLang="ja-JP"/>
              <a:t>3</a:t>
            </a:r>
            <a:r>
              <a:rPr lang="ja-JP" altLang="en-US"/>
              <a:t>年生男子の性に関する不安や悩みです。</a:t>
            </a:r>
          </a:p>
          <a:p>
            <a:pPr eaLnBrk="1" hangingPunct="1"/>
            <a:r>
              <a:rPr lang="ja-JP" altLang="en-US"/>
              <a:t>男女交際についての悩みを</a:t>
            </a:r>
            <a:r>
              <a:rPr lang="en-US" altLang="ja-JP"/>
              <a:t>3</a:t>
            </a:r>
            <a:r>
              <a:rPr lang="ja-JP" altLang="en-US"/>
              <a:t>人に</a:t>
            </a:r>
            <a:r>
              <a:rPr lang="en-US" altLang="ja-JP"/>
              <a:t>1</a:t>
            </a:r>
            <a:r>
              <a:rPr lang="ja-JP" altLang="en-US"/>
              <a:t>人が持っていて、性行為によって引き起こされる細菌などによる病気を、</a:t>
            </a:r>
            <a:r>
              <a:rPr lang="en-US" altLang="ja-JP"/>
              <a:t>5</a:t>
            </a:r>
            <a:r>
              <a:rPr lang="ja-JP" altLang="en-US"/>
              <a:t>人に</a:t>
            </a:r>
            <a:r>
              <a:rPr lang="en-US" altLang="ja-JP"/>
              <a:t>1</a:t>
            </a:r>
            <a:r>
              <a:rPr lang="ja-JP" altLang="en-US"/>
              <a:t>人が不安に思っていたり、悩んだりしていました。</a:t>
            </a:r>
            <a:r>
              <a:rPr lang="en-US" altLang="ja-JP"/>
              <a:t>7</a:t>
            </a:r>
            <a:r>
              <a:rPr lang="ja-JP" altLang="en-US"/>
              <a:t>人に</a:t>
            </a:r>
            <a:r>
              <a:rPr lang="en-US" altLang="ja-JP"/>
              <a:t>1</a:t>
            </a:r>
            <a:r>
              <a:rPr lang="ja-JP" altLang="en-US"/>
              <a:t>人が性交について悩んだり、不安に思っていることにびっくりしました。</a:t>
            </a:r>
          </a:p>
          <a:p>
            <a:pPr eaLnBrk="1" hangingPunct="1"/>
            <a:r>
              <a:rPr lang="ja-JP" altLang="en-US"/>
              <a:t>包茎など性器の大きさや形にも、</a:t>
            </a:r>
            <a:r>
              <a:rPr lang="en-US" altLang="ja-JP"/>
              <a:t>10</a:t>
            </a:r>
            <a:r>
              <a:rPr lang="ja-JP" altLang="en-US"/>
              <a:t>人に</a:t>
            </a:r>
            <a:r>
              <a:rPr lang="en-US" altLang="ja-JP"/>
              <a:t>1</a:t>
            </a:r>
            <a:r>
              <a:rPr lang="ja-JP" altLang="en-US"/>
              <a:t>人以上が悩んでいましたし、マスターベーションと言って、自分でペニスを刺激して射精することですが、そのことに</a:t>
            </a:r>
            <a:r>
              <a:rPr lang="en-US" altLang="ja-JP"/>
              <a:t>6.</a:t>
            </a:r>
            <a:r>
              <a:rPr lang="ja-JP" altLang="en-US"/>
              <a:t>７％の男の子が悩んでいました。</a:t>
            </a:r>
          </a:p>
        </p:txBody>
      </p:sp>
    </p:spTree>
    <p:extLst>
      <p:ext uri="{BB962C8B-B14F-4D97-AF65-F5344CB8AC3E}">
        <p14:creationId xmlns:p14="http://schemas.microsoft.com/office/powerpoint/2010/main" val="2162645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t>話</a:t>
            </a:r>
            <a:r>
              <a:rPr lang="ja-JP" altLang="en-US" dirty="0"/>
              <a:t>は変わりますが</a:t>
            </a:r>
          </a:p>
          <a:p>
            <a:pPr eaLnBrk="1" hangingPunct="1"/>
            <a:endParaRPr lang="ja-JP" altLang="en-US" dirty="0"/>
          </a:p>
          <a:p>
            <a:pPr eaLnBrk="1" hangingPunct="1"/>
            <a:r>
              <a:rPr lang="ja-JP" altLang="en-US" dirty="0"/>
              <a:t>皆さん、好きな人はいますか</a:t>
            </a:r>
            <a:r>
              <a:rPr lang="ja-JP" altLang="en-US" dirty="0" smtClean="0"/>
              <a:t>？好きな相手は必ずしも異性とは限りません。同性の方を好きな人もいるかもしれません。</a:t>
            </a:r>
            <a:endParaRPr lang="en-US" altLang="ja-JP" dirty="0" smtClean="0"/>
          </a:p>
          <a:p>
            <a:pPr eaLnBrk="1" hangingPunct="1"/>
            <a:r>
              <a:rPr lang="ja-JP" altLang="en-US" dirty="0" smtClean="0"/>
              <a:t>ただ、ここでは男女のお付き合いということで話を進めさせていただきます。</a:t>
            </a:r>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44DD0B8A-3B3C-4E64-83F5-88AAE7E71406}"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2517087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0ED34ED9-D575-4B2F-9950-4532C7BE87B2}" type="slidenum">
              <a:rPr lang="en-US" altLang="ja-JP" smtClean="0"/>
              <a:pPr/>
              <a:t>14</a:t>
            </a:fld>
            <a:endParaRPr lang="en-US" altLang="ja-JP"/>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ja-JP" altLang="en-US" dirty="0"/>
              <a:t>お互い好きになることは自由です。</a:t>
            </a:r>
            <a:endParaRPr lang="en-US" altLang="ja-JP" dirty="0"/>
          </a:p>
          <a:p>
            <a:pPr eaLnBrk="1" hangingPunct="1"/>
            <a:r>
              <a:rPr lang="ja-JP" altLang="en-US" dirty="0"/>
              <a:t>しかし、精通（射精）を迎えた男子と、月経（生理）を迎えた女子がお付き合いをし、性交を行うと赤ちゃんができてしまう可能性があるということを知ってください。つまり、皆さんは赤ちゃんをつくる能力を持っているのです。</a:t>
            </a:r>
          </a:p>
        </p:txBody>
      </p:sp>
    </p:spTree>
    <p:extLst>
      <p:ext uri="{BB962C8B-B14F-4D97-AF65-F5344CB8AC3E}">
        <p14:creationId xmlns:p14="http://schemas.microsoft.com/office/powerpoint/2010/main" val="743539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FABB5D8-539E-4630-9AFA-8B7A73D52905}" type="slidenum">
              <a:rPr lang="en-US" altLang="ja-JP" smtClean="0"/>
              <a:pPr/>
              <a:t>15</a:t>
            </a:fld>
            <a:endParaRPr lang="en-US" altLang="ja-JP"/>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ja-JP" altLang="en-US"/>
              <a:t>まず妊娠についてです。</a:t>
            </a:r>
          </a:p>
        </p:txBody>
      </p:sp>
    </p:spTree>
    <p:extLst>
      <p:ext uri="{BB962C8B-B14F-4D97-AF65-F5344CB8AC3E}">
        <p14:creationId xmlns:p14="http://schemas.microsoft.com/office/powerpoint/2010/main" val="4145652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7BC5DD2-8B74-4CF4-B7AC-1DED74BDADD6}" type="slidenum">
              <a:rPr lang="en-US" altLang="ja-JP" smtClean="0"/>
              <a:pPr/>
              <a:t>16</a:t>
            </a:fld>
            <a:endParaRPr lang="en-US" altLang="ja-JP"/>
          </a:p>
        </p:txBody>
      </p:sp>
      <p:sp>
        <p:nvSpPr>
          <p:cNvPr id="73731" name="Rectangle 7"/>
          <p:cNvSpPr txBox="1">
            <a:spLocks noGrp="1" noChangeArrowheads="1"/>
          </p:cNvSpPr>
          <p:nvPr/>
        </p:nvSpPr>
        <p:spPr bwMode="auto">
          <a:xfrm>
            <a:off x="3798666" y="8551743"/>
            <a:ext cx="2906049" cy="450174"/>
          </a:xfrm>
          <a:prstGeom prst="rect">
            <a:avLst/>
          </a:prstGeom>
          <a:noFill/>
          <a:ln w="9525">
            <a:noFill/>
            <a:miter lim="800000"/>
            <a:headEnd/>
            <a:tailEnd/>
          </a:ln>
        </p:spPr>
        <p:txBody>
          <a:bodyPr lIns="89776" tIns="44888" rIns="89776" bIns="44888" anchor="b"/>
          <a:lstStyle/>
          <a:p>
            <a:pPr algn="r"/>
            <a:fld id="{D93A38CA-489A-416C-81D7-5583EFD94790}" type="slidenum">
              <a:rPr lang="en-US" altLang="ja-JP" sz="1200"/>
              <a:pPr algn="r"/>
              <a:t>16</a:t>
            </a:fld>
            <a:endParaRPr lang="en-US" altLang="ja-JP" sz="1200"/>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pPr eaLnBrk="1" hangingPunct="1"/>
            <a:r>
              <a:rPr lang="ja-JP" altLang="en-US" dirty="0"/>
              <a:t>では、どのようにして妊娠するのでしょうか。</a:t>
            </a:r>
          </a:p>
          <a:p>
            <a:pPr eaLnBrk="1" hangingPunct="1"/>
            <a:r>
              <a:rPr lang="ja-JP" altLang="en-US" dirty="0"/>
              <a:t>膣から入った精子は、子宮、卵管に行き、排卵された卵子と合体すると生命の誕生です。</a:t>
            </a:r>
          </a:p>
          <a:p>
            <a:pPr eaLnBrk="1" hangingPunct="1"/>
            <a:r>
              <a:rPr lang="ja-JP" altLang="en-US" dirty="0"/>
              <a:t>その卵子が成長しながら子宮に行き、しっかり内膜につきます。</a:t>
            </a:r>
          </a:p>
          <a:p>
            <a:pPr eaLnBrk="1" hangingPunct="1"/>
            <a:r>
              <a:rPr lang="ja-JP" altLang="en-US" dirty="0"/>
              <a:t>子宮の表面、内膜というところから栄養をもらって成長します。</a:t>
            </a:r>
          </a:p>
          <a:p>
            <a:pPr eaLnBrk="1" hangingPunct="1"/>
            <a:r>
              <a:rPr lang="ja-JP" altLang="en-US" dirty="0"/>
              <a:t>図で説明しますと、ちょうど卵巣から排卵（卵が卵巣から出る）する時期に性的接触を持ち膣の中に射精されます。一回の射精で約３億の精子が放出されます。精子が子宮の中に入り卵管を通って卵子の周囲まで辿り着ける精子はわずか数百です。その内、たった一つの精子が卵子の中に入っていきます。これを受精といいます。</a:t>
            </a:r>
            <a:endParaRPr lang="en-US" altLang="ja-JP" dirty="0"/>
          </a:p>
          <a:p>
            <a:pPr eaLnBrk="1" hangingPunct="1"/>
            <a:r>
              <a:rPr lang="ja-JP" altLang="en-US" dirty="0"/>
              <a:t>受精した卵は分裂を繰り返しながら、卵管の中を通って子宮内までたどり着き、子宮内膜にくっつく（着床）と、正常な妊娠が成立するのです。</a:t>
            </a:r>
          </a:p>
          <a:p>
            <a:pPr eaLnBrk="1" hangingPunct="1"/>
            <a:endParaRPr lang="ja-JP" altLang="en-US" dirty="0"/>
          </a:p>
          <a:p>
            <a:pPr eaLnBrk="1" hangingPunct="1"/>
            <a:r>
              <a:rPr lang="ja-JP" altLang="en-US" dirty="0"/>
              <a:t>また違った見方をすると、好きとか嫌いとか、赤ちゃんが欲しいとか欲しくないとかに関係なく、とにかく性的接触があって、精子と卵子が出会ってしまうと赤ちゃんが出来てしまう可能性が高いのです。</a:t>
            </a:r>
          </a:p>
          <a:p>
            <a:pPr eaLnBrk="1" hangingPunct="1"/>
            <a:r>
              <a:rPr lang="ja-JP" altLang="en-US" dirty="0"/>
              <a:t>子宮の大きさは鶏卵大、卵巣は人の親指大の大きさが目安です。</a:t>
            </a:r>
          </a:p>
        </p:txBody>
      </p:sp>
    </p:spTree>
    <p:extLst>
      <p:ext uri="{BB962C8B-B14F-4D97-AF65-F5344CB8AC3E}">
        <p14:creationId xmlns:p14="http://schemas.microsoft.com/office/powerpoint/2010/main" val="3846584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B48783A-A7F7-44E0-ACDC-76AB4930132B}" type="slidenum">
              <a:rPr lang="en-US" altLang="ja-JP" smtClean="0"/>
              <a:pPr/>
              <a:t>17</a:t>
            </a:fld>
            <a:endParaRPr lang="en-US" altLang="ja-JP"/>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ja-JP" altLang="en-US" dirty="0"/>
              <a:t>（文章をそのまま読む）</a:t>
            </a:r>
          </a:p>
        </p:txBody>
      </p:sp>
    </p:spTree>
    <p:extLst>
      <p:ext uri="{BB962C8B-B14F-4D97-AF65-F5344CB8AC3E}">
        <p14:creationId xmlns:p14="http://schemas.microsoft.com/office/powerpoint/2010/main" val="1638866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ABC0993-60DB-49A3-82BE-54E7A5F228A2}" type="slidenum">
              <a:rPr lang="en-US" altLang="ja-JP" smtClean="0"/>
              <a:pPr/>
              <a:t>18</a:t>
            </a:fld>
            <a:endParaRPr lang="en-US" altLang="ja-JP"/>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ja-JP" altLang="en-US"/>
              <a:t>次に、望まない妊娠と人工妊娠中絶についてお話します。</a:t>
            </a:r>
          </a:p>
        </p:txBody>
      </p:sp>
    </p:spTree>
    <p:extLst>
      <p:ext uri="{BB962C8B-B14F-4D97-AF65-F5344CB8AC3E}">
        <p14:creationId xmlns:p14="http://schemas.microsoft.com/office/powerpoint/2010/main" val="570145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97677C1F-2601-4088-AC2E-428D6E78EDA1}" type="slidenum">
              <a:rPr lang="en-US" altLang="ja-JP" smtClean="0"/>
              <a:pPr/>
              <a:t>19</a:t>
            </a:fld>
            <a:endParaRPr lang="en-US" altLang="ja-JP"/>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ja-JP" altLang="en-US" dirty="0"/>
              <a:t>佐賀新聞の記事です。２００６年の１０代の人工妊娠中絶率が、全国で最も多かったのです。びっくりしました。</a:t>
            </a:r>
          </a:p>
          <a:p>
            <a:pPr eaLnBrk="1" hangingPunct="1"/>
            <a:r>
              <a:rPr lang="ja-JP" altLang="en-US" dirty="0"/>
              <a:t>中高生が妊娠した場合、生んで育てることが難しい時期です。皆さんは学校に通って勉強する時期ですから、中絶に終わってしまうことが圧倒的に多いというのは当たり前ですよね。これが現実なのです。</a:t>
            </a:r>
          </a:p>
        </p:txBody>
      </p:sp>
    </p:spTree>
    <p:extLst>
      <p:ext uri="{BB962C8B-B14F-4D97-AF65-F5344CB8AC3E}">
        <p14:creationId xmlns:p14="http://schemas.microsoft.com/office/powerpoint/2010/main" val="333495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「性」って聞いて皆さんどんなことが思い浮かびますか？（と問いかける）</a:t>
            </a:r>
          </a:p>
        </p:txBody>
      </p:sp>
      <p:sp>
        <p:nvSpPr>
          <p:cNvPr id="4" name="スライド番号プレースホルダー 3"/>
          <p:cNvSpPr>
            <a:spLocks noGrp="1"/>
          </p:cNvSpPr>
          <p:nvPr>
            <p:ph type="sldNum" sz="quarter" idx="10"/>
          </p:nvPr>
        </p:nvSpPr>
        <p:spPr/>
        <p:txBody>
          <a:bodyPr/>
          <a:lstStyle/>
          <a:p>
            <a:pPr>
              <a:defRPr/>
            </a:pPr>
            <a:fld id="{31AE401B-A257-4044-9921-4A643F3F5723}" type="slidenum">
              <a:rPr lang="en-US" altLang="ja-JP" smtClean="0"/>
              <a:pPr>
                <a:defRPr/>
              </a:pPr>
              <a:t>2</a:t>
            </a:fld>
            <a:endParaRPr lang="en-US" altLang="ja-JP"/>
          </a:p>
        </p:txBody>
      </p:sp>
    </p:spTree>
    <p:extLst>
      <p:ext uri="{BB962C8B-B14F-4D97-AF65-F5344CB8AC3E}">
        <p14:creationId xmlns:p14="http://schemas.microsoft.com/office/powerpoint/2010/main" val="3695137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A882A2B-47D0-4834-9A9C-FCBDE7D16CC1}" type="slidenum">
              <a:rPr lang="en-US" altLang="ja-JP" smtClean="0"/>
              <a:pPr/>
              <a:t>20</a:t>
            </a:fld>
            <a:endParaRPr lang="en-US" altLang="ja-JP"/>
          </a:p>
        </p:txBody>
      </p:sp>
      <p:sp>
        <p:nvSpPr>
          <p:cNvPr id="82947" name="Rectangle 7"/>
          <p:cNvSpPr txBox="1">
            <a:spLocks noGrp="1" noChangeArrowheads="1"/>
          </p:cNvSpPr>
          <p:nvPr/>
        </p:nvSpPr>
        <p:spPr bwMode="auto">
          <a:xfrm>
            <a:off x="3798666" y="8551743"/>
            <a:ext cx="2906049" cy="450174"/>
          </a:xfrm>
          <a:prstGeom prst="rect">
            <a:avLst/>
          </a:prstGeom>
          <a:noFill/>
          <a:ln w="9525">
            <a:noFill/>
            <a:miter lim="800000"/>
            <a:headEnd/>
            <a:tailEnd/>
          </a:ln>
        </p:spPr>
        <p:txBody>
          <a:bodyPr lIns="89776" tIns="44888" rIns="89776" bIns="44888" anchor="b"/>
          <a:lstStyle/>
          <a:p>
            <a:pPr algn="r"/>
            <a:fld id="{34C24F9E-ABF1-4DEF-85E8-217ED3DDFE7C}" type="slidenum">
              <a:rPr lang="en-US" altLang="ja-JP" sz="1200"/>
              <a:pPr algn="r"/>
              <a:t>20</a:t>
            </a:fld>
            <a:endParaRPr lang="en-US" altLang="ja-JP" sz="1200"/>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a:ln/>
        </p:spPr>
        <p:txBody>
          <a:bodyPr/>
          <a:lstStyle/>
          <a:p>
            <a:pPr eaLnBrk="1" hangingPunct="1"/>
            <a:r>
              <a:rPr lang="ja-JP" altLang="en-US"/>
              <a:t>（文章をそのまま読んでください）</a:t>
            </a:r>
          </a:p>
        </p:txBody>
      </p:sp>
    </p:spTree>
    <p:extLst>
      <p:ext uri="{BB962C8B-B14F-4D97-AF65-F5344CB8AC3E}">
        <p14:creationId xmlns:p14="http://schemas.microsoft.com/office/powerpoint/2010/main" val="683192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5421309-057C-4D74-A353-89FD0E6BADCC}" type="slidenum">
              <a:rPr lang="en-US" altLang="ja-JP" smtClean="0"/>
              <a:pPr/>
              <a:t>21</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ja-JP" altLang="en-US" dirty="0"/>
              <a:t>中絶が女子に与える影響は、とても大きいものがあります。</a:t>
            </a:r>
          </a:p>
          <a:p>
            <a:pPr eaLnBrk="1" hangingPunct="1"/>
            <a:r>
              <a:rPr lang="ja-JP" altLang="en-US" dirty="0"/>
              <a:t>体への影響は当然ですが、心の問題も大きいです。</a:t>
            </a:r>
          </a:p>
          <a:p>
            <a:pPr eaLnBrk="1" hangingPunct="1"/>
            <a:endParaRPr lang="ja-JP" altLang="en-US" dirty="0"/>
          </a:p>
          <a:p>
            <a:pPr eaLnBrk="1" hangingPunct="1"/>
            <a:endParaRPr lang="en-US" altLang="ja-JP" dirty="0"/>
          </a:p>
        </p:txBody>
      </p:sp>
    </p:spTree>
    <p:extLst>
      <p:ext uri="{BB962C8B-B14F-4D97-AF65-F5344CB8AC3E}">
        <p14:creationId xmlns:p14="http://schemas.microsoft.com/office/powerpoint/2010/main" val="848663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713B9FF1-9D48-4D8D-BA65-BD295CB27D46}" type="slidenum">
              <a:rPr lang="en-US" altLang="ja-JP" smtClean="0"/>
              <a:pPr/>
              <a:t>22</a:t>
            </a:fld>
            <a:endParaRPr lang="en-US" altLang="ja-JP"/>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ja-JP" altLang="en-US"/>
              <a:t>（文章をそのまま読んで下さい）</a:t>
            </a:r>
          </a:p>
        </p:txBody>
      </p:sp>
    </p:spTree>
    <p:extLst>
      <p:ext uri="{BB962C8B-B14F-4D97-AF65-F5344CB8AC3E}">
        <p14:creationId xmlns:p14="http://schemas.microsoft.com/office/powerpoint/2010/main" val="768770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3C6A38EC-F531-4B3F-8310-854277AF611A}" type="slidenum">
              <a:rPr lang="en-US" altLang="ja-JP" smtClean="0"/>
              <a:pPr/>
              <a:t>23</a:t>
            </a:fld>
            <a:endParaRPr lang="en-US" altLang="ja-JP"/>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ja-JP" altLang="en-US" dirty="0"/>
              <a:t>（文章をそのまま読んで下さい）</a:t>
            </a:r>
          </a:p>
        </p:txBody>
      </p:sp>
    </p:spTree>
    <p:extLst>
      <p:ext uri="{BB962C8B-B14F-4D97-AF65-F5344CB8AC3E}">
        <p14:creationId xmlns:p14="http://schemas.microsoft.com/office/powerpoint/2010/main" val="3686940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（文章のまま読む）</a:t>
            </a:r>
          </a:p>
        </p:txBody>
      </p:sp>
      <p:sp>
        <p:nvSpPr>
          <p:cNvPr id="4" name="スライド番号プレースホルダー 3"/>
          <p:cNvSpPr>
            <a:spLocks noGrp="1"/>
          </p:cNvSpPr>
          <p:nvPr>
            <p:ph type="sldNum" sz="quarter" idx="10"/>
          </p:nvPr>
        </p:nvSpPr>
        <p:spPr/>
        <p:txBody>
          <a:bodyPr/>
          <a:lstStyle/>
          <a:p>
            <a:pPr>
              <a:defRPr/>
            </a:pPr>
            <a:fld id="{31AE401B-A257-4044-9921-4A643F3F5723}" type="slidenum">
              <a:rPr lang="en-US" altLang="ja-JP" smtClean="0"/>
              <a:pPr>
                <a:defRPr/>
              </a:pPr>
              <a:t>24</a:t>
            </a:fld>
            <a:endParaRPr lang="en-US" altLang="ja-JP"/>
          </a:p>
        </p:txBody>
      </p:sp>
    </p:spTree>
    <p:extLst>
      <p:ext uri="{BB962C8B-B14F-4D97-AF65-F5344CB8AC3E}">
        <p14:creationId xmlns:p14="http://schemas.microsoft.com/office/powerpoint/2010/main" val="4165236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7E86505F-E997-4AA8-A750-BBAA5EC96AE3}" type="slidenum">
              <a:rPr lang="en-US" altLang="ja-JP" smtClean="0"/>
              <a:pPr/>
              <a:t>25</a:t>
            </a:fld>
            <a:endParaRPr lang="en-US" altLang="ja-JP"/>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ja-JP" altLang="en-US" dirty="0"/>
              <a:t>昔からある梅毒や、淋病に加え様々な病気がありますが、この中でもクラミジアによる性感染症が凄い勢いで増えてきています。</a:t>
            </a:r>
            <a:endParaRPr lang="en-US" altLang="ja-JP" dirty="0"/>
          </a:p>
          <a:p>
            <a:pPr eaLnBrk="1" hangingPunct="1"/>
            <a:r>
              <a:rPr lang="ja-JP" altLang="en-US" dirty="0"/>
              <a:t>ＨＩＶ／エイズもこの性感染症の中の一つです。</a:t>
            </a:r>
          </a:p>
          <a:p>
            <a:pPr eaLnBrk="1" hangingPunct="1"/>
            <a:r>
              <a:rPr lang="ja-JP" altLang="en-US" dirty="0"/>
              <a:t>ＨＩＶ感染症、エイズは怖い病気だと知っていながら今でも増え続けているのは、先進国の中で日本だけです。</a:t>
            </a:r>
          </a:p>
          <a:p>
            <a:pPr eaLnBrk="1" hangingPunct="1"/>
            <a:endParaRPr lang="ja-JP" altLang="en-US" dirty="0"/>
          </a:p>
          <a:p>
            <a:pPr eaLnBrk="1" hangingPunct="1"/>
            <a:r>
              <a:rPr lang="ja-JP" altLang="en-US" dirty="0"/>
              <a:t>それから、子宮頸がんも</a:t>
            </a:r>
            <a:r>
              <a:rPr lang="en-US" altLang="ja-JP" dirty="0"/>
              <a:t>HPV(</a:t>
            </a:r>
            <a:r>
              <a:rPr lang="ja-JP" altLang="en-US" dirty="0"/>
              <a:t>ヒトパピロマウイルス）の感染によって発生することが最近わかりました。</a:t>
            </a:r>
          </a:p>
        </p:txBody>
      </p:sp>
    </p:spTree>
    <p:extLst>
      <p:ext uri="{BB962C8B-B14F-4D97-AF65-F5344CB8AC3E}">
        <p14:creationId xmlns:p14="http://schemas.microsoft.com/office/powerpoint/2010/main" val="1156488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性感染症になるとどんな症状があるのでしょうか？</a:t>
            </a:r>
            <a:endParaRPr kumimoji="1" lang="en-US" altLang="ja-JP" dirty="0"/>
          </a:p>
          <a:p>
            <a:r>
              <a:rPr kumimoji="1" lang="ja-JP" altLang="en-US" dirty="0"/>
              <a:t>ここに書いてあるような様々な症状がありますが</a:t>
            </a:r>
            <a:endParaRPr kumimoji="1" lang="en-US" altLang="ja-JP" dirty="0"/>
          </a:p>
          <a:p>
            <a:r>
              <a:rPr kumimoji="1" lang="ja-JP" altLang="en-US" dirty="0"/>
              <a:t>（クリック）</a:t>
            </a:r>
            <a:endParaRPr kumimoji="1" lang="en-US" altLang="ja-JP" dirty="0"/>
          </a:p>
          <a:p>
            <a:r>
              <a:rPr kumimoji="1" lang="ja-JP" altLang="en-US" dirty="0"/>
              <a:t>大切なことはまったく症状が出ない方もいるということです。</a:t>
            </a:r>
            <a:endParaRPr kumimoji="1" lang="en-US" altLang="ja-JP" dirty="0"/>
          </a:p>
          <a:p>
            <a:r>
              <a:rPr kumimoji="1" lang="ja-JP" altLang="en-US" dirty="0"/>
              <a:t>特に女子では症状が出ない方が多いです。</a:t>
            </a:r>
          </a:p>
        </p:txBody>
      </p:sp>
      <p:sp>
        <p:nvSpPr>
          <p:cNvPr id="4" name="スライド番号プレースホルダー 3"/>
          <p:cNvSpPr>
            <a:spLocks noGrp="1"/>
          </p:cNvSpPr>
          <p:nvPr>
            <p:ph type="sldNum" sz="quarter" idx="10"/>
          </p:nvPr>
        </p:nvSpPr>
        <p:spPr/>
        <p:txBody>
          <a:bodyPr/>
          <a:lstStyle/>
          <a:p>
            <a:pPr>
              <a:defRPr/>
            </a:pPr>
            <a:fld id="{31AE401B-A257-4044-9921-4A643F3F5723}" type="slidenum">
              <a:rPr lang="en-US" altLang="ja-JP" smtClean="0"/>
              <a:pPr>
                <a:defRPr/>
              </a:pPr>
              <a:t>26</a:t>
            </a:fld>
            <a:endParaRPr lang="en-US" altLang="ja-JP"/>
          </a:p>
        </p:txBody>
      </p:sp>
    </p:spTree>
    <p:extLst>
      <p:ext uri="{BB962C8B-B14F-4D97-AF65-F5344CB8AC3E}">
        <p14:creationId xmlns:p14="http://schemas.microsoft.com/office/powerpoint/2010/main" val="3426628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性感染症は何故こわいのでしょうか？</a:t>
            </a:r>
            <a:endParaRPr kumimoji="1" lang="en-US" altLang="ja-JP" dirty="0"/>
          </a:p>
          <a:p>
            <a:r>
              <a:rPr kumimoji="1" lang="ja-JP" altLang="en-US" dirty="0"/>
              <a:t>（文章の通りに読む）</a:t>
            </a:r>
          </a:p>
        </p:txBody>
      </p:sp>
      <p:sp>
        <p:nvSpPr>
          <p:cNvPr id="4" name="スライド番号プレースホルダー 3"/>
          <p:cNvSpPr>
            <a:spLocks noGrp="1"/>
          </p:cNvSpPr>
          <p:nvPr>
            <p:ph type="sldNum" sz="quarter" idx="10"/>
          </p:nvPr>
        </p:nvSpPr>
        <p:spPr/>
        <p:txBody>
          <a:bodyPr/>
          <a:lstStyle/>
          <a:p>
            <a:pPr>
              <a:defRPr/>
            </a:pPr>
            <a:fld id="{31AE401B-A257-4044-9921-4A643F3F5723}" type="slidenum">
              <a:rPr lang="en-US" altLang="ja-JP" smtClean="0"/>
              <a:pPr>
                <a:defRPr/>
              </a:pPr>
              <a:t>27</a:t>
            </a:fld>
            <a:endParaRPr lang="en-US" altLang="ja-JP"/>
          </a:p>
        </p:txBody>
      </p:sp>
    </p:spTree>
    <p:extLst>
      <p:ext uri="{BB962C8B-B14F-4D97-AF65-F5344CB8AC3E}">
        <p14:creationId xmlns:p14="http://schemas.microsoft.com/office/powerpoint/2010/main" val="4229681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FFEED3A-12AD-424D-9433-F91D5C5DF209}" type="slidenum">
              <a:rPr lang="en-US" altLang="ja-JP" smtClean="0"/>
              <a:pPr/>
              <a:t>28</a:t>
            </a:fld>
            <a:endParaRPr lang="en-US" altLang="ja-JP"/>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ja-JP" altLang="en-US" dirty="0"/>
              <a:t>女性は赤ちゃんを産む都合上、体の外から膣、子宮の中、卵管、お腹の中まで解剖学的につながっています。</a:t>
            </a:r>
          </a:p>
          <a:p>
            <a:pPr eaLnBrk="1" hangingPunct="1"/>
            <a:r>
              <a:rPr lang="ja-JP" altLang="en-US" dirty="0"/>
              <a:t>ですから、子宮の入り口で感染したクラミジアは、子宮の中に入って子宮内膜炎、卵管で卵管炎、それだけでなく、お腹の中に広がって骨盤腹膜炎や肝臓の周囲の炎症をおこすこともあります。</a:t>
            </a:r>
          </a:p>
        </p:txBody>
      </p:sp>
    </p:spTree>
    <p:extLst>
      <p:ext uri="{BB962C8B-B14F-4D97-AF65-F5344CB8AC3E}">
        <p14:creationId xmlns:p14="http://schemas.microsoft.com/office/powerpoint/2010/main" val="1925675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A115C4C6-B476-4BE6-B048-2D76C5F3ECF0}" type="slidenum">
              <a:rPr lang="en-US" altLang="ja-JP" smtClean="0"/>
              <a:pPr/>
              <a:t>29</a:t>
            </a:fld>
            <a:endParaRPr lang="en-US" altLang="ja-JP"/>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ja-JP" altLang="en-US" dirty="0"/>
              <a:t>男性の場合は、ペニスの先端で感染し、尿道炎→前立腺炎→精巣上体炎と炎症が広がっていきます。</a:t>
            </a:r>
          </a:p>
        </p:txBody>
      </p:sp>
    </p:spTree>
    <p:extLst>
      <p:ext uri="{BB962C8B-B14F-4D97-AF65-F5344CB8AC3E}">
        <p14:creationId xmlns:p14="http://schemas.microsoft.com/office/powerpoint/2010/main" val="1329012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9B35F8A-E149-4B4E-8AAC-F196E6AF204B}" type="slidenum">
              <a:rPr lang="en-US" altLang="ja-JP" smtClean="0"/>
              <a:pPr/>
              <a:t>3</a:t>
            </a:fld>
            <a:endParaRPr lang="en-US" altLang="ja-JP"/>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888673" y="4440779"/>
            <a:ext cx="4917929" cy="4051566"/>
          </a:xfrm>
          <a:noFill/>
          <a:ln/>
        </p:spPr>
        <p:txBody>
          <a:bodyPr/>
          <a:lstStyle/>
          <a:p>
            <a:pPr eaLnBrk="1" hangingPunct="1"/>
            <a:r>
              <a:rPr lang="ja-JP" altLang="en-US" dirty="0"/>
              <a:t>彼女の裸を見てエッチな気持ちになる。（間をおく）これも性です。</a:t>
            </a:r>
          </a:p>
          <a:p>
            <a:pPr eaLnBrk="1" hangingPunct="1"/>
            <a:r>
              <a:rPr lang="ja-JP" altLang="en-US" dirty="0"/>
              <a:t>（人間の本質的感情として万人が認めるこの感覚を、子供たちの前に堂々と示さなければならない。</a:t>
            </a:r>
          </a:p>
          <a:p>
            <a:pPr eaLnBrk="1" hangingPunct="1"/>
            <a:r>
              <a:rPr lang="ja-JP" altLang="en-US" dirty="0"/>
              <a:t>次のスライドとペアにすることで、インパクトは印象的に深まり、性に関する偏見を少なからず払拭してくれると期待</a:t>
            </a:r>
            <a:r>
              <a:rPr lang="ja-JP" altLang="en-US" dirty="0" err="1"/>
              <a:t>ます</a:t>
            </a:r>
            <a:r>
              <a:rPr lang="ja-JP" altLang="en-US" dirty="0"/>
              <a:t>。）</a:t>
            </a:r>
          </a:p>
        </p:txBody>
      </p:sp>
    </p:spTree>
    <p:extLst>
      <p:ext uri="{BB962C8B-B14F-4D97-AF65-F5344CB8AC3E}">
        <p14:creationId xmlns:p14="http://schemas.microsoft.com/office/powerpoint/2010/main" val="3041835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子宮とは皆さんが育ったお母さんのおなかの中にある大切な場所です。</a:t>
            </a:r>
            <a:endParaRPr kumimoji="1" lang="en-US" altLang="ja-JP" dirty="0" smtClean="0"/>
          </a:p>
          <a:p>
            <a:r>
              <a:rPr lang="ja-JP" altLang="en-US" dirty="0" smtClean="0"/>
              <a:t>この大切な所に出来る子宮頸がんという病気があります。</a:t>
            </a:r>
            <a:endParaRPr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4DD0B8A-3B3C-4E64-83F5-88AAE7E71406}"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1288227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日本では一年に約</a:t>
            </a:r>
            <a:r>
              <a:rPr kumimoji="1" lang="en-US" altLang="ja-JP" dirty="0" smtClean="0"/>
              <a:t>1</a:t>
            </a:r>
            <a:r>
              <a:rPr kumimoji="1" lang="ja-JP" altLang="en-US" dirty="0" smtClean="0"/>
              <a:t>万人の方がこの子宮頸がんを発症し約</a:t>
            </a:r>
            <a:r>
              <a:rPr kumimoji="1" lang="en-US" altLang="ja-JP" dirty="0" smtClean="0"/>
              <a:t>3000</a:t>
            </a:r>
            <a:r>
              <a:rPr kumimoji="1" lang="ja-JP" altLang="en-US" dirty="0" smtClean="0"/>
              <a:t>人の女性がこの病気で命を落としています。しかも、子宮頸がんは若い世代から発症し</a:t>
            </a:r>
            <a:r>
              <a:rPr kumimoji="1" lang="en-US" altLang="ja-JP" dirty="0" smtClean="0"/>
              <a:t>30</a:t>
            </a:r>
            <a:r>
              <a:rPr kumimoji="1" lang="ja-JP" altLang="en-US" dirty="0" smtClean="0"/>
              <a:t>から</a:t>
            </a:r>
            <a:r>
              <a:rPr kumimoji="1" lang="en-US" altLang="ja-JP" dirty="0" smtClean="0"/>
              <a:t>40</a:t>
            </a:r>
            <a:r>
              <a:rPr kumimoji="1" lang="ja-JP" altLang="en-US" dirty="0" smtClean="0"/>
              <a:t>歳にピークがあります。まだ小さな子供を育てているお母さん、またこれから結婚、妊娠を目指している女性が子宮を失って子供を産めない体になったり、命を落としたりと非常に悲しい結果となること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F7A63446-997F-40EF-8137-82CCD89D3BF5}" type="slidenum">
              <a:rPr kumimoji="1" lang="ja-JP" altLang="en-US" smtClean="0"/>
              <a:t>31</a:t>
            </a:fld>
            <a:endParaRPr kumimoji="1" lang="ja-JP" altLang="en-US"/>
          </a:p>
        </p:txBody>
      </p:sp>
    </p:spTree>
    <p:extLst>
      <p:ext uri="{BB962C8B-B14F-4D97-AF65-F5344CB8AC3E}">
        <p14:creationId xmlns:p14="http://schemas.microsoft.com/office/powerpoint/2010/main" val="1183606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814763" y="9371013"/>
            <a:ext cx="2919412" cy="493712"/>
          </a:xfrm>
          <a:prstGeom prst="rect">
            <a:avLst/>
          </a:prstGeom>
          <a:noFill/>
          <a:ln w="9525">
            <a:noFill/>
            <a:miter lim="800000"/>
            <a:headEnd/>
            <a:tailEnd/>
          </a:ln>
          <a:effectLst/>
        </p:spPr>
        <p:txBody>
          <a:bodyPr lIns="91425" tIns="45713" rIns="91425" bIns="45713" anchor="b"/>
          <a:lstStyle/>
          <a:p>
            <a:pPr algn="r" fontAlgn="base">
              <a:spcBef>
                <a:spcPct val="0"/>
              </a:spcBef>
              <a:spcAft>
                <a:spcPct val="0"/>
              </a:spcAft>
            </a:pPr>
            <a:fld id="{40D323E5-D1F8-473F-8420-7E47C5D582EC}" type="slidenum">
              <a:rPr lang="en-US" altLang="ja-JP" sz="1200">
                <a:solidFill>
                  <a:prstClr val="black"/>
                </a:solidFill>
                <a:latin typeface="Arial" charset="0"/>
              </a:rPr>
              <a:pPr algn="r" fontAlgn="base">
                <a:spcBef>
                  <a:spcPct val="0"/>
                </a:spcBef>
                <a:spcAft>
                  <a:spcPct val="0"/>
                </a:spcAft>
              </a:pPr>
              <a:t>32</a:t>
            </a:fld>
            <a:endParaRPr lang="en-US" altLang="ja-JP" sz="1200">
              <a:solidFill>
                <a:prstClr val="black"/>
              </a:solidFill>
              <a:latin typeface="Arial"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r>
              <a:rPr lang="ja-JP" altLang="en-US" dirty="0" smtClean="0"/>
              <a:t>子宮頸がんは子宮の入り口（頸部）に出来る癌です。</a:t>
            </a:r>
          </a:p>
          <a:p>
            <a:pPr eaLnBrk="1" hangingPunct="1"/>
            <a:r>
              <a:rPr lang="ja-JP" altLang="en-US" dirty="0" smtClean="0"/>
              <a:t>この病気はヒトパピローマウイルスの感染によって発生することがわかりました。</a:t>
            </a:r>
            <a:endParaRPr lang="en-US" altLang="ja-JP" dirty="0" smtClean="0"/>
          </a:p>
          <a:p>
            <a:pPr eaLnBrk="1" hangingPunct="1"/>
            <a:r>
              <a:rPr lang="ja-JP" altLang="en-US" dirty="0" smtClean="0"/>
              <a:t>ですから、このウイルスの感染を防げば癌になることを予防することが出来ます。</a:t>
            </a:r>
          </a:p>
        </p:txBody>
      </p:sp>
    </p:spTree>
    <p:extLst>
      <p:ext uri="{BB962C8B-B14F-4D97-AF65-F5344CB8AC3E}">
        <p14:creationId xmlns:p14="http://schemas.microsoft.com/office/powerpoint/2010/main" val="3320525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ＭＳ ゴシック" pitchFamily="49" charset="-128"/>
                <a:ea typeface="ＭＳ ゴシック" pitchFamily="49" charset="-128"/>
              </a:rPr>
              <a:t>子宮頸がんの予防として、ヒトパピローマウイルスワクチンがあります。</a:t>
            </a:r>
            <a:endParaRPr lang="en-US" altLang="ja-JP" dirty="0" smtClean="0">
              <a:latin typeface="ＭＳ ゴシック" pitchFamily="49" charset="-128"/>
              <a:ea typeface="ＭＳ ゴシック" pitchFamily="49" charset="-128"/>
            </a:endParaRPr>
          </a:p>
          <a:p>
            <a:r>
              <a:rPr lang="ja-JP" altLang="en-US" dirty="0" smtClean="0">
                <a:latin typeface="ＭＳ ゴシック" pitchFamily="49" charset="-128"/>
                <a:ea typeface="ＭＳ ゴシック" pitchFamily="49" charset="-128"/>
              </a:rPr>
              <a:t>現在、小学校</a:t>
            </a:r>
            <a:r>
              <a:rPr lang="en-US" altLang="ja-JP" dirty="0" smtClean="0">
                <a:latin typeface="ＭＳ ゴシック" pitchFamily="49" charset="-128"/>
                <a:ea typeface="ＭＳ ゴシック" pitchFamily="49" charset="-128"/>
              </a:rPr>
              <a:t>6</a:t>
            </a:r>
            <a:r>
              <a:rPr lang="ja-JP" altLang="en-US" dirty="0" smtClean="0">
                <a:latin typeface="ＭＳ ゴシック" pitchFamily="49" charset="-128"/>
                <a:ea typeface="ＭＳ ゴシック" pitchFamily="49" charset="-128"/>
              </a:rPr>
              <a:t>年生から高校</a:t>
            </a:r>
            <a:r>
              <a:rPr lang="en-US" altLang="ja-JP" dirty="0" smtClean="0">
                <a:latin typeface="ＭＳ ゴシック" pitchFamily="49" charset="-128"/>
                <a:ea typeface="ＭＳ ゴシック" pitchFamily="49" charset="-128"/>
              </a:rPr>
              <a:t>1</a:t>
            </a:r>
            <a:r>
              <a:rPr lang="ja-JP" altLang="en-US" dirty="0" smtClean="0">
                <a:latin typeface="ＭＳ ゴシック" pitchFamily="49" charset="-128"/>
                <a:ea typeface="ＭＳ ゴシック" pitchFamily="49" charset="-128"/>
              </a:rPr>
              <a:t>年生相当の女子は公費（無料）でワクチン接種を受けることが出来ます。</a:t>
            </a:r>
            <a:endParaRPr lang="en-US" altLang="ja-JP" dirty="0" smtClean="0">
              <a:latin typeface="ＭＳ ゴシック" pitchFamily="49" charset="-128"/>
              <a:ea typeface="ＭＳ ゴシック" pitchFamily="49" charset="-128"/>
            </a:endParaRPr>
          </a:p>
          <a:p>
            <a:r>
              <a:rPr lang="ja-JP" altLang="en-US" dirty="0" smtClean="0">
                <a:latin typeface="ＭＳ ゴシック" pitchFamily="49" charset="-128"/>
                <a:ea typeface="ＭＳ ゴシック" pitchFamily="49" charset="-128"/>
              </a:rPr>
              <a:t>保護者の方とよく相談して接種することを検討して下さい。</a:t>
            </a:r>
            <a:endParaRPr lang="en-US" altLang="ja-JP" dirty="0" smtClean="0">
              <a:latin typeface="ＭＳ ゴシック" pitchFamily="49" charset="-128"/>
              <a:ea typeface="ＭＳ ゴシック" pitchFamily="49" charset="-128"/>
            </a:endParaRPr>
          </a:p>
          <a:p>
            <a:r>
              <a:rPr lang="ja-JP" altLang="en-US" dirty="0" smtClean="0">
                <a:latin typeface="ＭＳ ゴシック" pitchFamily="49" charset="-128"/>
                <a:ea typeface="ＭＳ ゴシック" pitchFamily="49" charset="-128"/>
              </a:rPr>
              <a:t>また、大人になったら、子宮がん検診を受けることも大切です。</a:t>
            </a:r>
            <a:endParaRPr lang="en-US" altLang="ja-JP" dirty="0">
              <a:latin typeface="ＭＳ ゴシック" pitchFamily="49" charset="-128"/>
              <a:ea typeface="ＭＳ ゴシック" pitchFamily="49"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4DD0B8A-3B3C-4E64-83F5-88AAE7E71406}"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1870433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（文章をそのまま読む）</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5D5B576-4FAE-4500-8628-883C0EBEB458}" type="slidenum">
              <a:rPr lang="en-US" altLang="ja-JP" smtClean="0"/>
              <a:pPr>
                <a:defRPr/>
              </a:pPr>
              <a:t>34</a:t>
            </a:fld>
            <a:endParaRPr lang="en-US" altLang="ja-JP"/>
          </a:p>
        </p:txBody>
      </p:sp>
    </p:spTree>
    <p:extLst>
      <p:ext uri="{BB962C8B-B14F-4D97-AF65-F5344CB8AC3E}">
        <p14:creationId xmlns:p14="http://schemas.microsoft.com/office/powerpoint/2010/main" val="4231124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8CD1E389-44F9-45B4-B7C4-161378B73F80}" type="slidenum">
              <a:rPr lang="en-US" altLang="ja-JP" smtClean="0"/>
              <a:pPr/>
              <a:t>35</a:t>
            </a:fld>
            <a:endParaRPr lang="en-US" altLang="ja-JP"/>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ja-JP" altLang="en-US"/>
              <a:t>（文章をそのまま読む。性交をもつべきではないことを強調して下さい）</a:t>
            </a:r>
          </a:p>
        </p:txBody>
      </p:sp>
    </p:spTree>
    <p:extLst>
      <p:ext uri="{BB962C8B-B14F-4D97-AF65-F5344CB8AC3E}">
        <p14:creationId xmlns:p14="http://schemas.microsoft.com/office/powerpoint/2010/main" val="2770275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ED29084E-6744-4242-8688-B3384C89F023}" type="slidenum">
              <a:rPr lang="en-US" altLang="ja-JP" smtClean="0"/>
              <a:pPr/>
              <a:t>36</a:t>
            </a:fld>
            <a:endParaRPr lang="en-US" altLang="ja-JP"/>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ja-JP" altLang="en-US"/>
              <a:t>（文章をそのまま読む）</a:t>
            </a:r>
          </a:p>
        </p:txBody>
      </p:sp>
    </p:spTree>
    <p:extLst>
      <p:ext uri="{BB962C8B-B14F-4D97-AF65-F5344CB8AC3E}">
        <p14:creationId xmlns:p14="http://schemas.microsoft.com/office/powerpoint/2010/main" val="2156541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（文章をそのまま読む）</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5D5B576-4FAE-4500-8628-883C0EBEB458}" type="slidenum">
              <a:rPr lang="en-US" altLang="ja-JP" smtClean="0"/>
              <a:pPr>
                <a:defRPr/>
              </a:pPr>
              <a:t>37</a:t>
            </a:fld>
            <a:endParaRPr lang="en-US" altLang="ja-JP"/>
          </a:p>
        </p:txBody>
      </p:sp>
    </p:spTree>
    <p:extLst>
      <p:ext uri="{BB962C8B-B14F-4D97-AF65-F5344CB8AC3E}">
        <p14:creationId xmlns:p14="http://schemas.microsoft.com/office/powerpoint/2010/main" val="2572578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ー 1"/>
          <p:cNvSpPr>
            <a:spLocks noGrp="1" noRot="1" noChangeAspect="1" noTextEdit="1"/>
          </p:cNvSpPr>
          <p:nvPr>
            <p:ph type="sldImg"/>
          </p:nvPr>
        </p:nvSpPr>
        <p:spPr>
          <a:ln/>
        </p:spPr>
      </p:sp>
      <p:sp>
        <p:nvSpPr>
          <p:cNvPr id="123907" name="ノート プレースホルダー 2"/>
          <p:cNvSpPr>
            <a:spLocks noGrp="1"/>
          </p:cNvSpPr>
          <p:nvPr>
            <p:ph type="body" idx="1"/>
          </p:nvPr>
        </p:nvSpPr>
        <p:spPr>
          <a:noFill/>
        </p:spPr>
        <p:txBody>
          <a:bodyPr/>
          <a:lstStyle/>
          <a:p>
            <a:r>
              <a:rPr lang="ja-JP" altLang="en-US" dirty="0"/>
              <a:t>携帯電話はとても便利で楽しいものです。でも使い方を間違うとそこには色んな危険性が潜んでいます。</a:t>
            </a:r>
            <a:endParaRPr lang="en-US" altLang="ja-JP" dirty="0"/>
          </a:p>
          <a:p>
            <a:r>
              <a:rPr lang="ja-JP" altLang="en-US" dirty="0"/>
              <a:t>フェイスブックやツイッターやミクシーその他のＳＮＳ（ソーシャルネットワークサービス）が</a:t>
            </a:r>
            <a:endParaRPr lang="en-US" altLang="ja-JP" dirty="0"/>
          </a:p>
          <a:p>
            <a:r>
              <a:rPr lang="ja-JP" altLang="en-US" dirty="0"/>
              <a:t>流行ってますが、そうした中での出会いで性被害に合う人や事件・犯罪に巻き込まれている人が増えてます。</a:t>
            </a:r>
            <a:endParaRPr lang="en-US" altLang="ja-JP" dirty="0"/>
          </a:p>
          <a:p>
            <a:r>
              <a:rPr lang="ja-JP" altLang="en-US" dirty="0"/>
              <a:t>またそうしたＳＮＳやＬＩＮＥ（ライン）等にプライベートな写真、住所、電話番号など公開していくことは</a:t>
            </a:r>
            <a:endParaRPr lang="en-US" altLang="ja-JP" dirty="0"/>
          </a:p>
          <a:p>
            <a:r>
              <a:rPr lang="ja-JP" altLang="en-US" dirty="0"/>
              <a:t>とても危険です。一度ＳＮＳにアップした情報はどこまでも拡散していきます。</a:t>
            </a:r>
            <a:endParaRPr lang="en-US" altLang="ja-JP" dirty="0"/>
          </a:p>
          <a:p>
            <a:r>
              <a:rPr lang="ja-JP" altLang="en-US" dirty="0"/>
              <a:t>後で消そうと思っても消すことは出来ません。</a:t>
            </a:r>
          </a:p>
        </p:txBody>
      </p:sp>
      <p:sp>
        <p:nvSpPr>
          <p:cNvPr id="123908"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29428" indent="-280549" eaLnBrk="0" hangingPunct="0">
              <a:spcBef>
                <a:spcPct val="30000"/>
              </a:spcBef>
              <a:defRPr kumimoji="1" sz="1200">
                <a:solidFill>
                  <a:schemeClr val="tx1"/>
                </a:solidFill>
                <a:latin typeface="Arial" pitchFamily="34" charset="0"/>
                <a:ea typeface="ＭＳ Ｐ明朝" pitchFamily="18" charset="-128"/>
              </a:defRPr>
            </a:lvl2pPr>
            <a:lvl3pPr marL="1122197" indent="-224439" eaLnBrk="0" hangingPunct="0">
              <a:spcBef>
                <a:spcPct val="30000"/>
              </a:spcBef>
              <a:defRPr kumimoji="1" sz="1200">
                <a:solidFill>
                  <a:schemeClr val="tx1"/>
                </a:solidFill>
                <a:latin typeface="Arial" pitchFamily="34" charset="0"/>
                <a:ea typeface="ＭＳ Ｐ明朝" pitchFamily="18" charset="-128"/>
              </a:defRPr>
            </a:lvl3pPr>
            <a:lvl4pPr marL="1571076" indent="-224439" eaLnBrk="0" hangingPunct="0">
              <a:spcBef>
                <a:spcPct val="30000"/>
              </a:spcBef>
              <a:defRPr kumimoji="1" sz="1200">
                <a:solidFill>
                  <a:schemeClr val="tx1"/>
                </a:solidFill>
                <a:latin typeface="Arial" pitchFamily="34" charset="0"/>
                <a:ea typeface="ＭＳ Ｐ明朝" pitchFamily="18" charset="-128"/>
              </a:defRPr>
            </a:lvl4pPr>
            <a:lvl5pPr marL="2019955" indent="-224439" eaLnBrk="0" hangingPunct="0">
              <a:spcBef>
                <a:spcPct val="30000"/>
              </a:spcBef>
              <a:defRPr kumimoji="1" sz="1200">
                <a:solidFill>
                  <a:schemeClr val="tx1"/>
                </a:solidFill>
                <a:latin typeface="Arial" pitchFamily="34" charset="0"/>
                <a:ea typeface="ＭＳ Ｐ明朝" pitchFamily="18" charset="-128"/>
              </a:defRPr>
            </a:lvl5pPr>
            <a:lvl6pPr marL="2468834" indent="-224439"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17713" indent="-224439"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366592" indent="-224439"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15471" indent="-224439"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F1A472D7-6199-4E5C-86CC-01FBBC8EC02C}" type="slidenum">
              <a:rPr lang="en-US" altLang="ja-JP" smtClean="0">
                <a:solidFill>
                  <a:srgbClr val="000000"/>
                </a:solidFill>
                <a:ea typeface="ＭＳ Ｐゴシック" pitchFamily="50" charset="-128"/>
              </a:rPr>
              <a:pPr eaLnBrk="1" hangingPunct="1">
                <a:spcBef>
                  <a:spcPct val="0"/>
                </a:spcBef>
              </a:pPr>
              <a:t>38</a:t>
            </a:fld>
            <a:endParaRPr lang="en-US" altLang="ja-JP">
              <a:solidFill>
                <a:srgbClr val="000000"/>
              </a:solidFill>
              <a:ea typeface="ＭＳ Ｐゴシック" pitchFamily="50" charset="-128"/>
            </a:endParaRPr>
          </a:p>
        </p:txBody>
      </p:sp>
    </p:spTree>
    <p:extLst>
      <p:ext uri="{BB962C8B-B14F-4D97-AF65-F5344CB8AC3E}">
        <p14:creationId xmlns:p14="http://schemas.microsoft.com/office/powerpoint/2010/main" val="2903852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スライド イメージ プレースホルダー 1"/>
          <p:cNvSpPr>
            <a:spLocks noGrp="1" noRot="1" noChangeAspect="1" noTextEdit="1"/>
          </p:cNvSpPr>
          <p:nvPr>
            <p:ph type="sldImg"/>
          </p:nvPr>
        </p:nvSpPr>
        <p:spPr>
          <a:ln/>
        </p:spPr>
      </p:sp>
      <p:sp>
        <p:nvSpPr>
          <p:cNvPr id="234499" name="ノート プレースホルダー 2"/>
          <p:cNvSpPr>
            <a:spLocks noGrp="1"/>
          </p:cNvSpPr>
          <p:nvPr>
            <p:ph type="body" idx="1"/>
          </p:nvPr>
        </p:nvSpPr>
        <p:spPr>
          <a:noFill/>
        </p:spPr>
        <p:txBody>
          <a:bodyPr/>
          <a:lstStyle/>
          <a:p>
            <a:r>
              <a:rPr lang="ja-JP" altLang="en-US" dirty="0">
                <a:latin typeface="Arial" pitchFamily="34" charset="0"/>
              </a:rPr>
              <a:t>（文章をそのまま読む）</a:t>
            </a:r>
            <a:endParaRPr lang="en-US" altLang="ja-JP" dirty="0">
              <a:latin typeface="Arial" pitchFamily="34" charset="0"/>
            </a:endParaRPr>
          </a:p>
          <a:p>
            <a:r>
              <a:rPr lang="ja-JP" altLang="en-US" dirty="0">
                <a:latin typeface="Arial" pitchFamily="34" charset="0"/>
              </a:rPr>
              <a:t>実際に問いかけてみてもいいと思います。</a:t>
            </a:r>
            <a:endParaRPr lang="en-US" altLang="ja-JP" dirty="0">
              <a:latin typeface="Arial" pitchFamily="34" charset="0"/>
            </a:endParaRPr>
          </a:p>
          <a:p>
            <a:r>
              <a:rPr lang="en-US" altLang="ja-JP" dirty="0">
                <a:latin typeface="Arial" pitchFamily="34" charset="0"/>
              </a:rPr>
              <a:t>30</a:t>
            </a:r>
            <a:r>
              <a:rPr lang="ja-JP" altLang="en-US" dirty="0">
                <a:latin typeface="Arial" pitchFamily="34" charset="0"/>
              </a:rPr>
              <a:t>歳まで？</a:t>
            </a:r>
            <a:r>
              <a:rPr lang="en-US" altLang="ja-JP" dirty="0">
                <a:latin typeface="Arial" pitchFamily="34" charset="0"/>
              </a:rPr>
              <a:t>40</a:t>
            </a:r>
            <a:r>
              <a:rPr lang="ja-JP" altLang="en-US" dirty="0">
                <a:latin typeface="Arial" pitchFamily="34" charset="0"/>
              </a:rPr>
              <a:t>歳まで？</a:t>
            </a:r>
            <a:r>
              <a:rPr lang="en-US" altLang="ja-JP" dirty="0">
                <a:latin typeface="Arial" pitchFamily="34" charset="0"/>
              </a:rPr>
              <a:t>50</a:t>
            </a:r>
            <a:r>
              <a:rPr lang="ja-JP" altLang="en-US" dirty="0">
                <a:latin typeface="Arial" pitchFamily="34" charset="0"/>
              </a:rPr>
              <a:t>歳まで？</a:t>
            </a:r>
            <a:r>
              <a:rPr lang="en-US" altLang="ja-JP" dirty="0">
                <a:latin typeface="Arial" pitchFamily="34" charset="0"/>
              </a:rPr>
              <a:t>60</a:t>
            </a:r>
            <a:r>
              <a:rPr lang="ja-JP" altLang="en-US" dirty="0">
                <a:latin typeface="Arial" pitchFamily="34" charset="0"/>
              </a:rPr>
              <a:t>歳まで？一生？</a:t>
            </a:r>
            <a:endParaRPr lang="en-US" altLang="ja-JP" dirty="0">
              <a:latin typeface="Arial" pitchFamily="34" charset="0"/>
            </a:endParaRPr>
          </a:p>
          <a:p>
            <a:r>
              <a:rPr lang="ja-JP" altLang="en-US" dirty="0">
                <a:latin typeface="Arial" pitchFamily="34" charset="0"/>
              </a:rPr>
              <a:t>手を挙げさせてみるのも面白いです。</a:t>
            </a:r>
          </a:p>
        </p:txBody>
      </p:sp>
      <p:sp>
        <p:nvSpPr>
          <p:cNvPr id="234500"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29428" indent="-280549" eaLnBrk="0" hangingPunct="0">
              <a:spcBef>
                <a:spcPct val="30000"/>
              </a:spcBef>
              <a:defRPr kumimoji="1" sz="1200">
                <a:solidFill>
                  <a:schemeClr val="tx1"/>
                </a:solidFill>
                <a:latin typeface="Arial" pitchFamily="34" charset="0"/>
                <a:ea typeface="ＭＳ Ｐ明朝" pitchFamily="18" charset="-128"/>
              </a:defRPr>
            </a:lvl2pPr>
            <a:lvl3pPr marL="1122197" indent="-224439" eaLnBrk="0" hangingPunct="0">
              <a:spcBef>
                <a:spcPct val="30000"/>
              </a:spcBef>
              <a:defRPr kumimoji="1" sz="1200">
                <a:solidFill>
                  <a:schemeClr val="tx1"/>
                </a:solidFill>
                <a:latin typeface="Arial" pitchFamily="34" charset="0"/>
                <a:ea typeface="ＭＳ Ｐ明朝" pitchFamily="18" charset="-128"/>
              </a:defRPr>
            </a:lvl3pPr>
            <a:lvl4pPr marL="1571076" indent="-224439" eaLnBrk="0" hangingPunct="0">
              <a:spcBef>
                <a:spcPct val="30000"/>
              </a:spcBef>
              <a:defRPr kumimoji="1" sz="1200">
                <a:solidFill>
                  <a:schemeClr val="tx1"/>
                </a:solidFill>
                <a:latin typeface="Arial" pitchFamily="34" charset="0"/>
                <a:ea typeface="ＭＳ Ｐ明朝" pitchFamily="18" charset="-128"/>
              </a:defRPr>
            </a:lvl4pPr>
            <a:lvl5pPr marL="2019955" indent="-224439" eaLnBrk="0" hangingPunct="0">
              <a:spcBef>
                <a:spcPct val="30000"/>
              </a:spcBef>
              <a:defRPr kumimoji="1" sz="1200">
                <a:solidFill>
                  <a:schemeClr val="tx1"/>
                </a:solidFill>
                <a:latin typeface="Arial" pitchFamily="34" charset="0"/>
                <a:ea typeface="ＭＳ Ｐ明朝" pitchFamily="18" charset="-128"/>
              </a:defRPr>
            </a:lvl5pPr>
            <a:lvl6pPr marL="2468834" indent="-224439"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17713" indent="-224439"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366592" indent="-224439"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15471" indent="-224439"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C2FF2D9F-9C0B-4543-A6C7-3BBEA9DE301D}" type="slidenum">
              <a:rPr lang="en-US" altLang="ja-JP" smtClean="0">
                <a:solidFill>
                  <a:srgbClr val="000000"/>
                </a:solidFill>
                <a:ea typeface="ＭＳ Ｐゴシック" pitchFamily="50" charset="-128"/>
              </a:rPr>
              <a:pPr eaLnBrk="1" hangingPunct="1">
                <a:spcBef>
                  <a:spcPct val="0"/>
                </a:spcBef>
              </a:pPr>
              <a:t>39</a:t>
            </a:fld>
            <a:endParaRPr lang="en-US" altLang="ja-JP">
              <a:solidFill>
                <a:srgbClr val="000000"/>
              </a:solidFill>
              <a:ea typeface="ＭＳ Ｐゴシック" pitchFamily="50" charset="-128"/>
            </a:endParaRPr>
          </a:p>
        </p:txBody>
      </p:sp>
    </p:spTree>
    <p:extLst>
      <p:ext uri="{BB962C8B-B14F-4D97-AF65-F5344CB8AC3E}">
        <p14:creationId xmlns:p14="http://schemas.microsoft.com/office/powerpoint/2010/main" val="2439760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18EE5C4-3D03-46AA-880D-853E2BC44B38}" type="slidenum">
              <a:rPr lang="en-US" altLang="ja-JP" smtClean="0"/>
              <a:pPr/>
              <a:t>4</a:t>
            </a:fld>
            <a:endParaRPr lang="en-US" altLang="ja-JP"/>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898525" y="4686300"/>
            <a:ext cx="4938713" cy="4440238"/>
          </a:xfrm>
          <a:noFill/>
          <a:ln/>
        </p:spPr>
        <p:txBody>
          <a:bodyPr/>
          <a:lstStyle/>
          <a:p>
            <a:pPr eaLnBrk="1" hangingPunct="1"/>
            <a:r>
              <a:rPr lang="ja-JP" altLang="en-US" dirty="0"/>
              <a:t>一方、あたたかく、しあわせにあふれている・・・・</a:t>
            </a:r>
          </a:p>
          <a:p>
            <a:pPr eaLnBrk="1" hangingPunct="1"/>
            <a:r>
              <a:rPr lang="ja-JP" altLang="en-US" dirty="0"/>
              <a:t>それも「性」のもうひとつの姿なのです。</a:t>
            </a:r>
          </a:p>
        </p:txBody>
      </p:sp>
    </p:spTree>
    <p:extLst>
      <p:ext uri="{BB962C8B-B14F-4D97-AF65-F5344CB8AC3E}">
        <p14:creationId xmlns:p14="http://schemas.microsoft.com/office/powerpoint/2010/main" val="3098063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スライド イメージ プレースホルダー 1"/>
          <p:cNvSpPr>
            <a:spLocks noGrp="1" noRot="1" noChangeAspect="1" noTextEdit="1"/>
          </p:cNvSpPr>
          <p:nvPr>
            <p:ph type="sldImg"/>
          </p:nvPr>
        </p:nvSpPr>
        <p:spPr>
          <a:ln/>
        </p:spPr>
      </p:sp>
      <p:sp>
        <p:nvSpPr>
          <p:cNvPr id="125955" name="ノート プレースホルダー 2"/>
          <p:cNvSpPr>
            <a:spLocks noGrp="1"/>
          </p:cNvSpPr>
          <p:nvPr>
            <p:ph type="body" idx="1"/>
          </p:nvPr>
        </p:nvSpPr>
        <p:spPr>
          <a:noFill/>
        </p:spPr>
        <p:txBody>
          <a:bodyPr/>
          <a:lstStyle/>
          <a:p>
            <a:r>
              <a:rPr lang="ja-JP" altLang="en-US" smtClean="0"/>
              <a:t>（文章をそのまま読む）</a:t>
            </a:r>
            <a:endParaRPr lang="en-US" altLang="ja-JP" smtClean="0"/>
          </a:p>
          <a:p>
            <a:r>
              <a:rPr lang="ja-JP" altLang="en-US" smtClean="0"/>
              <a:t>結婚するしない、子供を産む産まないは個人の価値観で自由であることを先ず強調！</a:t>
            </a:r>
            <a:endParaRPr lang="en-US" altLang="ja-JP" smtClean="0"/>
          </a:p>
          <a:p>
            <a:r>
              <a:rPr lang="ja-JP" altLang="en-US" smtClean="0"/>
              <a:t>その上でもし自分は子供を産みたいと思う人は遅くとも</a:t>
            </a:r>
            <a:r>
              <a:rPr lang="en-US" altLang="ja-JP" smtClean="0"/>
              <a:t>37</a:t>
            </a:r>
            <a:r>
              <a:rPr lang="ja-JP" altLang="en-US" smtClean="0"/>
              <a:t>歳までには産んだ方がいい。</a:t>
            </a:r>
            <a:endParaRPr lang="en-US" altLang="ja-JP" smtClean="0"/>
          </a:p>
          <a:p>
            <a:r>
              <a:rPr lang="ja-JP" altLang="en-US" smtClean="0"/>
              <a:t>妊娠の適齢期は</a:t>
            </a:r>
            <a:r>
              <a:rPr lang="en-US" altLang="ja-JP" smtClean="0"/>
              <a:t>20</a:t>
            </a:r>
            <a:r>
              <a:rPr lang="ja-JP" altLang="en-US" smtClean="0"/>
              <a:t>～</a:t>
            </a:r>
            <a:r>
              <a:rPr lang="en-US" altLang="ja-JP" smtClean="0"/>
              <a:t>30</a:t>
            </a:r>
            <a:r>
              <a:rPr lang="ja-JP" altLang="en-US" smtClean="0"/>
              <a:t>代前半であることを伝える。</a:t>
            </a:r>
          </a:p>
        </p:txBody>
      </p:sp>
      <p:sp>
        <p:nvSpPr>
          <p:cNvPr id="125956" name="スライド番号プレースホルダー 3"/>
          <p:cNvSpPr>
            <a:spLocks noGrp="1"/>
          </p:cNvSpPr>
          <p:nvPr>
            <p:ph type="sldNum" sz="quarter" idx="5"/>
          </p:nvPr>
        </p:nvSpPr>
        <p:spPr>
          <a:noFill/>
        </p:spPr>
        <p:txBody>
          <a:bodyPr/>
          <a:lstStyle>
            <a:lvl1pPr eaLnBrk="0" hangingPunct="0">
              <a:spcBef>
                <a:spcPct val="30000"/>
              </a:spcBef>
              <a:defRPr kumimoji="1" sz="1300">
                <a:solidFill>
                  <a:schemeClr val="tx1"/>
                </a:solidFill>
                <a:latin typeface="Arial" pitchFamily="34" charset="0"/>
                <a:ea typeface="ＭＳ Ｐ明朝" pitchFamily="18" charset="-128"/>
              </a:defRPr>
            </a:lvl1pPr>
            <a:lvl2pPr marL="770714" indent="-296428" eaLnBrk="0" hangingPunct="0">
              <a:spcBef>
                <a:spcPct val="30000"/>
              </a:spcBef>
              <a:defRPr kumimoji="1" sz="1300">
                <a:solidFill>
                  <a:schemeClr val="tx1"/>
                </a:solidFill>
                <a:latin typeface="Arial" pitchFamily="34" charset="0"/>
                <a:ea typeface="ＭＳ Ｐ明朝" pitchFamily="18" charset="-128"/>
              </a:defRPr>
            </a:lvl2pPr>
            <a:lvl3pPr marL="1185714" indent="-237143" eaLnBrk="0" hangingPunct="0">
              <a:spcBef>
                <a:spcPct val="30000"/>
              </a:spcBef>
              <a:defRPr kumimoji="1" sz="1300">
                <a:solidFill>
                  <a:schemeClr val="tx1"/>
                </a:solidFill>
                <a:latin typeface="Arial" pitchFamily="34" charset="0"/>
                <a:ea typeface="ＭＳ Ｐ明朝" pitchFamily="18" charset="-128"/>
              </a:defRPr>
            </a:lvl3pPr>
            <a:lvl4pPr marL="1659999" indent="-237143" eaLnBrk="0" hangingPunct="0">
              <a:spcBef>
                <a:spcPct val="30000"/>
              </a:spcBef>
              <a:defRPr kumimoji="1" sz="1300">
                <a:solidFill>
                  <a:schemeClr val="tx1"/>
                </a:solidFill>
                <a:latin typeface="Arial" pitchFamily="34" charset="0"/>
                <a:ea typeface="ＭＳ Ｐ明朝" pitchFamily="18" charset="-128"/>
              </a:defRPr>
            </a:lvl4pPr>
            <a:lvl5pPr marL="2134285" indent="-237143" eaLnBrk="0" hangingPunct="0">
              <a:spcBef>
                <a:spcPct val="30000"/>
              </a:spcBef>
              <a:defRPr kumimoji="1" sz="1300">
                <a:solidFill>
                  <a:schemeClr val="tx1"/>
                </a:solidFill>
                <a:latin typeface="Arial" pitchFamily="34" charset="0"/>
                <a:ea typeface="ＭＳ Ｐ明朝" pitchFamily="18" charset="-128"/>
              </a:defRPr>
            </a:lvl5pPr>
            <a:lvl6pPr marL="2608570" indent="-237143" eaLnBrk="0" fontAlgn="base" hangingPunct="0">
              <a:spcBef>
                <a:spcPct val="30000"/>
              </a:spcBef>
              <a:spcAft>
                <a:spcPct val="0"/>
              </a:spcAft>
              <a:defRPr kumimoji="1" sz="1300">
                <a:solidFill>
                  <a:schemeClr val="tx1"/>
                </a:solidFill>
                <a:latin typeface="Arial" pitchFamily="34" charset="0"/>
                <a:ea typeface="ＭＳ Ｐ明朝" pitchFamily="18" charset="-128"/>
              </a:defRPr>
            </a:lvl6pPr>
            <a:lvl7pPr marL="3082856" indent="-237143" eaLnBrk="0" fontAlgn="base" hangingPunct="0">
              <a:spcBef>
                <a:spcPct val="30000"/>
              </a:spcBef>
              <a:spcAft>
                <a:spcPct val="0"/>
              </a:spcAft>
              <a:defRPr kumimoji="1" sz="1300">
                <a:solidFill>
                  <a:schemeClr val="tx1"/>
                </a:solidFill>
                <a:latin typeface="Arial" pitchFamily="34" charset="0"/>
                <a:ea typeface="ＭＳ Ｐ明朝" pitchFamily="18" charset="-128"/>
              </a:defRPr>
            </a:lvl7pPr>
            <a:lvl8pPr marL="3557141" indent="-237143" eaLnBrk="0" fontAlgn="base" hangingPunct="0">
              <a:spcBef>
                <a:spcPct val="30000"/>
              </a:spcBef>
              <a:spcAft>
                <a:spcPct val="0"/>
              </a:spcAft>
              <a:defRPr kumimoji="1" sz="1300">
                <a:solidFill>
                  <a:schemeClr val="tx1"/>
                </a:solidFill>
                <a:latin typeface="Arial" pitchFamily="34" charset="0"/>
                <a:ea typeface="ＭＳ Ｐ明朝" pitchFamily="18" charset="-128"/>
              </a:defRPr>
            </a:lvl8pPr>
            <a:lvl9pPr marL="4031427" indent="-237143" eaLnBrk="0" fontAlgn="base" hangingPunct="0">
              <a:spcBef>
                <a:spcPct val="30000"/>
              </a:spcBef>
              <a:spcAft>
                <a:spcPct val="0"/>
              </a:spcAft>
              <a:defRPr kumimoji="1" sz="1300">
                <a:solidFill>
                  <a:schemeClr val="tx1"/>
                </a:solidFill>
                <a:latin typeface="Arial" pitchFamily="34" charset="0"/>
                <a:ea typeface="ＭＳ Ｐ明朝" pitchFamily="18" charset="-128"/>
              </a:defRPr>
            </a:lvl9pPr>
          </a:lstStyle>
          <a:p>
            <a:pPr eaLnBrk="1" hangingPunct="1">
              <a:spcBef>
                <a:spcPct val="0"/>
              </a:spcBef>
            </a:pPr>
            <a:fld id="{CCF169C2-D21B-4343-A8B6-0227B41B50EB}" type="slidenum">
              <a:rPr lang="en-US" altLang="ja-JP">
                <a:solidFill>
                  <a:srgbClr val="000000"/>
                </a:solidFill>
                <a:ea typeface="ＭＳ Ｐゴシック" pitchFamily="50" charset="-128"/>
              </a:rPr>
              <a:pPr eaLnBrk="1" hangingPunct="1">
                <a:spcBef>
                  <a:spcPct val="0"/>
                </a:spcBef>
              </a:pPr>
              <a:t>40</a:t>
            </a:fld>
            <a:endParaRPr lang="en-US" altLang="ja-JP">
              <a:solidFill>
                <a:srgbClr val="000000"/>
              </a:solidFill>
              <a:ea typeface="ＭＳ Ｐゴシック" pitchFamily="50" charset="-128"/>
            </a:endParaRPr>
          </a:p>
        </p:txBody>
      </p:sp>
    </p:spTree>
    <p:extLst>
      <p:ext uri="{BB962C8B-B14F-4D97-AF65-F5344CB8AC3E}">
        <p14:creationId xmlns:p14="http://schemas.microsoft.com/office/powerpoint/2010/main" val="2013920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スライド イメージ プレースホルダー 1"/>
          <p:cNvSpPr>
            <a:spLocks noGrp="1" noRot="1" noChangeAspect="1" noTextEdit="1"/>
          </p:cNvSpPr>
          <p:nvPr>
            <p:ph type="sldImg"/>
          </p:nvPr>
        </p:nvSpPr>
        <p:spPr>
          <a:ln/>
        </p:spPr>
      </p:sp>
      <p:sp>
        <p:nvSpPr>
          <p:cNvPr id="126979" name="ノート プレースホルダー 2"/>
          <p:cNvSpPr>
            <a:spLocks noGrp="1"/>
          </p:cNvSpPr>
          <p:nvPr>
            <p:ph type="body" idx="1"/>
          </p:nvPr>
        </p:nvSpPr>
        <p:spPr>
          <a:noFill/>
        </p:spPr>
        <p:txBody>
          <a:bodyPr/>
          <a:lstStyle/>
          <a:p>
            <a:pPr defTabSz="897520"/>
            <a:r>
              <a:rPr lang="ja-JP" altLang="en-US">
                <a:solidFill>
                  <a:srgbClr val="000000"/>
                </a:solidFill>
              </a:rPr>
              <a:t>これは年齢別の妊娠率と流産率のグラフです。</a:t>
            </a:r>
            <a:endParaRPr lang="en-US" altLang="ja-JP">
              <a:solidFill>
                <a:srgbClr val="000000"/>
              </a:solidFill>
            </a:endParaRPr>
          </a:p>
          <a:p>
            <a:pPr defTabSz="897520"/>
            <a:r>
              <a:rPr lang="ja-JP" altLang="en-US">
                <a:solidFill>
                  <a:srgbClr val="000000"/>
                </a:solidFill>
              </a:rPr>
              <a:t>赤が妊娠率で年齢と共に下がっていきます。青は流産率で年齢と共に上がっていきます。</a:t>
            </a:r>
            <a:endParaRPr lang="en-US" altLang="ja-JP">
              <a:solidFill>
                <a:srgbClr val="000000"/>
              </a:solidFill>
            </a:endParaRPr>
          </a:p>
          <a:p>
            <a:pPr defTabSz="897520"/>
            <a:r>
              <a:rPr lang="ja-JP" altLang="en-US">
                <a:solidFill>
                  <a:srgbClr val="000000"/>
                </a:solidFill>
              </a:rPr>
              <a:t>この妊娠率と流産率がクロスするのが</a:t>
            </a:r>
            <a:r>
              <a:rPr lang="en-US" altLang="ja-JP">
                <a:solidFill>
                  <a:srgbClr val="000000"/>
                </a:solidFill>
              </a:rPr>
              <a:t>37</a:t>
            </a:r>
            <a:r>
              <a:rPr lang="ja-JP" altLang="en-US">
                <a:solidFill>
                  <a:srgbClr val="000000"/>
                </a:solidFill>
              </a:rPr>
              <a:t>歳くらいです。</a:t>
            </a:r>
            <a:endParaRPr lang="en-US" altLang="ja-JP">
              <a:solidFill>
                <a:srgbClr val="000000"/>
              </a:solidFill>
            </a:endParaRPr>
          </a:p>
          <a:p>
            <a:pPr defTabSz="897520"/>
            <a:r>
              <a:rPr lang="ja-JP" altLang="en-US">
                <a:solidFill>
                  <a:srgbClr val="000000"/>
                </a:solidFill>
              </a:rPr>
              <a:t>ですから子供が欲しい人は</a:t>
            </a:r>
            <a:r>
              <a:rPr lang="en-US" altLang="ja-JP">
                <a:solidFill>
                  <a:srgbClr val="000000"/>
                </a:solidFill>
              </a:rPr>
              <a:t>37</a:t>
            </a:r>
            <a:r>
              <a:rPr lang="ja-JP" altLang="en-US">
                <a:solidFill>
                  <a:srgbClr val="000000"/>
                </a:solidFill>
              </a:rPr>
              <a:t>歳までには産み終えることが理想です。</a:t>
            </a:r>
          </a:p>
          <a:p>
            <a:pPr defTabSz="897520"/>
            <a:endParaRPr lang="ja-JP" altLang="en-US" smtClean="0"/>
          </a:p>
        </p:txBody>
      </p:sp>
      <p:sp>
        <p:nvSpPr>
          <p:cNvPr id="126980" name="日付プレースホルダー 3"/>
          <p:cNvSpPr>
            <a:spLocks noGrp="1"/>
          </p:cNvSpPr>
          <p:nvPr>
            <p:ph type="dt" sz="quarter" idx="1"/>
          </p:nvPr>
        </p:nvSpPr>
        <p:spPr>
          <a:noFill/>
        </p:spPr>
        <p:txBody>
          <a:bodyPr/>
          <a:lstStyle>
            <a:lvl1pPr eaLnBrk="0" hangingPunct="0">
              <a:spcBef>
                <a:spcPct val="30000"/>
              </a:spcBef>
              <a:defRPr kumimoji="1" sz="1300">
                <a:solidFill>
                  <a:schemeClr val="tx1"/>
                </a:solidFill>
                <a:latin typeface="Arial" pitchFamily="34" charset="0"/>
                <a:ea typeface="ＭＳ Ｐ明朝" pitchFamily="18" charset="-128"/>
              </a:defRPr>
            </a:lvl1pPr>
            <a:lvl2pPr marL="770714" indent="-296428" eaLnBrk="0" hangingPunct="0">
              <a:spcBef>
                <a:spcPct val="30000"/>
              </a:spcBef>
              <a:defRPr kumimoji="1" sz="1300">
                <a:solidFill>
                  <a:schemeClr val="tx1"/>
                </a:solidFill>
                <a:latin typeface="Arial" pitchFamily="34" charset="0"/>
                <a:ea typeface="ＭＳ Ｐ明朝" pitchFamily="18" charset="-128"/>
              </a:defRPr>
            </a:lvl2pPr>
            <a:lvl3pPr marL="1185714" indent="-237143" eaLnBrk="0" hangingPunct="0">
              <a:spcBef>
                <a:spcPct val="30000"/>
              </a:spcBef>
              <a:defRPr kumimoji="1" sz="1300">
                <a:solidFill>
                  <a:schemeClr val="tx1"/>
                </a:solidFill>
                <a:latin typeface="Arial" pitchFamily="34" charset="0"/>
                <a:ea typeface="ＭＳ Ｐ明朝" pitchFamily="18" charset="-128"/>
              </a:defRPr>
            </a:lvl3pPr>
            <a:lvl4pPr marL="1659999" indent="-237143" eaLnBrk="0" hangingPunct="0">
              <a:spcBef>
                <a:spcPct val="30000"/>
              </a:spcBef>
              <a:defRPr kumimoji="1" sz="1300">
                <a:solidFill>
                  <a:schemeClr val="tx1"/>
                </a:solidFill>
                <a:latin typeface="Arial" pitchFamily="34" charset="0"/>
                <a:ea typeface="ＭＳ Ｐ明朝" pitchFamily="18" charset="-128"/>
              </a:defRPr>
            </a:lvl4pPr>
            <a:lvl5pPr marL="2134285" indent="-237143" eaLnBrk="0" hangingPunct="0">
              <a:spcBef>
                <a:spcPct val="30000"/>
              </a:spcBef>
              <a:defRPr kumimoji="1" sz="1300">
                <a:solidFill>
                  <a:schemeClr val="tx1"/>
                </a:solidFill>
                <a:latin typeface="Arial" pitchFamily="34" charset="0"/>
                <a:ea typeface="ＭＳ Ｐ明朝" pitchFamily="18" charset="-128"/>
              </a:defRPr>
            </a:lvl5pPr>
            <a:lvl6pPr marL="2608570" indent="-237143" eaLnBrk="0" fontAlgn="base" hangingPunct="0">
              <a:spcBef>
                <a:spcPct val="30000"/>
              </a:spcBef>
              <a:spcAft>
                <a:spcPct val="0"/>
              </a:spcAft>
              <a:defRPr kumimoji="1" sz="1300">
                <a:solidFill>
                  <a:schemeClr val="tx1"/>
                </a:solidFill>
                <a:latin typeface="Arial" pitchFamily="34" charset="0"/>
                <a:ea typeface="ＭＳ Ｐ明朝" pitchFamily="18" charset="-128"/>
              </a:defRPr>
            </a:lvl6pPr>
            <a:lvl7pPr marL="3082856" indent="-237143" eaLnBrk="0" fontAlgn="base" hangingPunct="0">
              <a:spcBef>
                <a:spcPct val="30000"/>
              </a:spcBef>
              <a:spcAft>
                <a:spcPct val="0"/>
              </a:spcAft>
              <a:defRPr kumimoji="1" sz="1300">
                <a:solidFill>
                  <a:schemeClr val="tx1"/>
                </a:solidFill>
                <a:latin typeface="Arial" pitchFamily="34" charset="0"/>
                <a:ea typeface="ＭＳ Ｐ明朝" pitchFamily="18" charset="-128"/>
              </a:defRPr>
            </a:lvl7pPr>
            <a:lvl8pPr marL="3557141" indent="-237143" eaLnBrk="0" fontAlgn="base" hangingPunct="0">
              <a:spcBef>
                <a:spcPct val="30000"/>
              </a:spcBef>
              <a:spcAft>
                <a:spcPct val="0"/>
              </a:spcAft>
              <a:defRPr kumimoji="1" sz="1300">
                <a:solidFill>
                  <a:schemeClr val="tx1"/>
                </a:solidFill>
                <a:latin typeface="Arial" pitchFamily="34" charset="0"/>
                <a:ea typeface="ＭＳ Ｐ明朝" pitchFamily="18" charset="-128"/>
              </a:defRPr>
            </a:lvl8pPr>
            <a:lvl9pPr marL="4031427" indent="-237143" eaLnBrk="0" fontAlgn="base" hangingPunct="0">
              <a:spcBef>
                <a:spcPct val="30000"/>
              </a:spcBef>
              <a:spcAft>
                <a:spcPct val="0"/>
              </a:spcAft>
              <a:defRPr kumimoji="1" sz="1300">
                <a:solidFill>
                  <a:schemeClr val="tx1"/>
                </a:solidFill>
                <a:latin typeface="Arial" pitchFamily="34" charset="0"/>
                <a:ea typeface="ＭＳ Ｐ明朝" pitchFamily="18" charset="-128"/>
              </a:defRPr>
            </a:lvl9pPr>
          </a:lstStyle>
          <a:p>
            <a:pPr eaLnBrk="1" hangingPunct="1">
              <a:spcBef>
                <a:spcPct val="0"/>
              </a:spcBef>
            </a:pPr>
            <a:r>
              <a:rPr lang="en-US" altLang="ja-JP">
                <a:solidFill>
                  <a:srgbClr val="000000"/>
                </a:solidFill>
                <a:ea typeface="ＭＳ Ｐゴシック" pitchFamily="50" charset="-128"/>
              </a:rPr>
              <a:t>2013</a:t>
            </a:r>
            <a:r>
              <a:rPr lang="ja-JP" altLang="en-US">
                <a:solidFill>
                  <a:srgbClr val="000000"/>
                </a:solidFill>
                <a:ea typeface="ＭＳ Ｐゴシック" pitchFamily="50" charset="-128"/>
              </a:rPr>
              <a:t>年</a:t>
            </a:r>
            <a:r>
              <a:rPr lang="en-US" altLang="ja-JP">
                <a:solidFill>
                  <a:srgbClr val="000000"/>
                </a:solidFill>
                <a:ea typeface="ＭＳ Ｐゴシック" pitchFamily="50" charset="-128"/>
              </a:rPr>
              <a:t>7</a:t>
            </a:r>
            <a:r>
              <a:rPr lang="ja-JP" altLang="en-US">
                <a:solidFill>
                  <a:srgbClr val="000000"/>
                </a:solidFill>
                <a:ea typeface="ＭＳ Ｐゴシック" pitchFamily="50" charset="-128"/>
              </a:rPr>
              <a:t>月</a:t>
            </a:r>
            <a:r>
              <a:rPr lang="en-US" altLang="ja-JP">
                <a:solidFill>
                  <a:srgbClr val="000000"/>
                </a:solidFill>
                <a:ea typeface="ＭＳ Ｐゴシック" pitchFamily="50" charset="-128"/>
              </a:rPr>
              <a:t>5</a:t>
            </a:r>
            <a:r>
              <a:rPr lang="ja-JP" altLang="en-US">
                <a:solidFill>
                  <a:srgbClr val="000000"/>
                </a:solidFill>
                <a:ea typeface="ＭＳ Ｐゴシック" pitchFamily="50" charset="-128"/>
              </a:rPr>
              <a:t>日医学部医学科</a:t>
            </a:r>
          </a:p>
        </p:txBody>
      </p:sp>
      <p:sp>
        <p:nvSpPr>
          <p:cNvPr id="126981" name="スライド番号プレースホルダー 4"/>
          <p:cNvSpPr>
            <a:spLocks noGrp="1"/>
          </p:cNvSpPr>
          <p:nvPr>
            <p:ph type="sldNum" sz="quarter" idx="5"/>
          </p:nvPr>
        </p:nvSpPr>
        <p:spPr>
          <a:noFill/>
        </p:spPr>
        <p:txBody>
          <a:bodyPr/>
          <a:lstStyle>
            <a:lvl1pPr eaLnBrk="0" hangingPunct="0">
              <a:spcBef>
                <a:spcPct val="30000"/>
              </a:spcBef>
              <a:defRPr kumimoji="1" sz="1300">
                <a:solidFill>
                  <a:schemeClr val="tx1"/>
                </a:solidFill>
                <a:latin typeface="Arial" pitchFamily="34" charset="0"/>
                <a:ea typeface="ＭＳ Ｐ明朝" pitchFamily="18" charset="-128"/>
              </a:defRPr>
            </a:lvl1pPr>
            <a:lvl2pPr marL="770714" indent="-296428" eaLnBrk="0" hangingPunct="0">
              <a:spcBef>
                <a:spcPct val="30000"/>
              </a:spcBef>
              <a:defRPr kumimoji="1" sz="1300">
                <a:solidFill>
                  <a:schemeClr val="tx1"/>
                </a:solidFill>
                <a:latin typeface="Arial" pitchFamily="34" charset="0"/>
                <a:ea typeface="ＭＳ Ｐ明朝" pitchFamily="18" charset="-128"/>
              </a:defRPr>
            </a:lvl2pPr>
            <a:lvl3pPr marL="1185714" indent="-237143" eaLnBrk="0" hangingPunct="0">
              <a:spcBef>
                <a:spcPct val="30000"/>
              </a:spcBef>
              <a:defRPr kumimoji="1" sz="1300">
                <a:solidFill>
                  <a:schemeClr val="tx1"/>
                </a:solidFill>
                <a:latin typeface="Arial" pitchFamily="34" charset="0"/>
                <a:ea typeface="ＭＳ Ｐ明朝" pitchFamily="18" charset="-128"/>
              </a:defRPr>
            </a:lvl3pPr>
            <a:lvl4pPr marL="1659999" indent="-237143" eaLnBrk="0" hangingPunct="0">
              <a:spcBef>
                <a:spcPct val="30000"/>
              </a:spcBef>
              <a:defRPr kumimoji="1" sz="1300">
                <a:solidFill>
                  <a:schemeClr val="tx1"/>
                </a:solidFill>
                <a:latin typeface="Arial" pitchFamily="34" charset="0"/>
                <a:ea typeface="ＭＳ Ｐ明朝" pitchFamily="18" charset="-128"/>
              </a:defRPr>
            </a:lvl4pPr>
            <a:lvl5pPr marL="2134285" indent="-237143" eaLnBrk="0" hangingPunct="0">
              <a:spcBef>
                <a:spcPct val="30000"/>
              </a:spcBef>
              <a:defRPr kumimoji="1" sz="1300">
                <a:solidFill>
                  <a:schemeClr val="tx1"/>
                </a:solidFill>
                <a:latin typeface="Arial" pitchFamily="34" charset="0"/>
                <a:ea typeface="ＭＳ Ｐ明朝" pitchFamily="18" charset="-128"/>
              </a:defRPr>
            </a:lvl5pPr>
            <a:lvl6pPr marL="2608570" indent="-237143" eaLnBrk="0" fontAlgn="base" hangingPunct="0">
              <a:spcBef>
                <a:spcPct val="30000"/>
              </a:spcBef>
              <a:spcAft>
                <a:spcPct val="0"/>
              </a:spcAft>
              <a:defRPr kumimoji="1" sz="1300">
                <a:solidFill>
                  <a:schemeClr val="tx1"/>
                </a:solidFill>
                <a:latin typeface="Arial" pitchFamily="34" charset="0"/>
                <a:ea typeface="ＭＳ Ｐ明朝" pitchFamily="18" charset="-128"/>
              </a:defRPr>
            </a:lvl6pPr>
            <a:lvl7pPr marL="3082856" indent="-237143" eaLnBrk="0" fontAlgn="base" hangingPunct="0">
              <a:spcBef>
                <a:spcPct val="30000"/>
              </a:spcBef>
              <a:spcAft>
                <a:spcPct val="0"/>
              </a:spcAft>
              <a:defRPr kumimoji="1" sz="1300">
                <a:solidFill>
                  <a:schemeClr val="tx1"/>
                </a:solidFill>
                <a:latin typeface="Arial" pitchFamily="34" charset="0"/>
                <a:ea typeface="ＭＳ Ｐ明朝" pitchFamily="18" charset="-128"/>
              </a:defRPr>
            </a:lvl7pPr>
            <a:lvl8pPr marL="3557141" indent="-237143" eaLnBrk="0" fontAlgn="base" hangingPunct="0">
              <a:spcBef>
                <a:spcPct val="30000"/>
              </a:spcBef>
              <a:spcAft>
                <a:spcPct val="0"/>
              </a:spcAft>
              <a:defRPr kumimoji="1" sz="1300">
                <a:solidFill>
                  <a:schemeClr val="tx1"/>
                </a:solidFill>
                <a:latin typeface="Arial" pitchFamily="34" charset="0"/>
                <a:ea typeface="ＭＳ Ｐ明朝" pitchFamily="18" charset="-128"/>
              </a:defRPr>
            </a:lvl8pPr>
            <a:lvl9pPr marL="4031427" indent="-237143" eaLnBrk="0" fontAlgn="base" hangingPunct="0">
              <a:spcBef>
                <a:spcPct val="30000"/>
              </a:spcBef>
              <a:spcAft>
                <a:spcPct val="0"/>
              </a:spcAft>
              <a:defRPr kumimoji="1" sz="1300">
                <a:solidFill>
                  <a:schemeClr val="tx1"/>
                </a:solidFill>
                <a:latin typeface="Arial" pitchFamily="34" charset="0"/>
                <a:ea typeface="ＭＳ Ｐ明朝" pitchFamily="18" charset="-128"/>
              </a:defRPr>
            </a:lvl9pPr>
          </a:lstStyle>
          <a:p>
            <a:pPr eaLnBrk="1" hangingPunct="1">
              <a:spcBef>
                <a:spcPct val="0"/>
              </a:spcBef>
            </a:pPr>
            <a:fld id="{004C51C3-47C2-4F26-986F-D93B91077045}" type="slidenum">
              <a:rPr lang="ja-JP" altLang="en-US">
                <a:solidFill>
                  <a:srgbClr val="000000"/>
                </a:solidFill>
                <a:ea typeface="ＭＳ Ｐゴシック" pitchFamily="50" charset="-128"/>
              </a:rPr>
              <a:pPr eaLnBrk="1" hangingPunct="1">
                <a:spcBef>
                  <a:spcPct val="0"/>
                </a:spcBef>
              </a:pPr>
              <a:t>41</a:t>
            </a:fld>
            <a:endParaRPr lang="ja-JP" altLang="en-US">
              <a:solidFill>
                <a:srgbClr val="000000"/>
              </a:solidFill>
              <a:ea typeface="ＭＳ Ｐゴシック" pitchFamily="50" charset="-128"/>
            </a:endParaRPr>
          </a:p>
        </p:txBody>
      </p:sp>
    </p:spTree>
    <p:extLst>
      <p:ext uri="{BB962C8B-B14F-4D97-AF65-F5344CB8AC3E}">
        <p14:creationId xmlns:p14="http://schemas.microsoft.com/office/powerpoint/2010/main" val="9201321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佐賀県では、女性のこころやからだに関する電話相談の窓口があります。（通称：妊娠</a:t>
            </a:r>
            <a:r>
              <a:rPr lang="en-US" altLang="ja-JP" dirty="0"/>
              <a:t>SOS</a:t>
            </a:r>
            <a:r>
              <a:rPr lang="ja-JP" altLang="en-US" dirty="0"/>
              <a:t>さが）</a:t>
            </a:r>
            <a:endParaRPr lang="en-US" altLang="ja-JP" dirty="0"/>
          </a:p>
          <a:p>
            <a:endParaRPr lang="en-US" altLang="ja-JP" dirty="0"/>
          </a:p>
          <a:p>
            <a:r>
              <a:rPr lang="ja-JP" altLang="en-US" dirty="0"/>
              <a:t>思春期から更年期まで、女性はからだの変化に伴い、様々な悩みが出てくると思います。</a:t>
            </a:r>
            <a:endParaRPr lang="en-US" altLang="ja-JP" dirty="0"/>
          </a:p>
          <a:p>
            <a:endParaRPr lang="en-US" altLang="ja-JP" dirty="0"/>
          </a:p>
          <a:p>
            <a:r>
              <a:rPr lang="ja-JP" altLang="en-US" dirty="0"/>
              <a:t>例えば、生理（月経）のこと、妊娠・出産のこと、更年期障害など、そうした悩みや不安に対して、助産師や医療ソーシャルワーカーが助言したり、情報提供をします。</a:t>
            </a:r>
          </a:p>
          <a:p>
            <a:r>
              <a:rPr lang="ja-JP" altLang="en-US" dirty="0"/>
              <a:t> </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フリーダイヤルのため通話は無料ですし、匿名で相談できます。悩んでいる本人だけでなく、家族やパートナー等も相談できます。</a:t>
            </a:r>
            <a:endParaRPr lang="en-US" altLang="ja-JP" dirty="0"/>
          </a:p>
          <a:p>
            <a:endParaRPr lang="en-US" altLang="ja-JP" dirty="0"/>
          </a:p>
          <a:p>
            <a:r>
              <a:rPr lang="ja-JP" altLang="en-US" dirty="0"/>
              <a:t>家族や友だちに相談しにくいこと、専門的なアドバイスがほしい時など、一人で抱え込まず相談してください。</a:t>
            </a:r>
            <a:endParaRPr lang="en-US" altLang="ja-JP" dirty="0"/>
          </a:p>
          <a:p>
            <a:endParaRPr lang="ja-JP" altLang="en-US" dirty="0"/>
          </a:p>
          <a:p>
            <a:r>
              <a:rPr kumimoji="1" lang="ja-JP" altLang="en-US" dirty="0"/>
              <a:t>＜講演される医師・助産師等の皆様へ＞</a:t>
            </a:r>
            <a:endParaRPr kumimoji="1" lang="en-US" altLang="ja-JP" dirty="0"/>
          </a:p>
          <a:p>
            <a:r>
              <a:rPr kumimoji="1" lang="ja-JP" altLang="en-US" dirty="0"/>
              <a:t>○相談窓口のカードもありますので、学校の許可が得られれば配布できます。必要であれば担当課までお問合せください。（担当課：佐賀県こども家庭課母子保健担当　</a:t>
            </a:r>
            <a:r>
              <a:rPr kumimoji="1" lang="en-US" altLang="ja-JP" dirty="0"/>
              <a:t>0952-25-7056</a:t>
            </a:r>
            <a:r>
              <a:rPr kumimoji="1" lang="ja-JP" altLang="en-US" dirty="0"/>
              <a:t>）</a:t>
            </a:r>
            <a:endParaRPr kumimoji="1" lang="en-US" altLang="ja-JP" dirty="0"/>
          </a:p>
          <a:p>
            <a:r>
              <a:rPr kumimoji="1" lang="ja-JP" altLang="en-US" dirty="0"/>
              <a:t>○女性の健康に関する相談窓口（＝女性健康支援センター）は、全国的に「妊娠</a:t>
            </a:r>
            <a:r>
              <a:rPr kumimoji="1" lang="en-US" altLang="ja-JP" dirty="0"/>
              <a:t>SOS</a:t>
            </a:r>
            <a:r>
              <a:rPr kumimoji="1" lang="ja-JP" altLang="en-US" dirty="0"/>
              <a:t>」を用いられています。佐賀県でも、人工妊娠中絶率の高さや虐待の背景に思いがけない妊娠があるといった理由から、名称を「妊娠</a:t>
            </a:r>
            <a:r>
              <a:rPr kumimoji="1" lang="en-US" altLang="ja-JP" dirty="0"/>
              <a:t>SOS</a:t>
            </a:r>
            <a:r>
              <a:rPr kumimoji="1" lang="ja-JP" altLang="en-US" dirty="0"/>
              <a:t>さが」としていますが、女性の健康に関して、年代問わず全般的に相談対応しています。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BEF3-D343-429B-8F6B-ED80416B1E78}"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829522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AFDD58DD-6D0F-4A7F-85FC-8DEFBB496402}" type="slidenum">
              <a:rPr lang="en-US" altLang="ja-JP" smtClean="0"/>
              <a:pPr/>
              <a:t>43</a:t>
            </a:fld>
            <a:endParaRPr lang="en-US" altLang="ja-JP"/>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ja-JP" altLang="en-US"/>
              <a:t>（文章を読んで下さい）</a:t>
            </a:r>
          </a:p>
        </p:txBody>
      </p:sp>
    </p:spTree>
    <p:extLst>
      <p:ext uri="{BB962C8B-B14F-4D97-AF65-F5344CB8AC3E}">
        <p14:creationId xmlns:p14="http://schemas.microsoft.com/office/powerpoint/2010/main" val="188718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C41EB1A4-F766-470F-A11A-04526F5087E1}" type="slidenum">
              <a:rPr lang="en-US" altLang="ja-JP" smtClean="0"/>
              <a:pPr/>
              <a:t>44</a:t>
            </a:fld>
            <a:endParaRPr lang="en-US" altLang="ja-JP"/>
          </a:p>
        </p:txBody>
      </p:sp>
      <p:sp>
        <p:nvSpPr>
          <p:cNvPr id="138243" name="スライド イメージ プレースホルダ 1"/>
          <p:cNvSpPr>
            <a:spLocks noGrp="1" noRot="1" noChangeAspect="1" noTextEdit="1"/>
          </p:cNvSpPr>
          <p:nvPr>
            <p:ph type="sldImg"/>
          </p:nvPr>
        </p:nvSpPr>
        <p:spPr>
          <a:ln/>
        </p:spPr>
      </p:sp>
      <p:sp>
        <p:nvSpPr>
          <p:cNvPr id="138244" name="ノート プレースホルダ 2"/>
          <p:cNvSpPr>
            <a:spLocks noGrp="1"/>
          </p:cNvSpPr>
          <p:nvPr>
            <p:ph type="body" idx="1"/>
          </p:nvPr>
        </p:nvSpPr>
        <p:spPr>
          <a:noFill/>
          <a:ln/>
        </p:spPr>
        <p:txBody>
          <a:bodyPr lIns="88604" tIns="44301" rIns="88604" bIns="44301"/>
          <a:lstStyle/>
          <a:p>
            <a:pPr eaLnBrk="1" hangingPunct="1"/>
            <a:r>
              <a:rPr lang="ja-JP" altLang="en-US"/>
              <a:t>お産しているところです。お母さんはきつそうですね。お父さんの真剣で心配そうな顔。</a:t>
            </a:r>
          </a:p>
        </p:txBody>
      </p:sp>
      <p:sp>
        <p:nvSpPr>
          <p:cNvPr id="138245" name="スライド番号プレースホルダ 3"/>
          <p:cNvSpPr txBox="1">
            <a:spLocks noGrp="1"/>
          </p:cNvSpPr>
          <p:nvPr/>
        </p:nvSpPr>
        <p:spPr bwMode="auto">
          <a:xfrm>
            <a:off x="3814763" y="9371013"/>
            <a:ext cx="2919412" cy="493712"/>
          </a:xfrm>
          <a:prstGeom prst="rect">
            <a:avLst/>
          </a:prstGeom>
          <a:noFill/>
          <a:ln w="9525">
            <a:noFill/>
            <a:miter lim="800000"/>
            <a:headEnd/>
            <a:tailEnd/>
          </a:ln>
        </p:spPr>
        <p:txBody>
          <a:bodyPr lIns="88604" tIns="44301" rIns="88604" bIns="44301" anchor="b"/>
          <a:lstStyle/>
          <a:p>
            <a:pPr algn="r" defTabSz="885705"/>
            <a:fld id="{B233ACFE-19FF-43C1-9F11-1F203335B592}" type="slidenum">
              <a:rPr lang="en-US" altLang="ja-JP" sz="1200">
                <a:latin typeface="Arial" charset="0"/>
                <a:ea typeface="ＭＳ Ｐゴシック" pitchFamily="50" charset="-128"/>
              </a:rPr>
              <a:pPr algn="r" defTabSz="885705"/>
              <a:t>44</a:t>
            </a:fld>
            <a:endParaRPr lang="en-US" altLang="ja-JP" sz="1200">
              <a:latin typeface="Arial" charset="0"/>
              <a:ea typeface="ＭＳ Ｐゴシック" pitchFamily="50" charset="-128"/>
            </a:endParaRPr>
          </a:p>
        </p:txBody>
      </p:sp>
    </p:spTree>
    <p:extLst>
      <p:ext uri="{BB962C8B-B14F-4D97-AF65-F5344CB8AC3E}">
        <p14:creationId xmlns:p14="http://schemas.microsoft.com/office/powerpoint/2010/main" val="29025400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4D60BA02-8F6A-4605-9818-51C3A6908508}" type="slidenum">
              <a:rPr lang="en-US" altLang="ja-JP" smtClean="0"/>
              <a:pPr/>
              <a:t>45</a:t>
            </a:fld>
            <a:endParaRPr lang="en-US" altLang="ja-JP"/>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r>
              <a:rPr lang="ja-JP" altLang="en-US"/>
              <a:t>生まれました！皆さんうれしそうですね。</a:t>
            </a:r>
          </a:p>
        </p:txBody>
      </p:sp>
    </p:spTree>
    <p:extLst>
      <p:ext uri="{BB962C8B-B14F-4D97-AF65-F5344CB8AC3E}">
        <p14:creationId xmlns:p14="http://schemas.microsoft.com/office/powerpoint/2010/main" val="42831801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D896338C-E508-45FE-ABF3-D5C20AE42504}" type="slidenum">
              <a:rPr lang="en-US" altLang="ja-JP" smtClean="0"/>
              <a:pPr/>
              <a:t>46</a:t>
            </a:fld>
            <a:endParaRPr lang="en-US" altLang="ja-JP"/>
          </a:p>
        </p:txBody>
      </p:sp>
      <p:sp>
        <p:nvSpPr>
          <p:cNvPr id="140291" name="スライド イメージ プレースホルダ 1"/>
          <p:cNvSpPr>
            <a:spLocks noGrp="1" noRot="1" noChangeAspect="1" noTextEdit="1"/>
          </p:cNvSpPr>
          <p:nvPr>
            <p:ph type="sldImg"/>
          </p:nvPr>
        </p:nvSpPr>
        <p:spPr>
          <a:ln/>
        </p:spPr>
      </p:sp>
      <p:sp>
        <p:nvSpPr>
          <p:cNvPr id="140292" name="ノート プレースホルダ 2"/>
          <p:cNvSpPr>
            <a:spLocks noGrp="1"/>
          </p:cNvSpPr>
          <p:nvPr>
            <p:ph type="body" idx="1"/>
          </p:nvPr>
        </p:nvSpPr>
        <p:spPr>
          <a:noFill/>
          <a:ln/>
        </p:spPr>
        <p:txBody>
          <a:bodyPr lIns="88604" tIns="44301" rIns="88604" bIns="44301"/>
          <a:lstStyle/>
          <a:p>
            <a:pPr eaLnBrk="1" hangingPunct="1"/>
            <a:r>
              <a:rPr lang="ja-JP" altLang="en-US"/>
              <a:t>お父さんの嬉しそうな顔！</a:t>
            </a:r>
          </a:p>
        </p:txBody>
      </p:sp>
      <p:sp>
        <p:nvSpPr>
          <p:cNvPr id="140293" name="スライド番号プレースホルダ 3"/>
          <p:cNvSpPr txBox="1">
            <a:spLocks noGrp="1"/>
          </p:cNvSpPr>
          <p:nvPr/>
        </p:nvSpPr>
        <p:spPr bwMode="auto">
          <a:xfrm>
            <a:off x="3814763" y="9371013"/>
            <a:ext cx="2919412" cy="493712"/>
          </a:xfrm>
          <a:prstGeom prst="rect">
            <a:avLst/>
          </a:prstGeom>
          <a:noFill/>
          <a:ln w="9525">
            <a:noFill/>
            <a:miter lim="800000"/>
            <a:headEnd/>
            <a:tailEnd/>
          </a:ln>
        </p:spPr>
        <p:txBody>
          <a:bodyPr lIns="88604" tIns="44301" rIns="88604" bIns="44301" anchor="b"/>
          <a:lstStyle/>
          <a:p>
            <a:pPr algn="r" defTabSz="885705"/>
            <a:fld id="{5649A065-D4A5-43FA-815F-C527E01052C4}" type="slidenum">
              <a:rPr lang="en-US" altLang="ja-JP" sz="1200">
                <a:latin typeface="Arial" charset="0"/>
                <a:ea typeface="ＭＳ Ｐゴシック" pitchFamily="50" charset="-128"/>
              </a:rPr>
              <a:pPr algn="r" defTabSz="885705"/>
              <a:t>46</a:t>
            </a:fld>
            <a:endParaRPr lang="en-US" altLang="ja-JP" sz="1200">
              <a:latin typeface="Arial" charset="0"/>
              <a:ea typeface="ＭＳ Ｐゴシック" pitchFamily="50" charset="-128"/>
            </a:endParaRPr>
          </a:p>
        </p:txBody>
      </p:sp>
    </p:spTree>
    <p:extLst>
      <p:ext uri="{BB962C8B-B14F-4D97-AF65-F5344CB8AC3E}">
        <p14:creationId xmlns:p14="http://schemas.microsoft.com/office/powerpoint/2010/main" val="4266715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280A0EA0-8B2D-42E3-B3CF-B52651A16A01}" type="slidenum">
              <a:rPr lang="en-US" altLang="ja-JP" smtClean="0"/>
              <a:pPr/>
              <a:t>47</a:t>
            </a:fld>
            <a:endParaRPr lang="en-US" altLang="ja-JP"/>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ja-JP" altLang="en-US"/>
              <a:t>望まない妊娠をして途中であきらめられてしまう赤ちゃん。一方みんなに祝福されて生まれてくる赤ちゃん。</a:t>
            </a:r>
          </a:p>
          <a:p>
            <a:pPr eaLnBrk="1" hangingPunct="1"/>
            <a:r>
              <a:rPr lang="ja-JP" altLang="en-US"/>
              <a:t>どこに違いがあるのでしょう？</a:t>
            </a:r>
          </a:p>
          <a:p>
            <a:pPr eaLnBrk="1" hangingPunct="1"/>
            <a:r>
              <a:rPr lang="ja-JP" altLang="en-US"/>
              <a:t>それは妊娠の時期に大きな違いがあるのです。</a:t>
            </a:r>
          </a:p>
          <a:p>
            <a:pPr eaLnBrk="1" hangingPunct="1"/>
            <a:r>
              <a:rPr lang="ja-JP" altLang="en-US"/>
              <a:t>だから、責任のとれる大人になるまでは性交はしないで下さい！</a:t>
            </a:r>
          </a:p>
        </p:txBody>
      </p:sp>
    </p:spTree>
    <p:extLst>
      <p:ext uri="{BB962C8B-B14F-4D97-AF65-F5344CB8AC3E}">
        <p14:creationId xmlns:p14="http://schemas.microsoft.com/office/powerpoint/2010/main" val="30072955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86872C1-8734-41E6-972E-7C0733ACBB4C}" type="slidenum">
              <a:rPr lang="en-US" altLang="ja-JP" smtClean="0"/>
              <a:pPr/>
              <a:t>48</a:t>
            </a:fld>
            <a:endParaRPr lang="en-US" altLang="ja-JP"/>
          </a:p>
        </p:txBody>
      </p:sp>
      <p:sp>
        <p:nvSpPr>
          <p:cNvPr id="125955" name="Rectangle 7"/>
          <p:cNvSpPr txBox="1">
            <a:spLocks noGrp="1" noChangeArrowheads="1"/>
          </p:cNvSpPr>
          <p:nvPr/>
        </p:nvSpPr>
        <p:spPr bwMode="auto">
          <a:xfrm>
            <a:off x="3798666" y="8551743"/>
            <a:ext cx="2906049" cy="450174"/>
          </a:xfrm>
          <a:prstGeom prst="rect">
            <a:avLst/>
          </a:prstGeom>
          <a:noFill/>
          <a:ln w="9525">
            <a:noFill/>
            <a:miter lim="800000"/>
            <a:headEnd/>
            <a:tailEnd/>
          </a:ln>
        </p:spPr>
        <p:txBody>
          <a:bodyPr lIns="89776" tIns="44888" rIns="89776" bIns="44888" anchor="b"/>
          <a:lstStyle/>
          <a:p>
            <a:pPr algn="r"/>
            <a:fld id="{E108035B-E312-4F66-BA16-5B110F31491B}" type="slidenum">
              <a:rPr lang="en-US" altLang="ja-JP" sz="1200"/>
              <a:pPr algn="r"/>
              <a:t>48</a:t>
            </a:fld>
            <a:endParaRPr lang="en-US" altLang="ja-JP" sz="1200"/>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p:spPr>
        <p:txBody>
          <a:bodyPr/>
          <a:lstStyle/>
          <a:p>
            <a:pPr eaLnBrk="1" hangingPunct="1"/>
            <a:r>
              <a:rPr lang="ja-JP" altLang="en-US"/>
              <a:t>思春期の男女交際で大切なことは、男子も女子も、相手に対する優しさを持つことです。</a:t>
            </a:r>
          </a:p>
          <a:p>
            <a:pPr eaLnBrk="1" hangingPunct="1"/>
            <a:r>
              <a:rPr lang="ja-JP" altLang="en-US"/>
              <a:t>そのやさしさというのは、男子は気持ちを抑えること、女子ははっきりと断る勇気を持つことです。</a:t>
            </a:r>
          </a:p>
          <a:p>
            <a:pPr eaLnBrk="1" hangingPunct="1"/>
            <a:endParaRPr lang="en-US" altLang="ja-JP"/>
          </a:p>
        </p:txBody>
      </p:sp>
    </p:spTree>
    <p:extLst>
      <p:ext uri="{BB962C8B-B14F-4D97-AF65-F5344CB8AC3E}">
        <p14:creationId xmlns:p14="http://schemas.microsoft.com/office/powerpoint/2010/main" val="29899799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713401A-483A-4564-AF3F-8E1AAE7B41B0}" type="slidenum">
              <a:rPr lang="en-US" altLang="ja-JP" smtClean="0"/>
              <a:pPr/>
              <a:t>49</a:t>
            </a:fld>
            <a:endParaRPr lang="en-US" altLang="ja-JP"/>
          </a:p>
        </p:txBody>
      </p:sp>
      <p:sp>
        <p:nvSpPr>
          <p:cNvPr id="126979" name="Rectangle 7"/>
          <p:cNvSpPr txBox="1">
            <a:spLocks noGrp="1" noChangeArrowheads="1"/>
          </p:cNvSpPr>
          <p:nvPr/>
        </p:nvSpPr>
        <p:spPr bwMode="auto">
          <a:xfrm>
            <a:off x="3798666" y="8551743"/>
            <a:ext cx="2906049" cy="450174"/>
          </a:xfrm>
          <a:prstGeom prst="rect">
            <a:avLst/>
          </a:prstGeom>
          <a:noFill/>
          <a:ln w="9525">
            <a:noFill/>
            <a:miter lim="800000"/>
            <a:headEnd/>
            <a:tailEnd/>
          </a:ln>
        </p:spPr>
        <p:txBody>
          <a:bodyPr lIns="89776" tIns="44888" rIns="89776" bIns="44888" anchor="b"/>
          <a:lstStyle/>
          <a:p>
            <a:pPr algn="r"/>
            <a:fld id="{869C605E-8E36-41F8-A1FC-C7A4230B2F68}" type="slidenum">
              <a:rPr lang="en-US" altLang="ja-JP" sz="1200"/>
              <a:pPr algn="r"/>
              <a:t>49</a:t>
            </a:fld>
            <a:endParaRPr lang="en-US" altLang="ja-JP" sz="1200"/>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p:spPr>
        <p:txBody>
          <a:bodyPr/>
          <a:lstStyle/>
          <a:p>
            <a:pPr eaLnBrk="1" hangingPunct="1"/>
            <a:r>
              <a:rPr lang="ja-JP" altLang="en-US" dirty="0"/>
              <a:t>　（文章をそのまま読んでください。）</a:t>
            </a:r>
          </a:p>
        </p:txBody>
      </p:sp>
    </p:spTree>
    <p:extLst>
      <p:ext uri="{BB962C8B-B14F-4D97-AF65-F5344CB8AC3E}">
        <p14:creationId xmlns:p14="http://schemas.microsoft.com/office/powerpoint/2010/main" val="3363468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F5E2F88-EED8-4A2E-BD3A-F44D1F0D1368}" type="slidenum">
              <a:rPr kumimoji="1" lang="ja-JP" altLang="en-US" smtClean="0"/>
              <a:t>5</a:t>
            </a:fld>
            <a:endParaRPr kumimoji="1" lang="ja-JP" altLang="en-US"/>
          </a:p>
        </p:txBody>
      </p:sp>
    </p:spTree>
    <p:extLst>
      <p:ext uri="{BB962C8B-B14F-4D97-AF65-F5344CB8AC3E}">
        <p14:creationId xmlns:p14="http://schemas.microsoft.com/office/powerpoint/2010/main" val="3176183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4B742986-B6D9-41F3-8CE8-8EEEB23467A2}" type="slidenum">
              <a:rPr lang="en-US" altLang="ja-JP" smtClean="0"/>
              <a:pPr/>
              <a:t>50</a:t>
            </a:fld>
            <a:endParaRPr lang="en-US" altLang="ja-JP"/>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898525" y="4686300"/>
            <a:ext cx="4938713" cy="4440238"/>
          </a:xfrm>
          <a:noFill/>
          <a:ln/>
        </p:spPr>
        <p:txBody>
          <a:bodyPr/>
          <a:lstStyle/>
          <a:p>
            <a:pPr eaLnBrk="1" hangingPunct="1"/>
            <a:r>
              <a:rPr lang="ja-JP" altLang="en-US"/>
              <a:t>しかし、一方において「性」とは、おじいちゃん、おばあちゃんがいて、お父さん、お母さんがいてそして今、自分自身がいる。</a:t>
            </a:r>
          </a:p>
          <a:p>
            <a:pPr eaLnBrk="1" hangingPunct="1"/>
            <a:r>
              <a:rPr lang="ja-JP" altLang="en-US"/>
              <a:t>そして次の世代へとつないでいく。暖かく幸せに溢れている。（間をおく）</a:t>
            </a:r>
          </a:p>
          <a:p>
            <a:pPr eaLnBrk="1" hangingPunct="1"/>
            <a:r>
              <a:rPr lang="ja-JP" altLang="en-US"/>
              <a:t>それが「性」の本当の姿なのです。</a:t>
            </a:r>
          </a:p>
        </p:txBody>
      </p:sp>
    </p:spTree>
    <p:extLst>
      <p:ext uri="{BB962C8B-B14F-4D97-AF65-F5344CB8AC3E}">
        <p14:creationId xmlns:p14="http://schemas.microsoft.com/office/powerpoint/2010/main" val="19603003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9AF56B9C-8EE3-49D1-8144-7E88FA3C9CAA}" type="slidenum">
              <a:rPr lang="en-US" altLang="ja-JP" smtClean="0"/>
              <a:pPr/>
              <a:t>51</a:t>
            </a:fld>
            <a:endParaRPr lang="en-US" altLang="ja-JP"/>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r>
              <a:rPr lang="ja-JP" altLang="en-US"/>
              <a:t>（文章をそのなな読む）</a:t>
            </a:r>
          </a:p>
        </p:txBody>
      </p:sp>
    </p:spTree>
    <p:extLst>
      <p:ext uri="{BB962C8B-B14F-4D97-AF65-F5344CB8AC3E}">
        <p14:creationId xmlns:p14="http://schemas.microsoft.com/office/powerpoint/2010/main" val="7187850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B46AA666-793D-48B8-9B8A-0CFFAC0B420B}" type="slidenum">
              <a:rPr lang="en-US" altLang="ja-JP" smtClean="0"/>
              <a:pPr/>
              <a:t>52</a:t>
            </a:fld>
            <a:endParaRPr lang="en-US" altLang="ja-JP"/>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r>
              <a:rPr lang="ja-JP" altLang="en-US"/>
              <a:t>これで終わります。</a:t>
            </a:r>
          </a:p>
        </p:txBody>
      </p:sp>
    </p:spTree>
    <p:extLst>
      <p:ext uri="{BB962C8B-B14F-4D97-AF65-F5344CB8AC3E}">
        <p14:creationId xmlns:p14="http://schemas.microsoft.com/office/powerpoint/2010/main" val="281240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皆さんは性の多様性とか</a:t>
            </a:r>
            <a:r>
              <a:rPr kumimoji="1" lang="en-US" altLang="ja-JP" dirty="0" smtClean="0"/>
              <a:t>LGBT</a:t>
            </a:r>
            <a:r>
              <a:rPr kumimoji="1" lang="ja-JP" altLang="en-US" dirty="0" smtClean="0"/>
              <a:t>とかセクシャルマイノリテイいう言葉を聞いたことがあるでしょうか？</a:t>
            </a:r>
            <a:endParaRPr kumimoji="1" lang="en-US" altLang="ja-JP" dirty="0" smtClean="0"/>
          </a:p>
          <a:p>
            <a:r>
              <a:rPr kumimoji="1" lang="ja-JP" altLang="en-US" dirty="0" smtClean="0"/>
              <a:t>次のスライドで詳しく説明しますが、ある報告によると</a:t>
            </a:r>
            <a:r>
              <a:rPr kumimoji="1" lang="en-US" altLang="ja-JP" dirty="0" smtClean="0"/>
              <a:t>LGBT</a:t>
            </a:r>
            <a:r>
              <a:rPr kumimoji="1" lang="ja-JP" altLang="en-US" dirty="0" smtClean="0"/>
              <a:t>の当事者は意外と多くて日本人の</a:t>
            </a:r>
            <a:r>
              <a:rPr kumimoji="1" lang="en-US" altLang="ja-JP" dirty="0" smtClean="0"/>
              <a:t>8.9</a:t>
            </a:r>
            <a:r>
              <a:rPr kumimoji="1" lang="ja-JP" altLang="en-US" dirty="0" smtClean="0"/>
              <a:t>％にみられると言われています。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F5E2F88-EED8-4A2E-BD3A-F44D1F0D1368}" type="slidenum">
              <a:rPr kumimoji="1" lang="ja-JP" altLang="en-US" smtClean="0"/>
              <a:t>6</a:t>
            </a:fld>
            <a:endParaRPr kumimoji="1" lang="ja-JP" altLang="en-US"/>
          </a:p>
        </p:txBody>
      </p:sp>
    </p:spTree>
    <p:extLst>
      <p:ext uri="{BB962C8B-B14F-4D97-AF65-F5344CB8AC3E}">
        <p14:creationId xmlns:p14="http://schemas.microsoft.com/office/powerpoint/2010/main" val="3513518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b="0" i="0" u="none" strike="noStrike" kern="1200" cap="none" spc="-30" normalizeH="0" baseline="0" noProof="0" dirty="0" smtClean="0">
                <a:ln>
                  <a:noFill/>
                </a:ln>
                <a:solidFill>
                  <a:srgbClr val="002060"/>
                </a:solidFill>
                <a:effectLst/>
                <a:uLnTx/>
                <a:uFillTx/>
                <a:latin typeface="HGPｺﾞｼｯｸE" panose="020B0900000000000000" pitchFamily="50" charset="-128"/>
                <a:ea typeface="HGPｺﾞｼｯｸE" panose="020B0900000000000000" pitchFamily="50" charset="-128"/>
                <a:cs typeface="+mn-cs"/>
              </a:rPr>
              <a:t>セクシュアリティーを「身体の性」、「心の性」（性自認）、「好きになる相手の性」（性的指向）の３つ</a:t>
            </a:r>
            <a:r>
              <a:rPr kumimoji="1" lang="ja-JP" altLang="en-US" sz="1600" b="0" i="0" u="none" strike="noStrike" kern="1200" cap="none" spc="-20" normalizeH="0" baseline="0" noProof="0" dirty="0" smtClean="0">
                <a:ln>
                  <a:noFill/>
                </a:ln>
                <a:solidFill>
                  <a:srgbClr val="002060"/>
                </a:solidFill>
                <a:effectLst/>
                <a:uLnTx/>
                <a:uFillTx/>
                <a:latin typeface="HGPｺﾞｼｯｸE" panose="020B0900000000000000" pitchFamily="50" charset="-128"/>
                <a:ea typeface="HGPｺﾞｼｯｸE" panose="020B0900000000000000" pitchFamily="50" charset="-128"/>
                <a:cs typeface="+mn-cs"/>
              </a:rPr>
              <a:t>の組み合せで分類したマップです。</a:t>
            </a:r>
            <a:endParaRPr kumimoji="1" lang="en-US" altLang="ja-JP" sz="1600" b="0" i="0" u="none" strike="noStrike" kern="1200" cap="none" spc="-20" normalizeH="0" baseline="0" noProof="0" dirty="0" smtClean="0">
              <a:ln>
                <a:noFill/>
              </a:ln>
              <a:solidFill>
                <a:srgbClr val="002060"/>
              </a:solidFill>
              <a:effectLst/>
              <a:uLnTx/>
              <a:uFillTx/>
              <a:latin typeface="HGPｺﾞｼｯｸE" panose="020B0900000000000000" pitchFamily="50" charset="-128"/>
              <a:ea typeface="HGPｺﾞｼｯｸE" panose="020B0900000000000000" pitchFamily="50" charset="-128"/>
              <a:cs typeface="+mn-cs"/>
            </a:endParaRPr>
          </a:p>
          <a:p>
            <a:r>
              <a:rPr kumimoji="1" lang="ja-JP" altLang="en-US" sz="1600" b="0" i="0" u="none" strike="noStrike" kern="1200" cap="none" spc="-20" normalizeH="0" baseline="0" noProof="0" dirty="0" smtClean="0">
                <a:ln>
                  <a:noFill/>
                </a:ln>
                <a:solidFill>
                  <a:srgbClr val="002060"/>
                </a:solidFill>
                <a:effectLst/>
                <a:uLnTx/>
                <a:uFillTx/>
                <a:latin typeface="HGPｺﾞｼｯｸE" panose="020B0900000000000000" pitchFamily="50" charset="-128"/>
                <a:ea typeface="HGPｺﾞｼｯｸE" panose="020B0900000000000000" pitchFamily="50" charset="-128"/>
                <a:cs typeface="+mn-cs"/>
              </a:rPr>
              <a:t>ご覧のように沢山の組み合わせがあり、ここに示される②、⑩以外を</a:t>
            </a:r>
            <a:r>
              <a:rPr kumimoji="1" lang="en-US" altLang="ja-JP" sz="1600" b="0" i="0" u="none" strike="noStrike" kern="1200" cap="none" spc="-20" normalizeH="0" baseline="0" noProof="0" dirty="0" smtClean="0">
                <a:ln>
                  <a:noFill/>
                </a:ln>
                <a:solidFill>
                  <a:srgbClr val="002060"/>
                </a:solidFill>
                <a:effectLst/>
                <a:uLnTx/>
                <a:uFillTx/>
                <a:latin typeface="HGPｺﾞｼｯｸE" panose="020B0900000000000000" pitchFamily="50" charset="-128"/>
                <a:ea typeface="HGPｺﾞｼｯｸE" panose="020B0900000000000000" pitchFamily="50" charset="-128"/>
                <a:cs typeface="+mn-cs"/>
              </a:rPr>
              <a:t>LGBT</a:t>
            </a:r>
            <a:r>
              <a:rPr kumimoji="1" lang="ja-JP" altLang="en-US" sz="1600" b="0" i="0" u="none" strike="noStrike" kern="1200" cap="none" spc="-20" normalizeH="0" baseline="0" noProof="0" dirty="0" smtClean="0">
                <a:ln>
                  <a:noFill/>
                </a:ln>
                <a:solidFill>
                  <a:srgbClr val="002060"/>
                </a:solidFill>
                <a:effectLst/>
                <a:uLnTx/>
                <a:uFillTx/>
                <a:latin typeface="HGPｺﾞｼｯｸE" panose="020B0900000000000000" pitchFamily="50" charset="-128"/>
                <a:ea typeface="HGPｺﾞｼｯｸE" panose="020B0900000000000000" pitchFamily="50" charset="-128"/>
                <a:cs typeface="+mn-cs"/>
              </a:rPr>
              <a:t>と定義してますが、ここでは分類出来ないセクシャリテイもあります。お互いにこの性の多様性を認めていきましょう！また、心の性（性自認）と身体の性の間（はざま）で悩んでいる方がいたら是非、周囲の信頼できる大人に相談して下さい。病院で相談することも出来ます。</a:t>
            </a:r>
            <a:endParaRPr kumimoji="1" lang="en-US" altLang="ja-JP" sz="1600" b="0" i="0" u="none" strike="noStrike" kern="1200" cap="none" spc="-20" normalizeH="0" baseline="0" noProof="0" dirty="0" smtClean="0">
              <a:ln>
                <a:noFill/>
              </a:ln>
              <a:solidFill>
                <a:srgbClr val="002060"/>
              </a:solidFill>
              <a:effectLst/>
              <a:uLnTx/>
              <a:uFillTx/>
              <a:latin typeface="HGPｺﾞｼｯｸE" panose="020B0900000000000000" pitchFamily="50" charset="-128"/>
              <a:ea typeface="HGPｺﾞｼｯｸE" panose="020B0900000000000000" pitchFamily="50" charset="-128"/>
              <a:cs typeface="+mn-cs"/>
            </a:endParaRPr>
          </a:p>
          <a:p>
            <a:r>
              <a:rPr kumimoji="1" lang="ja-JP" altLang="en-US" sz="1600" b="0" i="0" u="none" strike="noStrike" kern="1200" cap="none" spc="-20" normalizeH="0" baseline="0" noProof="0" dirty="0" smtClean="0">
                <a:ln>
                  <a:noFill/>
                </a:ln>
                <a:solidFill>
                  <a:srgbClr val="002060"/>
                </a:solidFill>
                <a:effectLst/>
                <a:uLnTx/>
                <a:uFillTx/>
                <a:latin typeface="HGPｺﾞｼｯｸE" panose="020B0900000000000000" pitchFamily="50" charset="-128"/>
                <a:ea typeface="HGPｺﾞｼｯｸE" panose="020B0900000000000000" pitchFamily="50" charset="-128"/>
                <a:cs typeface="+mn-cs"/>
              </a:rPr>
              <a:t>まさに多様な性があります。</a:t>
            </a:r>
            <a:endParaRPr kumimoji="1" lang="en-US" altLang="ja-JP" sz="1600" b="0" i="0" u="none" strike="noStrike" kern="1200" cap="none" spc="-20" normalizeH="0" baseline="0" noProof="0" dirty="0" smtClean="0">
              <a:ln>
                <a:noFill/>
              </a:ln>
              <a:solidFill>
                <a:srgbClr val="002060"/>
              </a:solidFill>
              <a:effectLst/>
              <a:uLnTx/>
              <a:uFillTx/>
              <a:latin typeface="HGPｺﾞｼｯｸE" panose="020B0900000000000000" pitchFamily="50" charset="-128"/>
              <a:ea typeface="HGPｺﾞｼｯｸE" panose="020B0900000000000000" pitchFamily="50" charset="-128"/>
              <a:cs typeface="+mn-cs"/>
            </a:endParaRPr>
          </a:p>
        </p:txBody>
      </p:sp>
      <p:sp>
        <p:nvSpPr>
          <p:cNvPr id="4" name="スライド番号プレースホルダー 3"/>
          <p:cNvSpPr>
            <a:spLocks noGrp="1"/>
          </p:cNvSpPr>
          <p:nvPr>
            <p:ph type="sldNum" sz="quarter" idx="10"/>
          </p:nvPr>
        </p:nvSpPr>
        <p:spPr/>
        <p:txBody>
          <a:bodyPr/>
          <a:lstStyle/>
          <a:p>
            <a:fld id="{44DD0B8A-3B3C-4E64-83F5-88AAE7E71406}"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2888684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8E99196-0927-4BB1-A51E-13B18BA027F9}" type="slidenum">
              <a:rPr lang="en-US" altLang="ja-JP" smtClean="0"/>
              <a:pPr/>
              <a:t>8</a:t>
            </a:fld>
            <a:endParaRPr lang="en-US" altLang="ja-JP"/>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ja-JP" altLang="en-US" dirty="0"/>
              <a:t>性に関する不安や悩みのアンケート調査を、中学</a:t>
            </a:r>
            <a:r>
              <a:rPr lang="en-US" altLang="ja-JP" dirty="0"/>
              <a:t>3</a:t>
            </a:r>
            <a:r>
              <a:rPr lang="ja-JP" altLang="en-US" dirty="0"/>
              <a:t>年生の女子にしました。一番多いのは男女交際についてでした。</a:t>
            </a:r>
          </a:p>
          <a:p>
            <a:pPr eaLnBrk="1" hangingPunct="1"/>
            <a:r>
              <a:rPr lang="ja-JP" altLang="en-US" dirty="0"/>
              <a:t>それと同じくらい多かったのは、妊娠・出産・避妊についてでした。</a:t>
            </a:r>
            <a:endParaRPr lang="en-US" altLang="ja-JP" dirty="0"/>
          </a:p>
          <a:p>
            <a:pPr eaLnBrk="1" hangingPunct="1"/>
            <a:r>
              <a:rPr lang="ja-JP" altLang="en-US" dirty="0"/>
              <a:t>性感染症に対する不安や悩みを４人に</a:t>
            </a:r>
            <a:r>
              <a:rPr lang="en-US" altLang="ja-JP" dirty="0"/>
              <a:t>1</a:t>
            </a:r>
            <a:r>
              <a:rPr lang="ja-JP" altLang="en-US" dirty="0"/>
              <a:t>人持っており、性交については、</a:t>
            </a:r>
            <a:r>
              <a:rPr lang="en-US" altLang="ja-JP" dirty="0"/>
              <a:t>10</a:t>
            </a:r>
            <a:r>
              <a:rPr lang="ja-JP" altLang="en-US" dirty="0"/>
              <a:t>人に</a:t>
            </a:r>
            <a:r>
              <a:rPr lang="en-US" altLang="ja-JP" dirty="0"/>
              <a:t>1</a:t>
            </a:r>
            <a:r>
              <a:rPr lang="ja-JP" altLang="en-US" dirty="0"/>
              <a:t>人が不安や悩みを持っていました。</a:t>
            </a:r>
            <a:endParaRPr lang="en-US" altLang="ja-JP" dirty="0"/>
          </a:p>
          <a:p>
            <a:pPr eaLnBrk="1" hangingPunct="1"/>
            <a:r>
              <a:rPr lang="ja-JP" altLang="en-US" dirty="0"/>
              <a:t>他には、乳房のかたちや大きななどに悩んでいました。</a:t>
            </a:r>
          </a:p>
        </p:txBody>
      </p:sp>
    </p:spTree>
    <p:extLst>
      <p:ext uri="{BB962C8B-B14F-4D97-AF65-F5344CB8AC3E}">
        <p14:creationId xmlns:p14="http://schemas.microsoft.com/office/powerpoint/2010/main" val="44664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51329EB-9F7C-470D-A62F-0C0D244509F3}" type="slidenum">
              <a:rPr lang="en-US" altLang="ja-JP" smtClean="0"/>
              <a:pPr/>
              <a:t>9</a:t>
            </a:fld>
            <a:endParaRPr lang="en-US" altLang="ja-JP"/>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ja-JP" altLang="en-US" dirty="0"/>
              <a:t>女子の悩みベスト</a:t>
            </a:r>
            <a:r>
              <a:rPr lang="en-US" altLang="ja-JP" dirty="0"/>
              <a:t>5</a:t>
            </a:r>
            <a:r>
              <a:rPr lang="ja-JP" altLang="en-US" dirty="0" err="1"/>
              <a:t>には</a:t>
            </a:r>
            <a:r>
              <a:rPr lang="ja-JP" altLang="en-US" dirty="0"/>
              <a:t>入ってませんが生理のことで悩んでいる女子も多いです。</a:t>
            </a:r>
            <a:endParaRPr lang="en-US" altLang="ja-JP" dirty="0"/>
          </a:p>
          <a:p>
            <a:pPr eaLnBrk="1" hangingPunct="1"/>
            <a:r>
              <a:rPr lang="ja-JP" altLang="en-US" dirty="0"/>
              <a:t>もしまだ生理が一度も来てない方</a:t>
            </a:r>
            <a:endParaRPr lang="en-US" altLang="ja-JP" dirty="0"/>
          </a:p>
          <a:p>
            <a:pPr eaLnBrk="1" hangingPunct="1"/>
            <a:endParaRPr lang="en-US" altLang="ja-JP" dirty="0"/>
          </a:p>
          <a:p>
            <a:pPr eaLnBrk="1" hangingPunct="1"/>
            <a:r>
              <a:rPr lang="ja-JP" altLang="en-US" dirty="0"/>
              <a:t>（文章をそのまま読む）</a:t>
            </a:r>
          </a:p>
        </p:txBody>
      </p:sp>
    </p:spTree>
    <p:extLst>
      <p:ext uri="{BB962C8B-B14F-4D97-AF65-F5344CB8AC3E}">
        <p14:creationId xmlns:p14="http://schemas.microsoft.com/office/powerpoint/2010/main" val="532430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88" y="231"/>
              <a:ext cx="1860" cy="3631"/>
              <a:chOff x="3006" y="772"/>
              <a:chExt cx="1860" cy="3631"/>
            </a:xfrm>
          </p:grpSpPr>
          <p:sp>
            <p:nvSpPr>
              <p:cNvPr id="39" name="Freeform 4"/>
              <p:cNvSpPr>
                <a:spLocks/>
              </p:cNvSpPr>
              <p:nvPr userDrawn="1"/>
            </p:nvSpPr>
            <p:spPr bwMode="ltGray">
              <a:xfrm rot="12185230" flipV="1">
                <a:off x="3533" y="772"/>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a:defRPr/>
                </a:pPr>
                <a:endParaRPr lang="ja-JP" altLang="en-US"/>
              </a:p>
            </p:txBody>
          </p:sp>
          <p:sp>
            <p:nvSpPr>
              <p:cNvPr id="40" name="Freeform 5"/>
              <p:cNvSpPr>
                <a:spLocks/>
              </p:cNvSpPr>
              <p:nvPr userDrawn="1"/>
            </p:nvSpPr>
            <p:spPr bwMode="ltGray">
              <a:xfrm rot="12185230" flipV="1">
                <a:off x="4028" y="1798"/>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a:defRPr/>
                </a:pPr>
                <a:endParaRPr lang="ja-JP" altLang="en-US"/>
              </a:p>
            </p:txBody>
          </p:sp>
          <p:sp>
            <p:nvSpPr>
              <p:cNvPr id="41" name="Freeform 6"/>
              <p:cNvSpPr>
                <a:spLocks/>
              </p:cNvSpPr>
              <p:nvPr userDrawn="1"/>
            </p:nvSpPr>
            <p:spPr bwMode="ltGray">
              <a:xfrm rot="12185230" flipV="1">
                <a:off x="3636" y="2161"/>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a:defRPr/>
                </a:pPr>
                <a:endParaRPr lang="ja-JP" altLang="en-US"/>
              </a:p>
            </p:txBody>
          </p:sp>
          <p:sp>
            <p:nvSpPr>
              <p:cNvPr id="42" name="Freeform 7"/>
              <p:cNvSpPr>
                <a:spLocks/>
              </p:cNvSpPr>
              <p:nvPr userDrawn="1"/>
            </p:nvSpPr>
            <p:spPr bwMode="ltGray">
              <a:xfrm rot="12185230" flipV="1">
                <a:off x="3977" y="971"/>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a:defRPr/>
                </a:pPr>
                <a:endParaRPr lang="ja-JP" altLang="en-US"/>
              </a:p>
            </p:txBody>
          </p:sp>
          <p:sp>
            <p:nvSpPr>
              <p:cNvPr id="43" name="Freeform 8"/>
              <p:cNvSpPr>
                <a:spLocks/>
              </p:cNvSpPr>
              <p:nvPr userDrawn="1"/>
            </p:nvSpPr>
            <p:spPr bwMode="ltGray">
              <a:xfrm rot="12185230" flipV="1">
                <a:off x="3839" y="220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a:defRPr/>
                </a:pPr>
                <a:endParaRPr lang="ja-JP" altLang="en-US"/>
              </a:p>
            </p:txBody>
          </p:sp>
          <p:sp>
            <p:nvSpPr>
              <p:cNvPr id="44" name="Freeform 9"/>
              <p:cNvSpPr>
                <a:spLocks/>
              </p:cNvSpPr>
              <p:nvPr userDrawn="1"/>
            </p:nvSpPr>
            <p:spPr bwMode="ltGray">
              <a:xfrm rot="12185230" flipV="1">
                <a:off x="3889" y="1322"/>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a:defRPr/>
                </a:pPr>
                <a:endParaRPr lang="ja-JP" altLang="en-US"/>
              </a:p>
            </p:txBody>
          </p:sp>
          <p:sp>
            <p:nvSpPr>
              <p:cNvPr id="45" name="Freeform 10"/>
              <p:cNvSpPr>
                <a:spLocks/>
              </p:cNvSpPr>
              <p:nvPr userDrawn="1"/>
            </p:nvSpPr>
            <p:spPr bwMode="ltGray">
              <a:xfrm rot="12185230" flipV="1">
                <a:off x="3006" y="2344"/>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a:defRPr/>
                </a:pPr>
                <a:endParaRPr lang="ja-JP" altLang="en-US"/>
              </a:p>
            </p:txBody>
          </p:sp>
        </p:grpSp>
        <p:sp>
          <p:nvSpPr>
            <p:cNvPr id="6"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a:defRPr/>
              </a:pPr>
              <a:endParaRPr lang="ja-JP" altLang="en-US"/>
            </a:p>
          </p:txBody>
        </p:sp>
        <p:sp>
          <p:nvSpPr>
            <p:cNvPr id="7"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a:defRPr/>
              </a:pPr>
              <a:endParaRPr lang="ja-JP" altLang="en-US"/>
            </a:p>
          </p:txBody>
        </p:sp>
        <p:sp>
          <p:nvSpPr>
            <p:cNvPr id="8"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a:defRPr/>
              </a:pPr>
              <a:endParaRPr lang="ja-JP" altLang="en-US"/>
            </a:p>
          </p:txBody>
        </p:sp>
        <p:sp>
          <p:nvSpPr>
            <p:cNvPr id="9"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a:defRPr/>
              </a:pPr>
              <a:endParaRPr lang="ja-JP" altLang="en-US"/>
            </a:p>
          </p:txBody>
        </p:sp>
        <p:sp>
          <p:nvSpPr>
            <p:cNvPr id="10"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a:defRPr/>
              </a:pPr>
              <a:endParaRPr lang="ja-JP" altLang="en-US"/>
            </a:p>
          </p:txBody>
        </p:sp>
        <p:sp>
          <p:nvSpPr>
            <p:cNvPr id="11"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a:defRPr/>
              </a:pPr>
              <a:endParaRPr lang="ja-JP" altLang="en-US"/>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ja-JP" altLang="en-US"/>
              </a:p>
            </p:txBody>
          </p:sp>
          <p:sp>
            <p:nvSpPr>
              <p:cNvPr id="37"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ja-JP" altLang="en-US"/>
              </a:p>
            </p:txBody>
          </p:sp>
          <p:sp>
            <p:nvSpPr>
              <p:cNvPr id="38"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ja-JP" altLang="en-US"/>
              </a:p>
            </p:txBody>
          </p:sp>
        </p:grpSp>
        <p:grpSp>
          <p:nvGrpSpPr>
            <p:cNvPr id="13" name="Group 21"/>
            <p:cNvGrpSpPr>
              <a:grpSpLocks/>
            </p:cNvGrpSpPr>
            <p:nvPr userDrawn="1"/>
          </p:nvGrpSpPr>
          <p:grpSpPr bwMode="auto">
            <a:xfrm rot="-6691250">
              <a:off x="3637" y="117"/>
              <a:ext cx="356" cy="608"/>
              <a:chOff x="1733" y="866"/>
              <a:chExt cx="129" cy="157"/>
            </a:xfrm>
          </p:grpSpPr>
          <p:sp>
            <p:nvSpPr>
              <p:cNvPr id="33" name="Freeform 22"/>
              <p:cNvSpPr>
                <a:spLocks/>
              </p:cNvSpPr>
              <p:nvPr userDrawn="1"/>
            </p:nvSpPr>
            <p:spPr bwMode="ltGray">
              <a:xfrm>
                <a:off x="1733"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ja-JP" altLang="en-US"/>
              </a:p>
            </p:txBody>
          </p:sp>
          <p:sp>
            <p:nvSpPr>
              <p:cNvPr id="34" name="Freeform 23"/>
              <p:cNvSpPr>
                <a:spLocks/>
              </p:cNvSpPr>
              <p:nvPr userDrawn="1"/>
            </p:nvSpPr>
            <p:spPr bwMode="ltGray">
              <a:xfrm>
                <a:off x="1792"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ja-JP" altLang="en-US"/>
              </a:p>
            </p:txBody>
          </p:sp>
          <p:sp>
            <p:nvSpPr>
              <p:cNvPr id="35" name="Freeform 24"/>
              <p:cNvSpPr>
                <a:spLocks/>
              </p:cNvSpPr>
              <p:nvPr userDrawn="1"/>
            </p:nvSpPr>
            <p:spPr bwMode="ltGray">
              <a:xfrm>
                <a:off x="1776"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ja-JP" altLang="en-US"/>
              </a:p>
            </p:txBody>
          </p:sp>
        </p:grpSp>
        <p:grpSp>
          <p:nvGrpSpPr>
            <p:cNvPr id="14" name="Group 25"/>
            <p:cNvGrpSpPr>
              <a:grpSpLocks/>
            </p:cNvGrpSpPr>
            <p:nvPr userDrawn="1"/>
          </p:nvGrpSpPr>
          <p:grpSpPr bwMode="auto">
            <a:xfrm rot="8524840">
              <a:off x="676" y="3302"/>
              <a:ext cx="500" cy="500"/>
              <a:chOff x="1727" y="872"/>
              <a:chExt cx="129" cy="156"/>
            </a:xfrm>
          </p:grpSpPr>
          <p:sp>
            <p:nvSpPr>
              <p:cNvPr id="30" name="Freeform 26"/>
              <p:cNvSpPr>
                <a:spLocks/>
              </p:cNvSpPr>
              <p:nvPr userDrawn="1"/>
            </p:nvSpPr>
            <p:spPr bwMode="ltGray">
              <a:xfrm>
                <a:off x="1727" y="872"/>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ja-JP" altLang="en-US"/>
              </a:p>
            </p:txBody>
          </p:sp>
          <p:sp>
            <p:nvSpPr>
              <p:cNvPr id="31" name="Freeform 27"/>
              <p:cNvSpPr>
                <a:spLocks/>
              </p:cNvSpPr>
              <p:nvPr userDrawn="1"/>
            </p:nvSpPr>
            <p:spPr bwMode="ltGray">
              <a:xfrm>
                <a:off x="1786" y="900"/>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ja-JP" altLang="en-US"/>
              </a:p>
            </p:txBody>
          </p:sp>
          <p:sp>
            <p:nvSpPr>
              <p:cNvPr id="32" name="Freeform 28"/>
              <p:cNvSpPr>
                <a:spLocks/>
              </p:cNvSpPr>
              <p:nvPr userDrawn="1"/>
            </p:nvSpPr>
            <p:spPr bwMode="ltGray">
              <a:xfrm>
                <a:off x="1772" y="1003"/>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ja-JP" altLang="en-US"/>
              </a:p>
            </p:txBody>
          </p:sp>
        </p:grpSp>
        <p:grpSp>
          <p:nvGrpSpPr>
            <p:cNvPr id="15" name="Group 29"/>
            <p:cNvGrpSpPr>
              <a:grpSpLocks/>
            </p:cNvGrpSpPr>
            <p:nvPr userDrawn="1"/>
          </p:nvGrpSpPr>
          <p:grpSpPr bwMode="auto">
            <a:xfrm rot="4106450" flipH="1">
              <a:off x="404" y="261"/>
              <a:ext cx="708" cy="891"/>
              <a:chOff x="1727" y="866"/>
              <a:chExt cx="129" cy="157"/>
            </a:xfrm>
          </p:grpSpPr>
          <p:sp>
            <p:nvSpPr>
              <p:cNvPr id="27"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ja-JP" altLang="en-US"/>
              </a:p>
            </p:txBody>
          </p:sp>
          <p:sp>
            <p:nvSpPr>
              <p:cNvPr id="28"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ja-JP" altLang="en-US"/>
              </a:p>
            </p:txBody>
          </p:sp>
          <p:sp>
            <p:nvSpPr>
              <p:cNvPr id="29"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ja-JP" altLang="en-US"/>
              </a:p>
            </p:txBody>
          </p:sp>
        </p:grpSp>
        <p:grpSp>
          <p:nvGrpSpPr>
            <p:cNvPr id="16" name="Group 33"/>
            <p:cNvGrpSpPr>
              <a:grpSpLocks/>
            </p:cNvGrpSpPr>
            <p:nvPr userDrawn="1"/>
          </p:nvGrpSpPr>
          <p:grpSpPr bwMode="auto">
            <a:xfrm rot="10015322" flipH="1">
              <a:off x="4625" y="2392"/>
              <a:ext cx="708" cy="891"/>
              <a:chOff x="1727" y="866"/>
              <a:chExt cx="129" cy="157"/>
            </a:xfrm>
          </p:grpSpPr>
          <p:sp>
            <p:nvSpPr>
              <p:cNvPr id="24"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ja-JP" altLang="en-US"/>
              </a:p>
            </p:txBody>
          </p:sp>
          <p:sp>
            <p:nvSpPr>
              <p:cNvPr id="25"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ja-JP" altLang="en-US"/>
              </a:p>
            </p:txBody>
          </p:sp>
          <p:sp>
            <p:nvSpPr>
              <p:cNvPr id="26"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ja-JP" altLang="en-US"/>
              </a:p>
            </p:txBody>
          </p:sp>
        </p:grpSp>
        <p:sp>
          <p:nvSpPr>
            <p:cNvPr id="17"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a:defRPr/>
              </a:pPr>
              <a:endParaRPr lang="ja-JP" altLang="en-US"/>
            </a:p>
          </p:txBody>
        </p:sp>
        <p:sp>
          <p:nvSpPr>
            <p:cNvPr id="18"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ja-JP" altLang="en-US"/>
            </a:p>
          </p:txBody>
        </p:sp>
        <p:sp>
          <p:nvSpPr>
            <p:cNvPr id="19"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ja-JP" altLang="en-US"/>
            </a:p>
          </p:txBody>
        </p:sp>
        <p:sp>
          <p:nvSpPr>
            <p:cNvPr id="20"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ja-JP" altLang="en-US"/>
            </a:p>
          </p:txBody>
        </p:sp>
        <p:sp>
          <p:nvSpPr>
            <p:cNvPr id="21"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a:defRPr/>
              </a:pPr>
              <a:endParaRPr lang="ja-JP" altLang="en-US"/>
            </a:p>
          </p:txBody>
        </p:sp>
        <p:sp>
          <p:nvSpPr>
            <p:cNvPr id="22"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a:defRPr/>
              </a:pPr>
              <a:endParaRPr lang="ja-JP" altLang="en-US"/>
            </a:p>
          </p:txBody>
        </p:sp>
        <p:sp>
          <p:nvSpPr>
            <p:cNvPr id="23"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a:defRPr/>
              </a:pPr>
              <a:endParaRPr lang="ja-JP" altLang="en-US"/>
            </a:p>
          </p:txBody>
        </p:sp>
      </p:grpSp>
      <p:sp>
        <p:nvSpPr>
          <p:cNvPr id="50223" name="Rectangle 47"/>
          <p:cNvSpPr>
            <a:spLocks noGrp="1" noChangeArrowheads="1"/>
          </p:cNvSpPr>
          <p:nvPr>
            <p:ph type="ctrTitle"/>
          </p:nvPr>
        </p:nvSpPr>
        <p:spPr>
          <a:xfrm>
            <a:off x="2455863" y="596900"/>
            <a:ext cx="6192837" cy="3581400"/>
          </a:xfrm>
        </p:spPr>
        <p:txBody>
          <a:bodyPr/>
          <a:lstStyle>
            <a:lvl1pPr>
              <a:defRPr sz="5200" b="1"/>
            </a:lvl1pPr>
          </a:lstStyle>
          <a:p>
            <a:r>
              <a:rPr lang="ja-JP" altLang="en-US"/>
              <a:t>マスタ タイトルの書式設定</a:t>
            </a:r>
          </a:p>
        </p:txBody>
      </p:sp>
      <p:sp>
        <p:nvSpPr>
          <p:cNvPr id="50224"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ja-JP" altLang="en-US"/>
              <a:t>マスタ サブタイトルの書式設定</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ja-JP"/>
          </a:p>
        </p:txBody>
      </p:sp>
      <p:sp>
        <p:nvSpPr>
          <p:cNvPr id="47" name="Rectangle 45"/>
          <p:cNvSpPr>
            <a:spLocks noGrp="1" noChangeArrowheads="1"/>
          </p:cNvSpPr>
          <p:nvPr>
            <p:ph type="ftr" sz="quarter" idx="11"/>
          </p:nvPr>
        </p:nvSpPr>
        <p:spPr/>
        <p:txBody>
          <a:bodyPr/>
          <a:lstStyle>
            <a:lvl1pPr>
              <a:defRPr/>
            </a:lvl1pPr>
          </a:lstStyle>
          <a:p>
            <a:pPr>
              <a:defRPr/>
            </a:pPr>
            <a:endParaRPr lang="en-US" altLang="ja-JP"/>
          </a:p>
        </p:txBody>
      </p:sp>
      <p:sp>
        <p:nvSpPr>
          <p:cNvPr id="48" name="Rectangle 46"/>
          <p:cNvSpPr>
            <a:spLocks noGrp="1" noChangeArrowheads="1"/>
          </p:cNvSpPr>
          <p:nvPr>
            <p:ph type="sldNum" sz="quarter" idx="12"/>
          </p:nvPr>
        </p:nvSpPr>
        <p:spPr/>
        <p:txBody>
          <a:bodyPr/>
          <a:lstStyle>
            <a:lvl1pPr>
              <a:defRPr/>
            </a:lvl1pPr>
          </a:lstStyle>
          <a:p>
            <a:pPr>
              <a:defRPr/>
            </a:pPr>
            <a:fld id="{95FACC91-E22D-4ED5-B3EE-4F88DB5759F1}"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9"/>
          <p:cNvSpPr>
            <a:spLocks noGrp="1" noChangeArrowheads="1"/>
          </p:cNvSpPr>
          <p:nvPr>
            <p:ph type="sldNum" sz="quarter" idx="12"/>
          </p:nvPr>
        </p:nvSpPr>
        <p:spPr>
          <a:ln/>
        </p:spPr>
        <p:txBody>
          <a:bodyPr/>
          <a:lstStyle>
            <a:lvl1pPr>
              <a:defRPr/>
            </a:lvl1pPr>
          </a:lstStyle>
          <a:p>
            <a:pPr>
              <a:defRPr/>
            </a:pPr>
            <a:fld id="{8F1294F1-36AF-40A4-80B7-CEBB9577A7A2}"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6225" y="103188"/>
            <a:ext cx="2060575" cy="59531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42913" y="103188"/>
            <a:ext cx="6030912" cy="59531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9"/>
          <p:cNvSpPr>
            <a:spLocks noGrp="1" noChangeArrowheads="1"/>
          </p:cNvSpPr>
          <p:nvPr>
            <p:ph type="sldNum" sz="quarter" idx="12"/>
          </p:nvPr>
        </p:nvSpPr>
        <p:spPr>
          <a:ln/>
        </p:spPr>
        <p:txBody>
          <a:bodyPr/>
          <a:lstStyle>
            <a:lvl1pPr>
              <a:defRPr/>
            </a:lvl1pPr>
          </a:lstStyle>
          <a:p>
            <a:pPr>
              <a:defRPr/>
            </a:pPr>
            <a:fld id="{FEB6C81C-19A0-446C-932F-43486C7D782D}"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209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88" y="231"/>
              <a:ext cx="1860" cy="3631"/>
              <a:chOff x="3006" y="772"/>
              <a:chExt cx="1860" cy="3631"/>
            </a:xfrm>
          </p:grpSpPr>
          <p:sp>
            <p:nvSpPr>
              <p:cNvPr id="39" name="Freeform 4"/>
              <p:cNvSpPr>
                <a:spLocks/>
              </p:cNvSpPr>
              <p:nvPr userDrawn="1"/>
            </p:nvSpPr>
            <p:spPr bwMode="ltGray">
              <a:xfrm rot="12185230" flipV="1">
                <a:off x="3533" y="772"/>
                <a:ext cx="1333" cy="1485"/>
              </a:xfrm>
              <a:custGeom>
                <a:avLst/>
                <a:gdLst>
                  <a:gd name="T0" fmla="*/ 81 w 596"/>
                  <a:gd name="T1" fmla="*/ 1840 h 666"/>
                  <a:gd name="T2" fmla="*/ 29 w 596"/>
                  <a:gd name="T3" fmla="*/ 1695 h 666"/>
                  <a:gd name="T4" fmla="*/ 0 w 596"/>
                  <a:gd name="T5" fmla="*/ 1436 h 666"/>
                  <a:gd name="T6" fmla="*/ 20 w 596"/>
                  <a:gd name="T7" fmla="*/ 1104 h 666"/>
                  <a:gd name="T8" fmla="*/ 125 w 596"/>
                  <a:gd name="T9" fmla="*/ 751 h 666"/>
                  <a:gd name="T10" fmla="*/ 344 w 596"/>
                  <a:gd name="T11" fmla="*/ 417 h 666"/>
                  <a:gd name="T12" fmla="*/ 711 w 596"/>
                  <a:gd name="T13" fmla="*/ 154 h 666"/>
                  <a:gd name="T14" fmla="*/ 1235 w 596"/>
                  <a:gd name="T15" fmla="*/ 9 h 666"/>
                  <a:gd name="T16" fmla="*/ 1901 w 596"/>
                  <a:gd name="T17" fmla="*/ 45 h 666"/>
                  <a:gd name="T18" fmla="*/ 2422 w 596"/>
                  <a:gd name="T19" fmla="*/ 339 h 666"/>
                  <a:gd name="T20" fmla="*/ 2771 w 596"/>
                  <a:gd name="T21" fmla="*/ 821 h 666"/>
                  <a:gd name="T22" fmla="*/ 2957 w 596"/>
                  <a:gd name="T23" fmla="*/ 1411 h 666"/>
                  <a:gd name="T24" fmla="*/ 2977 w 596"/>
                  <a:gd name="T25" fmla="*/ 2034 h 666"/>
                  <a:gd name="T26" fmla="*/ 2832 w 596"/>
                  <a:gd name="T27" fmla="*/ 2611 h 666"/>
                  <a:gd name="T28" fmla="*/ 2536 w 596"/>
                  <a:gd name="T29" fmla="*/ 3057 h 666"/>
                  <a:gd name="T30" fmla="*/ 2087 w 596"/>
                  <a:gd name="T31" fmla="*/ 3296 h 666"/>
                  <a:gd name="T32" fmla="*/ 1946 w 596"/>
                  <a:gd name="T33" fmla="*/ 3275 h 666"/>
                  <a:gd name="T34" fmla="*/ 2205 w 596"/>
                  <a:gd name="T35" fmla="*/ 3068 h 666"/>
                  <a:gd name="T36" fmla="*/ 2411 w 596"/>
                  <a:gd name="T37" fmla="*/ 2705 h 666"/>
                  <a:gd name="T38" fmla="*/ 2545 w 596"/>
                  <a:gd name="T39" fmla="*/ 2256 h 666"/>
                  <a:gd name="T40" fmla="*/ 2601 w 596"/>
                  <a:gd name="T41" fmla="*/ 1766 h 666"/>
                  <a:gd name="T42" fmla="*/ 2572 w 596"/>
                  <a:gd name="T43" fmla="*/ 1282 h 666"/>
                  <a:gd name="T44" fmla="*/ 2427 w 596"/>
                  <a:gd name="T45" fmla="*/ 865 h 666"/>
                  <a:gd name="T46" fmla="*/ 2165 w 596"/>
                  <a:gd name="T47" fmla="*/ 557 h 666"/>
                  <a:gd name="T48" fmla="*/ 1707 w 596"/>
                  <a:gd name="T49" fmla="*/ 372 h 666"/>
                  <a:gd name="T50" fmla="*/ 1230 w 596"/>
                  <a:gd name="T51" fmla="*/ 303 h 666"/>
                  <a:gd name="T52" fmla="*/ 870 w 596"/>
                  <a:gd name="T53" fmla="*/ 352 h 666"/>
                  <a:gd name="T54" fmla="*/ 606 w 596"/>
                  <a:gd name="T55" fmla="*/ 502 h 666"/>
                  <a:gd name="T56" fmla="*/ 420 w 596"/>
                  <a:gd name="T57" fmla="*/ 740 h 666"/>
                  <a:gd name="T58" fmla="*/ 284 w 596"/>
                  <a:gd name="T59" fmla="*/ 1023 h 666"/>
                  <a:gd name="T60" fmla="*/ 199 w 596"/>
                  <a:gd name="T61" fmla="*/ 1351 h 666"/>
                  <a:gd name="T62" fmla="*/ 141 w 596"/>
                  <a:gd name="T63" fmla="*/ 1686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40" name="Freeform 5"/>
              <p:cNvSpPr>
                <a:spLocks/>
              </p:cNvSpPr>
              <p:nvPr userDrawn="1"/>
            </p:nvSpPr>
            <p:spPr bwMode="ltGray">
              <a:xfrm rot="12185230" flipV="1">
                <a:off x="4028" y="1798"/>
                <a:ext cx="571" cy="531"/>
              </a:xfrm>
              <a:custGeom>
                <a:avLst/>
                <a:gdLst>
                  <a:gd name="T0" fmla="*/ 0 w 257"/>
                  <a:gd name="T1" fmla="*/ 0 h 237"/>
                  <a:gd name="T2" fmla="*/ 0 w 257"/>
                  <a:gd name="T3" fmla="*/ 125 h 237"/>
                  <a:gd name="T4" fmla="*/ 16 w 257"/>
                  <a:gd name="T5" fmla="*/ 251 h 237"/>
                  <a:gd name="T6" fmla="*/ 29 w 257"/>
                  <a:gd name="T7" fmla="*/ 376 h 237"/>
                  <a:gd name="T8" fmla="*/ 53 w 257"/>
                  <a:gd name="T9" fmla="*/ 493 h 237"/>
                  <a:gd name="T10" fmla="*/ 89 w 257"/>
                  <a:gd name="T11" fmla="*/ 598 h 237"/>
                  <a:gd name="T12" fmla="*/ 133 w 257"/>
                  <a:gd name="T13" fmla="*/ 708 h 237"/>
                  <a:gd name="T14" fmla="*/ 187 w 257"/>
                  <a:gd name="T15" fmla="*/ 809 h 237"/>
                  <a:gd name="T16" fmla="*/ 251 w 257"/>
                  <a:gd name="T17" fmla="*/ 894 h 237"/>
                  <a:gd name="T18" fmla="*/ 331 w 257"/>
                  <a:gd name="T19" fmla="*/ 975 h 237"/>
                  <a:gd name="T20" fmla="*/ 424 w 257"/>
                  <a:gd name="T21" fmla="*/ 1044 h 237"/>
                  <a:gd name="T22" fmla="*/ 524 w 257"/>
                  <a:gd name="T23" fmla="*/ 1100 h 237"/>
                  <a:gd name="T24" fmla="*/ 647 w 257"/>
                  <a:gd name="T25" fmla="*/ 1145 h 237"/>
                  <a:gd name="T26" fmla="*/ 780 w 257"/>
                  <a:gd name="T27" fmla="*/ 1174 h 237"/>
                  <a:gd name="T28" fmla="*/ 929 w 257"/>
                  <a:gd name="T29" fmla="*/ 1190 h 237"/>
                  <a:gd name="T30" fmla="*/ 1086 w 257"/>
                  <a:gd name="T31" fmla="*/ 1185 h 237"/>
                  <a:gd name="T32" fmla="*/ 1269 w 257"/>
                  <a:gd name="T33" fmla="*/ 1165 h 237"/>
                  <a:gd name="T34" fmla="*/ 1106 w 257"/>
                  <a:gd name="T35" fmla="*/ 1140 h 237"/>
                  <a:gd name="T36" fmla="*/ 962 w 257"/>
                  <a:gd name="T37" fmla="*/ 1105 h 237"/>
                  <a:gd name="T38" fmla="*/ 840 w 257"/>
                  <a:gd name="T39" fmla="*/ 1064 h 237"/>
                  <a:gd name="T40" fmla="*/ 731 w 257"/>
                  <a:gd name="T41" fmla="*/ 1024 h 237"/>
                  <a:gd name="T42" fmla="*/ 631 w 257"/>
                  <a:gd name="T43" fmla="*/ 968 h 237"/>
                  <a:gd name="T44" fmla="*/ 553 w 257"/>
                  <a:gd name="T45" fmla="*/ 914 h 237"/>
                  <a:gd name="T46" fmla="*/ 480 w 257"/>
                  <a:gd name="T47" fmla="*/ 849 h 237"/>
                  <a:gd name="T48" fmla="*/ 415 w 257"/>
                  <a:gd name="T49" fmla="*/ 777 h 237"/>
                  <a:gd name="T50" fmla="*/ 355 w 257"/>
                  <a:gd name="T51" fmla="*/ 708 h 237"/>
                  <a:gd name="T52" fmla="*/ 302 w 257"/>
                  <a:gd name="T53" fmla="*/ 627 h 237"/>
                  <a:gd name="T54" fmla="*/ 258 w 257"/>
                  <a:gd name="T55" fmla="*/ 538 h 237"/>
                  <a:gd name="T56" fmla="*/ 213 w 257"/>
                  <a:gd name="T57" fmla="*/ 441 h 237"/>
                  <a:gd name="T58" fmla="*/ 162 w 257"/>
                  <a:gd name="T59" fmla="*/ 347 h 237"/>
                  <a:gd name="T60" fmla="*/ 113 w 257"/>
                  <a:gd name="T61" fmla="*/ 235 h 237"/>
                  <a:gd name="T62" fmla="*/ 60 w 257"/>
                  <a:gd name="T63" fmla="*/ 121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41" name="Freeform 6"/>
              <p:cNvSpPr>
                <a:spLocks/>
              </p:cNvSpPr>
              <p:nvPr userDrawn="1"/>
            </p:nvSpPr>
            <p:spPr bwMode="ltGray">
              <a:xfrm rot="12185230" flipV="1">
                <a:off x="3636" y="2161"/>
                <a:ext cx="277" cy="249"/>
              </a:xfrm>
              <a:custGeom>
                <a:avLst/>
                <a:gdLst>
                  <a:gd name="T0" fmla="*/ 384 w 124"/>
                  <a:gd name="T1" fmla="*/ 0 h 110"/>
                  <a:gd name="T2" fmla="*/ 619 w 124"/>
                  <a:gd name="T3" fmla="*/ 552 h 110"/>
                  <a:gd name="T4" fmla="*/ 599 w 124"/>
                  <a:gd name="T5" fmla="*/ 548 h 110"/>
                  <a:gd name="T6" fmla="*/ 534 w 124"/>
                  <a:gd name="T7" fmla="*/ 539 h 110"/>
                  <a:gd name="T8" fmla="*/ 445 w 124"/>
                  <a:gd name="T9" fmla="*/ 518 h 110"/>
                  <a:gd name="T10" fmla="*/ 340 w 124"/>
                  <a:gd name="T11" fmla="*/ 507 h 110"/>
                  <a:gd name="T12" fmla="*/ 226 w 124"/>
                  <a:gd name="T13" fmla="*/ 498 h 110"/>
                  <a:gd name="T14" fmla="*/ 125 w 124"/>
                  <a:gd name="T15" fmla="*/ 503 h 110"/>
                  <a:gd name="T16" fmla="*/ 45 w 124"/>
                  <a:gd name="T17" fmla="*/ 523 h 110"/>
                  <a:gd name="T18" fmla="*/ 0 w 124"/>
                  <a:gd name="T19" fmla="*/ 564 h 110"/>
                  <a:gd name="T20" fmla="*/ 20 w 124"/>
                  <a:gd name="T21" fmla="*/ 503 h 110"/>
                  <a:gd name="T22" fmla="*/ 40 w 124"/>
                  <a:gd name="T23" fmla="*/ 455 h 110"/>
                  <a:gd name="T24" fmla="*/ 80 w 124"/>
                  <a:gd name="T25" fmla="*/ 421 h 110"/>
                  <a:gd name="T26" fmla="*/ 125 w 124"/>
                  <a:gd name="T27" fmla="*/ 389 h 110"/>
                  <a:gd name="T28" fmla="*/ 179 w 124"/>
                  <a:gd name="T29" fmla="*/ 369 h 110"/>
                  <a:gd name="T30" fmla="*/ 235 w 124"/>
                  <a:gd name="T31" fmla="*/ 364 h 110"/>
                  <a:gd name="T32" fmla="*/ 295 w 124"/>
                  <a:gd name="T33" fmla="*/ 364 h 110"/>
                  <a:gd name="T34" fmla="*/ 360 w 124"/>
                  <a:gd name="T35" fmla="*/ 380 h 110"/>
                  <a:gd name="T36" fmla="*/ 364 w 124"/>
                  <a:gd name="T37" fmla="*/ 364 h 110"/>
                  <a:gd name="T38" fmla="*/ 348 w 124"/>
                  <a:gd name="T39" fmla="*/ 287 h 110"/>
                  <a:gd name="T40" fmla="*/ 335 w 124"/>
                  <a:gd name="T41" fmla="*/ 195 h 110"/>
                  <a:gd name="T42" fmla="*/ 324 w 124"/>
                  <a:gd name="T43" fmla="*/ 154 h 110"/>
                  <a:gd name="T44" fmla="*/ 315 w 124"/>
                  <a:gd name="T45" fmla="*/ 154 h 110"/>
                  <a:gd name="T46" fmla="*/ 304 w 124"/>
                  <a:gd name="T47" fmla="*/ 149 h 110"/>
                  <a:gd name="T48" fmla="*/ 295 w 124"/>
                  <a:gd name="T49" fmla="*/ 134 h 110"/>
                  <a:gd name="T50" fmla="*/ 284 w 124"/>
                  <a:gd name="T51" fmla="*/ 118 h 110"/>
                  <a:gd name="T52" fmla="*/ 284 w 124"/>
                  <a:gd name="T53" fmla="*/ 97 h 110"/>
                  <a:gd name="T54" fmla="*/ 295 w 124"/>
                  <a:gd name="T55" fmla="*/ 72 h 110"/>
                  <a:gd name="T56" fmla="*/ 328 w 124"/>
                  <a:gd name="T57" fmla="*/ 41 h 110"/>
                  <a:gd name="T58" fmla="*/ 384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42" name="Freeform 7"/>
              <p:cNvSpPr>
                <a:spLocks/>
              </p:cNvSpPr>
              <p:nvPr userDrawn="1"/>
            </p:nvSpPr>
            <p:spPr bwMode="ltGray">
              <a:xfrm rot="12185230" flipV="1">
                <a:off x="3977" y="971"/>
                <a:ext cx="245" cy="347"/>
              </a:xfrm>
              <a:custGeom>
                <a:avLst/>
                <a:gdLst>
                  <a:gd name="T0" fmla="*/ 0 w 109"/>
                  <a:gd name="T1" fmla="*/ 0 h 156"/>
                  <a:gd name="T2" fmla="*/ 25 w 109"/>
                  <a:gd name="T3" fmla="*/ 4 h 156"/>
                  <a:gd name="T4" fmla="*/ 90 w 109"/>
                  <a:gd name="T5" fmla="*/ 24 h 156"/>
                  <a:gd name="T6" fmla="*/ 187 w 109"/>
                  <a:gd name="T7" fmla="*/ 60 h 156"/>
                  <a:gd name="T8" fmla="*/ 292 w 109"/>
                  <a:gd name="T9" fmla="*/ 118 h 156"/>
                  <a:gd name="T10" fmla="*/ 393 w 109"/>
                  <a:gd name="T11" fmla="*/ 218 h 156"/>
                  <a:gd name="T12" fmla="*/ 486 w 109"/>
                  <a:gd name="T13" fmla="*/ 351 h 156"/>
                  <a:gd name="T14" fmla="*/ 542 w 109"/>
                  <a:gd name="T15" fmla="*/ 534 h 156"/>
                  <a:gd name="T16" fmla="*/ 551 w 109"/>
                  <a:gd name="T17" fmla="*/ 772 h 156"/>
                  <a:gd name="T18" fmla="*/ 530 w 109"/>
                  <a:gd name="T19" fmla="*/ 772 h 156"/>
                  <a:gd name="T20" fmla="*/ 501 w 109"/>
                  <a:gd name="T21" fmla="*/ 772 h 156"/>
                  <a:gd name="T22" fmla="*/ 470 w 109"/>
                  <a:gd name="T23" fmla="*/ 772 h 156"/>
                  <a:gd name="T24" fmla="*/ 441 w 109"/>
                  <a:gd name="T25" fmla="*/ 763 h 156"/>
                  <a:gd name="T26" fmla="*/ 409 w 109"/>
                  <a:gd name="T27" fmla="*/ 756 h 156"/>
                  <a:gd name="T28" fmla="*/ 373 w 109"/>
                  <a:gd name="T29" fmla="*/ 743 h 156"/>
                  <a:gd name="T30" fmla="*/ 333 w 109"/>
                  <a:gd name="T31" fmla="*/ 718 h 156"/>
                  <a:gd name="T32" fmla="*/ 292 w 109"/>
                  <a:gd name="T33" fmla="*/ 687 h 156"/>
                  <a:gd name="T34" fmla="*/ 267 w 109"/>
                  <a:gd name="T35" fmla="*/ 623 h 156"/>
                  <a:gd name="T36" fmla="*/ 267 w 109"/>
                  <a:gd name="T37" fmla="*/ 549 h 156"/>
                  <a:gd name="T38" fmla="*/ 283 w 109"/>
                  <a:gd name="T39" fmla="*/ 476 h 156"/>
                  <a:gd name="T40" fmla="*/ 299 w 109"/>
                  <a:gd name="T41" fmla="*/ 396 h 156"/>
                  <a:gd name="T42" fmla="*/ 283 w 109"/>
                  <a:gd name="T43" fmla="*/ 307 h 156"/>
                  <a:gd name="T44" fmla="*/ 243 w 109"/>
                  <a:gd name="T45" fmla="*/ 214 h 156"/>
                  <a:gd name="T46" fmla="*/ 157 w 109"/>
                  <a:gd name="T47" fmla="*/ 11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43" name="Freeform 8"/>
              <p:cNvSpPr>
                <a:spLocks/>
              </p:cNvSpPr>
              <p:nvPr userDrawn="1"/>
            </p:nvSpPr>
            <p:spPr bwMode="ltGray">
              <a:xfrm rot="12185230" flipV="1">
                <a:off x="3839" y="2207"/>
                <a:ext cx="103" cy="209"/>
              </a:xfrm>
              <a:custGeom>
                <a:avLst/>
                <a:gdLst>
                  <a:gd name="T0" fmla="*/ 155 w 46"/>
                  <a:gd name="T1" fmla="*/ 0 h 94"/>
                  <a:gd name="T2" fmla="*/ 101 w 46"/>
                  <a:gd name="T3" fmla="*/ 187 h 94"/>
                  <a:gd name="T4" fmla="*/ 76 w 46"/>
                  <a:gd name="T5" fmla="*/ 307 h 94"/>
                  <a:gd name="T6" fmla="*/ 56 w 46"/>
                  <a:gd name="T7" fmla="*/ 391 h 94"/>
                  <a:gd name="T8" fmla="*/ 0 w 46"/>
                  <a:gd name="T9" fmla="*/ 465 h 94"/>
                  <a:gd name="T10" fmla="*/ 60 w 46"/>
                  <a:gd name="T11" fmla="*/ 436 h 94"/>
                  <a:gd name="T12" fmla="*/ 116 w 46"/>
                  <a:gd name="T13" fmla="*/ 396 h 94"/>
                  <a:gd name="T14" fmla="*/ 161 w 46"/>
                  <a:gd name="T15" fmla="*/ 340 h 94"/>
                  <a:gd name="T16" fmla="*/ 202 w 46"/>
                  <a:gd name="T17" fmla="*/ 282 h 94"/>
                  <a:gd name="T18" fmla="*/ 226 w 46"/>
                  <a:gd name="T19" fmla="*/ 218 h 94"/>
                  <a:gd name="T20" fmla="*/ 231 w 46"/>
                  <a:gd name="T21" fmla="*/ 149 h 94"/>
                  <a:gd name="T22" fmla="*/ 210 w 46"/>
                  <a:gd name="T23" fmla="*/ 73 h 94"/>
                  <a:gd name="T24" fmla="*/ 155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44" name="Freeform 9"/>
              <p:cNvSpPr>
                <a:spLocks/>
              </p:cNvSpPr>
              <p:nvPr userDrawn="1"/>
            </p:nvSpPr>
            <p:spPr bwMode="ltGray">
              <a:xfrm rot="12185230" flipV="1">
                <a:off x="3889" y="1322"/>
                <a:ext cx="120" cy="90"/>
              </a:xfrm>
              <a:custGeom>
                <a:avLst/>
                <a:gdLst>
                  <a:gd name="T0" fmla="*/ 0 w 54"/>
                  <a:gd name="T1" fmla="*/ 0 h 40"/>
                  <a:gd name="T2" fmla="*/ 4 w 54"/>
                  <a:gd name="T3" fmla="*/ 5 h 40"/>
                  <a:gd name="T4" fmla="*/ 29 w 54"/>
                  <a:gd name="T5" fmla="*/ 16 h 40"/>
                  <a:gd name="T6" fmla="*/ 64 w 54"/>
                  <a:gd name="T7" fmla="*/ 41 h 40"/>
                  <a:gd name="T8" fmla="*/ 104 w 54"/>
                  <a:gd name="T9" fmla="*/ 61 h 40"/>
                  <a:gd name="T10" fmla="*/ 142 w 54"/>
                  <a:gd name="T11" fmla="*/ 77 h 40"/>
                  <a:gd name="T12" fmla="*/ 187 w 54"/>
                  <a:gd name="T13" fmla="*/ 86 h 40"/>
                  <a:gd name="T14" fmla="*/ 227 w 54"/>
                  <a:gd name="T15" fmla="*/ 92 h 40"/>
                  <a:gd name="T16" fmla="*/ 267 w 54"/>
                  <a:gd name="T17" fmla="*/ 81 h 40"/>
                  <a:gd name="T18" fmla="*/ 262 w 54"/>
                  <a:gd name="T19" fmla="*/ 126 h 40"/>
                  <a:gd name="T20" fmla="*/ 247 w 54"/>
                  <a:gd name="T21" fmla="*/ 167 h 40"/>
                  <a:gd name="T22" fmla="*/ 218 w 54"/>
                  <a:gd name="T23" fmla="*/ 194 h 40"/>
                  <a:gd name="T24" fmla="*/ 182 w 54"/>
                  <a:gd name="T25" fmla="*/ 203 h 40"/>
                  <a:gd name="T26" fmla="*/ 138 w 54"/>
                  <a:gd name="T27" fmla="*/ 198 h 40"/>
                  <a:gd name="T28" fmla="*/ 93 w 54"/>
                  <a:gd name="T29" fmla="*/ 162 h 40"/>
                  <a:gd name="T30" fmla="*/ 49 w 54"/>
                  <a:gd name="T31" fmla="*/ 10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45" name="Freeform 10"/>
              <p:cNvSpPr>
                <a:spLocks/>
              </p:cNvSpPr>
              <p:nvPr userDrawn="1"/>
            </p:nvSpPr>
            <p:spPr bwMode="ltGray">
              <a:xfrm rot="12185230" flipV="1">
                <a:off x="3006" y="2344"/>
                <a:ext cx="330" cy="2059"/>
              </a:xfrm>
              <a:custGeom>
                <a:avLst/>
                <a:gdLst>
                  <a:gd name="T0" fmla="*/ 0 w 149"/>
                  <a:gd name="T1" fmla="*/ 0 h 704"/>
                  <a:gd name="T2" fmla="*/ 29 w 149"/>
                  <a:gd name="T3" fmla="*/ 53 h 704"/>
                  <a:gd name="T4" fmla="*/ 78 w 149"/>
                  <a:gd name="T5" fmla="*/ 120 h 704"/>
                  <a:gd name="T6" fmla="*/ 137 w 149"/>
                  <a:gd name="T7" fmla="*/ 205 h 704"/>
                  <a:gd name="T8" fmla="*/ 202 w 149"/>
                  <a:gd name="T9" fmla="*/ 316 h 704"/>
                  <a:gd name="T10" fmla="*/ 283 w 149"/>
                  <a:gd name="T11" fmla="*/ 453 h 704"/>
                  <a:gd name="T12" fmla="*/ 359 w 149"/>
                  <a:gd name="T13" fmla="*/ 600 h 704"/>
                  <a:gd name="T14" fmla="*/ 432 w 149"/>
                  <a:gd name="T15" fmla="*/ 769 h 704"/>
                  <a:gd name="T16" fmla="*/ 489 w 149"/>
                  <a:gd name="T17" fmla="*/ 965 h 704"/>
                  <a:gd name="T18" fmla="*/ 549 w 149"/>
                  <a:gd name="T19" fmla="*/ 1173 h 704"/>
                  <a:gd name="T20" fmla="*/ 589 w 149"/>
                  <a:gd name="T21" fmla="*/ 1413 h 704"/>
                  <a:gd name="T22" fmla="*/ 609 w 149"/>
                  <a:gd name="T23" fmla="*/ 1676 h 704"/>
                  <a:gd name="T24" fmla="*/ 618 w 149"/>
                  <a:gd name="T25" fmla="*/ 1951 h 704"/>
                  <a:gd name="T26" fmla="*/ 589 w 149"/>
                  <a:gd name="T27" fmla="*/ 2258 h 704"/>
                  <a:gd name="T28" fmla="*/ 534 w 149"/>
                  <a:gd name="T29" fmla="*/ 2583 h 704"/>
                  <a:gd name="T30" fmla="*/ 452 w 149"/>
                  <a:gd name="T31" fmla="*/ 2925 h 704"/>
                  <a:gd name="T32" fmla="*/ 328 w 149"/>
                  <a:gd name="T33" fmla="*/ 3302 h 704"/>
                  <a:gd name="T34" fmla="*/ 190 w 149"/>
                  <a:gd name="T35" fmla="*/ 3729 h 704"/>
                  <a:gd name="T36" fmla="*/ 104 w 149"/>
                  <a:gd name="T37" fmla="*/ 4124 h 704"/>
                  <a:gd name="T38" fmla="*/ 49 w 149"/>
                  <a:gd name="T39" fmla="*/ 4489 h 704"/>
                  <a:gd name="T40" fmla="*/ 29 w 149"/>
                  <a:gd name="T41" fmla="*/ 4840 h 704"/>
                  <a:gd name="T42" fmla="*/ 29 w 149"/>
                  <a:gd name="T43" fmla="*/ 5174 h 704"/>
                  <a:gd name="T44" fmla="*/ 40 w 149"/>
                  <a:gd name="T45" fmla="*/ 5484 h 704"/>
                  <a:gd name="T46" fmla="*/ 60 w 149"/>
                  <a:gd name="T47" fmla="*/ 5756 h 704"/>
                  <a:gd name="T48" fmla="*/ 69 w 149"/>
                  <a:gd name="T49" fmla="*/ 6022 h 704"/>
                  <a:gd name="T50" fmla="*/ 202 w 149"/>
                  <a:gd name="T51" fmla="*/ 5885 h 704"/>
                  <a:gd name="T52" fmla="*/ 190 w 149"/>
                  <a:gd name="T53" fmla="*/ 5817 h 704"/>
                  <a:gd name="T54" fmla="*/ 177 w 149"/>
                  <a:gd name="T55" fmla="*/ 5621 h 704"/>
                  <a:gd name="T56" fmla="*/ 162 w 149"/>
                  <a:gd name="T57" fmla="*/ 5320 h 704"/>
                  <a:gd name="T58" fmla="*/ 173 w 149"/>
                  <a:gd name="T59" fmla="*/ 4919 h 704"/>
                  <a:gd name="T60" fmla="*/ 202 w 149"/>
                  <a:gd name="T61" fmla="*/ 4440 h 704"/>
                  <a:gd name="T62" fmla="*/ 283 w 149"/>
                  <a:gd name="T63" fmla="*/ 3893 h 704"/>
                  <a:gd name="T64" fmla="*/ 421 w 149"/>
                  <a:gd name="T65" fmla="*/ 3302 h 704"/>
                  <a:gd name="T66" fmla="*/ 633 w 149"/>
                  <a:gd name="T67" fmla="*/ 2676 h 704"/>
                  <a:gd name="T68" fmla="*/ 702 w 149"/>
                  <a:gd name="T69" fmla="*/ 2387 h 704"/>
                  <a:gd name="T70" fmla="*/ 731 w 149"/>
                  <a:gd name="T71" fmla="*/ 2009 h 704"/>
                  <a:gd name="T72" fmla="*/ 707 w 149"/>
                  <a:gd name="T73" fmla="*/ 1573 h 704"/>
                  <a:gd name="T74" fmla="*/ 642 w 149"/>
                  <a:gd name="T75" fmla="*/ 1146 h 704"/>
                  <a:gd name="T76" fmla="*/ 534 w 149"/>
                  <a:gd name="T77" fmla="*/ 728 h 704"/>
                  <a:gd name="T78" fmla="*/ 396 w 149"/>
                  <a:gd name="T79" fmla="*/ 377 h 704"/>
                  <a:gd name="T80" fmla="*/ 215 w 149"/>
                  <a:gd name="T81" fmla="*/ 120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grpSp>
        <p:sp>
          <p:nvSpPr>
            <p:cNvPr id="6" name="Freeform 11"/>
            <p:cNvSpPr>
              <a:spLocks/>
            </p:cNvSpPr>
            <p:nvPr userDrawn="1"/>
          </p:nvSpPr>
          <p:spPr bwMode="ltGray">
            <a:xfrm rot="373331" flipH="1">
              <a:off x="22" y="1957"/>
              <a:ext cx="323" cy="649"/>
            </a:xfrm>
            <a:custGeom>
              <a:avLst/>
              <a:gdLst>
                <a:gd name="T0" fmla="*/ 598 w 128"/>
                <a:gd name="T1" fmla="*/ 0 h 217"/>
                <a:gd name="T2" fmla="*/ 669 w 128"/>
                <a:gd name="T3" fmla="*/ 81 h 217"/>
                <a:gd name="T4" fmla="*/ 732 w 128"/>
                <a:gd name="T5" fmla="*/ 242 h 217"/>
                <a:gd name="T6" fmla="*/ 782 w 128"/>
                <a:gd name="T7" fmla="*/ 449 h 217"/>
                <a:gd name="T8" fmla="*/ 815 w 128"/>
                <a:gd name="T9" fmla="*/ 697 h 217"/>
                <a:gd name="T10" fmla="*/ 808 w 128"/>
                <a:gd name="T11" fmla="*/ 993 h 217"/>
                <a:gd name="T12" fmla="*/ 739 w 128"/>
                <a:gd name="T13" fmla="*/ 1298 h 217"/>
                <a:gd name="T14" fmla="*/ 598 w 128"/>
                <a:gd name="T15" fmla="*/ 1618 h 217"/>
                <a:gd name="T16" fmla="*/ 381 w 128"/>
                <a:gd name="T17" fmla="*/ 1941 h 217"/>
                <a:gd name="T18" fmla="*/ 313 w 128"/>
                <a:gd name="T19" fmla="*/ 1905 h 217"/>
                <a:gd name="T20" fmla="*/ 242 w 128"/>
                <a:gd name="T21" fmla="*/ 1878 h 217"/>
                <a:gd name="T22" fmla="*/ 167 w 128"/>
                <a:gd name="T23" fmla="*/ 1833 h 217"/>
                <a:gd name="T24" fmla="*/ 101 w 128"/>
                <a:gd name="T25" fmla="*/ 1797 h 217"/>
                <a:gd name="T26" fmla="*/ 50 w 128"/>
                <a:gd name="T27" fmla="*/ 1753 h 217"/>
                <a:gd name="T28" fmla="*/ 13 w 128"/>
                <a:gd name="T29" fmla="*/ 1699 h 217"/>
                <a:gd name="T30" fmla="*/ 0 w 128"/>
                <a:gd name="T31" fmla="*/ 1636 h 217"/>
                <a:gd name="T32" fmla="*/ 8 w 128"/>
                <a:gd name="T33" fmla="*/ 1591 h 217"/>
                <a:gd name="T34" fmla="*/ 83 w 128"/>
                <a:gd name="T35" fmla="*/ 1528 h 217"/>
                <a:gd name="T36" fmla="*/ 184 w 128"/>
                <a:gd name="T37" fmla="*/ 1442 h 217"/>
                <a:gd name="T38" fmla="*/ 293 w 128"/>
                <a:gd name="T39" fmla="*/ 1343 h 217"/>
                <a:gd name="T40" fmla="*/ 401 w 128"/>
                <a:gd name="T41" fmla="*/ 1199 h 217"/>
                <a:gd name="T42" fmla="*/ 502 w 128"/>
                <a:gd name="T43" fmla="*/ 1002 h 217"/>
                <a:gd name="T44" fmla="*/ 580 w 128"/>
                <a:gd name="T45" fmla="*/ 742 h 217"/>
                <a:gd name="T46" fmla="*/ 618 w 128"/>
                <a:gd name="T47" fmla="*/ 413 h 217"/>
                <a:gd name="T48" fmla="*/ 59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9" name="Freeform 14"/>
            <p:cNvSpPr>
              <a:spLocks/>
            </p:cNvSpPr>
            <p:nvPr userDrawn="1"/>
          </p:nvSpPr>
          <p:spPr bwMode="ltGray">
            <a:xfrm rot="373331" flipH="1">
              <a:off x="898" y="2855"/>
              <a:ext cx="354" cy="464"/>
            </a:xfrm>
            <a:custGeom>
              <a:avLst/>
              <a:gdLst>
                <a:gd name="T0" fmla="*/ 687 w 117"/>
                <a:gd name="T1" fmla="*/ 0 h 132"/>
                <a:gd name="T2" fmla="*/ 0 w 117"/>
                <a:gd name="T3" fmla="*/ 309 h 132"/>
                <a:gd name="T4" fmla="*/ 27 w 117"/>
                <a:gd name="T5" fmla="*/ 320 h 132"/>
                <a:gd name="T6" fmla="*/ 127 w 117"/>
                <a:gd name="T7" fmla="*/ 359 h 132"/>
                <a:gd name="T8" fmla="*/ 266 w 117"/>
                <a:gd name="T9" fmla="*/ 446 h 132"/>
                <a:gd name="T10" fmla="*/ 421 w 117"/>
                <a:gd name="T11" fmla="*/ 580 h 132"/>
                <a:gd name="T12" fmla="*/ 605 w 117"/>
                <a:gd name="T13" fmla="*/ 766 h 132"/>
                <a:gd name="T14" fmla="*/ 769 w 117"/>
                <a:gd name="T15" fmla="*/ 988 h 132"/>
                <a:gd name="T16" fmla="*/ 935 w 117"/>
                <a:gd name="T17" fmla="*/ 1272 h 132"/>
                <a:gd name="T18" fmla="*/ 1062 w 117"/>
                <a:gd name="T19" fmla="*/ 1631 h 132"/>
                <a:gd name="T20" fmla="*/ 1071 w 117"/>
                <a:gd name="T21" fmla="*/ 1483 h 132"/>
                <a:gd name="T22" fmla="*/ 1053 w 117"/>
                <a:gd name="T23" fmla="*/ 1322 h 132"/>
                <a:gd name="T24" fmla="*/ 989 w 117"/>
                <a:gd name="T25" fmla="*/ 1111 h 132"/>
                <a:gd name="T26" fmla="*/ 908 w 117"/>
                <a:gd name="T27" fmla="*/ 914 h 132"/>
                <a:gd name="T28" fmla="*/ 814 w 117"/>
                <a:gd name="T29" fmla="*/ 717 h 132"/>
                <a:gd name="T30" fmla="*/ 714 w 117"/>
                <a:gd name="T31" fmla="*/ 555 h 132"/>
                <a:gd name="T32" fmla="*/ 614 w 117"/>
                <a:gd name="T33" fmla="*/ 446 h 132"/>
                <a:gd name="T34" fmla="*/ 529 w 117"/>
                <a:gd name="T35" fmla="*/ 394 h 132"/>
                <a:gd name="T36" fmla="*/ 632 w 117"/>
                <a:gd name="T37" fmla="*/ 359 h 132"/>
                <a:gd name="T38" fmla="*/ 723 w 117"/>
                <a:gd name="T39" fmla="*/ 344 h 132"/>
                <a:gd name="T40" fmla="*/ 814 w 117"/>
                <a:gd name="T41" fmla="*/ 320 h 132"/>
                <a:gd name="T42" fmla="*/ 899 w 117"/>
                <a:gd name="T43" fmla="*/ 309 h 132"/>
                <a:gd name="T44" fmla="*/ 962 w 117"/>
                <a:gd name="T45" fmla="*/ 295 h 132"/>
                <a:gd name="T46" fmla="*/ 998 w 117"/>
                <a:gd name="T47" fmla="*/ 271 h 132"/>
                <a:gd name="T48" fmla="*/ 1035 w 117"/>
                <a:gd name="T49" fmla="*/ 260 h 132"/>
                <a:gd name="T50" fmla="*/ 1044 w 117"/>
                <a:gd name="T51" fmla="*/ 260 h 132"/>
                <a:gd name="T52" fmla="*/ 687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10" name="Freeform 15"/>
            <p:cNvSpPr>
              <a:spLocks/>
            </p:cNvSpPr>
            <p:nvPr userDrawn="1"/>
          </p:nvSpPr>
          <p:spPr bwMode="ltGray">
            <a:xfrm rot="373331" flipH="1">
              <a:off x="799" y="2979"/>
              <a:ext cx="87" cy="274"/>
            </a:xfrm>
            <a:custGeom>
              <a:avLst/>
              <a:gdLst>
                <a:gd name="T0" fmla="*/ 261 w 29"/>
                <a:gd name="T1" fmla="*/ 0 h 77"/>
                <a:gd name="T2" fmla="*/ 207 w 29"/>
                <a:gd name="T3" fmla="*/ 0 h 77"/>
                <a:gd name="T4" fmla="*/ 144 w 29"/>
                <a:gd name="T5" fmla="*/ 50 h 77"/>
                <a:gd name="T6" fmla="*/ 81 w 29"/>
                <a:gd name="T7" fmla="*/ 114 h 77"/>
                <a:gd name="T8" fmla="*/ 36 w 29"/>
                <a:gd name="T9" fmla="*/ 242 h 77"/>
                <a:gd name="T10" fmla="*/ 9 w 29"/>
                <a:gd name="T11" fmla="*/ 381 h 77"/>
                <a:gd name="T12" fmla="*/ 0 w 29"/>
                <a:gd name="T13" fmla="*/ 559 h 77"/>
                <a:gd name="T14" fmla="*/ 27 w 29"/>
                <a:gd name="T15" fmla="*/ 762 h 77"/>
                <a:gd name="T16" fmla="*/ 99 w 29"/>
                <a:gd name="T17" fmla="*/ 975 h 77"/>
                <a:gd name="T18" fmla="*/ 135 w 29"/>
                <a:gd name="T19" fmla="*/ 673 h 77"/>
                <a:gd name="T20" fmla="*/ 171 w 29"/>
                <a:gd name="T21" fmla="*/ 470 h 77"/>
                <a:gd name="T22" fmla="*/ 207 w 29"/>
                <a:gd name="T23" fmla="*/ 278 h 77"/>
                <a:gd name="T24" fmla="*/ 26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37" name="Freeform 19"/>
              <p:cNvSpPr>
                <a:spLocks/>
              </p:cNvSpPr>
              <p:nvPr userDrawn="1"/>
            </p:nvSpPr>
            <p:spPr bwMode="ltGray">
              <a:xfrm>
                <a:off x="1786"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38" name="Freeform 20"/>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grpSp>
        <p:grpSp>
          <p:nvGrpSpPr>
            <p:cNvPr id="13" name="Group 21"/>
            <p:cNvGrpSpPr>
              <a:grpSpLocks/>
            </p:cNvGrpSpPr>
            <p:nvPr userDrawn="1"/>
          </p:nvGrpSpPr>
          <p:grpSpPr bwMode="auto">
            <a:xfrm rot="-6691250">
              <a:off x="3637" y="117"/>
              <a:ext cx="356" cy="608"/>
              <a:chOff x="1733" y="866"/>
              <a:chExt cx="129" cy="157"/>
            </a:xfrm>
          </p:grpSpPr>
          <p:sp>
            <p:nvSpPr>
              <p:cNvPr id="33" name="Freeform 22"/>
              <p:cNvSpPr>
                <a:spLocks/>
              </p:cNvSpPr>
              <p:nvPr userDrawn="1"/>
            </p:nvSpPr>
            <p:spPr bwMode="ltGray">
              <a:xfrm>
                <a:off x="1733"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34" name="Freeform 23"/>
              <p:cNvSpPr>
                <a:spLocks/>
              </p:cNvSpPr>
              <p:nvPr userDrawn="1"/>
            </p:nvSpPr>
            <p:spPr bwMode="ltGray">
              <a:xfrm>
                <a:off x="1792"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35" name="Freeform 24"/>
              <p:cNvSpPr>
                <a:spLocks/>
              </p:cNvSpPr>
              <p:nvPr userDrawn="1"/>
            </p:nvSpPr>
            <p:spPr bwMode="ltGray">
              <a:xfrm>
                <a:off x="1776"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grpSp>
        <p:grpSp>
          <p:nvGrpSpPr>
            <p:cNvPr id="14" name="Group 25"/>
            <p:cNvGrpSpPr>
              <a:grpSpLocks/>
            </p:cNvGrpSpPr>
            <p:nvPr userDrawn="1"/>
          </p:nvGrpSpPr>
          <p:grpSpPr bwMode="auto">
            <a:xfrm rot="8524840">
              <a:off x="676" y="3302"/>
              <a:ext cx="500" cy="500"/>
              <a:chOff x="1727" y="872"/>
              <a:chExt cx="129" cy="156"/>
            </a:xfrm>
          </p:grpSpPr>
          <p:sp>
            <p:nvSpPr>
              <p:cNvPr id="30" name="Freeform 26"/>
              <p:cNvSpPr>
                <a:spLocks/>
              </p:cNvSpPr>
              <p:nvPr userDrawn="1"/>
            </p:nvSpPr>
            <p:spPr bwMode="ltGray">
              <a:xfrm>
                <a:off x="1727" y="872"/>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31" name="Freeform 27"/>
              <p:cNvSpPr>
                <a:spLocks/>
              </p:cNvSpPr>
              <p:nvPr userDrawn="1"/>
            </p:nvSpPr>
            <p:spPr bwMode="ltGray">
              <a:xfrm>
                <a:off x="1786" y="900"/>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32" name="Freeform 28"/>
              <p:cNvSpPr>
                <a:spLocks/>
              </p:cNvSpPr>
              <p:nvPr userDrawn="1"/>
            </p:nvSpPr>
            <p:spPr bwMode="ltGray">
              <a:xfrm>
                <a:off x="1772" y="1003"/>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grpSp>
        <p:grpSp>
          <p:nvGrpSpPr>
            <p:cNvPr id="15" name="Group 29"/>
            <p:cNvGrpSpPr>
              <a:grpSpLocks/>
            </p:cNvGrpSpPr>
            <p:nvPr userDrawn="1"/>
          </p:nvGrpSpPr>
          <p:grpSpPr bwMode="auto">
            <a:xfrm rot="4106450" flipH="1">
              <a:off x="404" y="261"/>
              <a:ext cx="708" cy="891"/>
              <a:chOff x="1727" y="866"/>
              <a:chExt cx="129" cy="157"/>
            </a:xfrm>
          </p:grpSpPr>
          <p:sp>
            <p:nvSpPr>
              <p:cNvPr id="27" name="Freeform 30"/>
              <p:cNvSpPr>
                <a:spLocks/>
              </p:cNvSpPr>
              <p:nvPr userDrawn="1"/>
            </p:nvSpPr>
            <p:spPr bwMode="ltGray">
              <a:xfrm>
                <a:off x="1727"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28" name="Freeform 31"/>
              <p:cNvSpPr>
                <a:spLocks/>
              </p:cNvSpPr>
              <p:nvPr userDrawn="1"/>
            </p:nvSpPr>
            <p:spPr bwMode="ltGray">
              <a:xfrm>
                <a:off x="1786"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29" name="Freeform 32"/>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grpSp>
        <p:grpSp>
          <p:nvGrpSpPr>
            <p:cNvPr id="16" name="Group 33"/>
            <p:cNvGrpSpPr>
              <a:grpSpLocks/>
            </p:cNvGrpSpPr>
            <p:nvPr userDrawn="1"/>
          </p:nvGrpSpPr>
          <p:grpSpPr bwMode="auto">
            <a:xfrm rot="10015322" flipH="1">
              <a:off x="4625" y="2392"/>
              <a:ext cx="708" cy="891"/>
              <a:chOff x="1727" y="866"/>
              <a:chExt cx="129" cy="157"/>
            </a:xfrm>
          </p:grpSpPr>
          <p:sp>
            <p:nvSpPr>
              <p:cNvPr id="24" name="Freeform 34"/>
              <p:cNvSpPr>
                <a:spLocks/>
              </p:cNvSpPr>
              <p:nvPr userDrawn="1"/>
            </p:nvSpPr>
            <p:spPr bwMode="ltGray">
              <a:xfrm>
                <a:off x="1727"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25" name="Freeform 35"/>
              <p:cNvSpPr>
                <a:spLocks/>
              </p:cNvSpPr>
              <p:nvPr userDrawn="1"/>
            </p:nvSpPr>
            <p:spPr bwMode="ltGray">
              <a:xfrm>
                <a:off x="1786"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26" name="Freeform 36"/>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158 h 237"/>
                <a:gd name="T4" fmla="*/ 21 w 257"/>
                <a:gd name="T5" fmla="*/ 313 h 237"/>
                <a:gd name="T6" fmla="*/ 42 w 257"/>
                <a:gd name="T7" fmla="*/ 470 h 237"/>
                <a:gd name="T8" fmla="*/ 77 w 257"/>
                <a:gd name="T9" fmla="*/ 613 h 237"/>
                <a:gd name="T10" fmla="*/ 127 w 257"/>
                <a:gd name="T11" fmla="*/ 746 h 237"/>
                <a:gd name="T12" fmla="*/ 191 w 257"/>
                <a:gd name="T13" fmla="*/ 883 h 237"/>
                <a:gd name="T14" fmla="*/ 268 w 257"/>
                <a:gd name="T15" fmla="*/ 1008 h 237"/>
                <a:gd name="T16" fmla="*/ 358 w 257"/>
                <a:gd name="T17" fmla="*/ 1113 h 237"/>
                <a:gd name="T18" fmla="*/ 472 w 257"/>
                <a:gd name="T19" fmla="*/ 1214 h 237"/>
                <a:gd name="T20" fmla="*/ 604 w 257"/>
                <a:gd name="T21" fmla="*/ 1301 h 237"/>
                <a:gd name="T22" fmla="*/ 745 w 257"/>
                <a:gd name="T23" fmla="*/ 1371 h 237"/>
                <a:gd name="T24" fmla="*/ 919 w 257"/>
                <a:gd name="T25" fmla="*/ 1426 h 237"/>
                <a:gd name="T26" fmla="*/ 1110 w 257"/>
                <a:gd name="T27" fmla="*/ 1464 h 237"/>
                <a:gd name="T28" fmla="*/ 1320 w 257"/>
                <a:gd name="T29" fmla="*/ 1484 h 237"/>
                <a:gd name="T30" fmla="*/ 1545 w 257"/>
                <a:gd name="T31" fmla="*/ 1476 h 237"/>
                <a:gd name="T32" fmla="*/ 1805 w 257"/>
                <a:gd name="T33" fmla="*/ 1451 h 237"/>
                <a:gd name="T34" fmla="*/ 1574 w 257"/>
                <a:gd name="T35" fmla="*/ 1421 h 237"/>
                <a:gd name="T36" fmla="*/ 1370 w 257"/>
                <a:gd name="T37" fmla="*/ 1376 h 237"/>
                <a:gd name="T38" fmla="*/ 1192 w 257"/>
                <a:gd name="T39" fmla="*/ 1326 h 237"/>
                <a:gd name="T40" fmla="*/ 1039 w 257"/>
                <a:gd name="T41" fmla="*/ 1276 h 237"/>
                <a:gd name="T42" fmla="*/ 898 w 257"/>
                <a:gd name="T43" fmla="*/ 1209 h 237"/>
                <a:gd name="T44" fmla="*/ 787 w 257"/>
                <a:gd name="T45" fmla="*/ 1138 h 237"/>
                <a:gd name="T46" fmla="*/ 681 w 257"/>
                <a:gd name="T47" fmla="*/ 1058 h 237"/>
                <a:gd name="T48" fmla="*/ 591 w 257"/>
                <a:gd name="T49" fmla="*/ 971 h 237"/>
                <a:gd name="T50" fmla="*/ 506 w 257"/>
                <a:gd name="T51" fmla="*/ 883 h 237"/>
                <a:gd name="T52" fmla="*/ 429 w 257"/>
                <a:gd name="T53" fmla="*/ 783 h 237"/>
                <a:gd name="T54" fmla="*/ 366 w 257"/>
                <a:gd name="T55" fmla="*/ 671 h 237"/>
                <a:gd name="T56" fmla="*/ 302 w 257"/>
                <a:gd name="T57" fmla="*/ 550 h 237"/>
                <a:gd name="T58" fmla="*/ 231 w 257"/>
                <a:gd name="T59" fmla="*/ 433 h 237"/>
                <a:gd name="T60" fmla="*/ 162 w 257"/>
                <a:gd name="T61" fmla="*/ 295 h 237"/>
                <a:gd name="T62" fmla="*/ 85 w 257"/>
                <a:gd name="T63" fmla="*/ 15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19" name="Freeform 39"/>
            <p:cNvSpPr>
              <a:spLocks/>
            </p:cNvSpPr>
            <p:nvPr userDrawn="1"/>
          </p:nvSpPr>
          <p:spPr bwMode="ltGray">
            <a:xfrm rot="9832527" flipV="1">
              <a:off x="1997" y="858"/>
              <a:ext cx="330" cy="278"/>
            </a:xfrm>
            <a:custGeom>
              <a:avLst/>
              <a:gdLst>
                <a:gd name="T0" fmla="*/ 546 w 124"/>
                <a:gd name="T1" fmla="*/ 0 h 110"/>
                <a:gd name="T2" fmla="*/ 878 w 124"/>
                <a:gd name="T3" fmla="*/ 690 h 110"/>
                <a:gd name="T4" fmla="*/ 849 w 124"/>
                <a:gd name="T5" fmla="*/ 682 h 110"/>
                <a:gd name="T6" fmla="*/ 758 w 124"/>
                <a:gd name="T7" fmla="*/ 670 h 110"/>
                <a:gd name="T8" fmla="*/ 631 w 124"/>
                <a:gd name="T9" fmla="*/ 644 h 110"/>
                <a:gd name="T10" fmla="*/ 482 w 124"/>
                <a:gd name="T11" fmla="*/ 632 h 110"/>
                <a:gd name="T12" fmla="*/ 319 w 124"/>
                <a:gd name="T13" fmla="*/ 619 h 110"/>
                <a:gd name="T14" fmla="*/ 178 w 124"/>
                <a:gd name="T15" fmla="*/ 627 h 110"/>
                <a:gd name="T16" fmla="*/ 64 w 124"/>
                <a:gd name="T17" fmla="*/ 652 h 110"/>
                <a:gd name="T18" fmla="*/ 0 w 124"/>
                <a:gd name="T19" fmla="*/ 703 h 110"/>
                <a:gd name="T20" fmla="*/ 29 w 124"/>
                <a:gd name="T21" fmla="*/ 627 h 110"/>
                <a:gd name="T22" fmla="*/ 56 w 124"/>
                <a:gd name="T23" fmla="*/ 569 h 110"/>
                <a:gd name="T24" fmla="*/ 114 w 124"/>
                <a:gd name="T25" fmla="*/ 523 h 110"/>
                <a:gd name="T26" fmla="*/ 178 w 124"/>
                <a:gd name="T27" fmla="*/ 485 h 110"/>
                <a:gd name="T28" fmla="*/ 255 w 124"/>
                <a:gd name="T29" fmla="*/ 460 h 110"/>
                <a:gd name="T30" fmla="*/ 333 w 124"/>
                <a:gd name="T31" fmla="*/ 452 h 110"/>
                <a:gd name="T32" fmla="*/ 418 w 124"/>
                <a:gd name="T33" fmla="*/ 452 h 110"/>
                <a:gd name="T34" fmla="*/ 511 w 124"/>
                <a:gd name="T35" fmla="*/ 473 h 110"/>
                <a:gd name="T36" fmla="*/ 516 w 124"/>
                <a:gd name="T37" fmla="*/ 452 h 110"/>
                <a:gd name="T38" fmla="*/ 495 w 124"/>
                <a:gd name="T39" fmla="*/ 359 h 110"/>
                <a:gd name="T40" fmla="*/ 474 w 124"/>
                <a:gd name="T41" fmla="*/ 243 h 110"/>
                <a:gd name="T42" fmla="*/ 460 w 124"/>
                <a:gd name="T43" fmla="*/ 192 h 110"/>
                <a:gd name="T44" fmla="*/ 447 w 124"/>
                <a:gd name="T45" fmla="*/ 192 h 110"/>
                <a:gd name="T46" fmla="*/ 431 w 124"/>
                <a:gd name="T47" fmla="*/ 184 h 110"/>
                <a:gd name="T48" fmla="*/ 418 w 124"/>
                <a:gd name="T49" fmla="*/ 167 h 110"/>
                <a:gd name="T50" fmla="*/ 405 w 124"/>
                <a:gd name="T51" fmla="*/ 147 h 110"/>
                <a:gd name="T52" fmla="*/ 405 w 124"/>
                <a:gd name="T53" fmla="*/ 121 h 110"/>
                <a:gd name="T54" fmla="*/ 418 w 124"/>
                <a:gd name="T55" fmla="*/ 88 h 110"/>
                <a:gd name="T56" fmla="*/ 468 w 124"/>
                <a:gd name="T57" fmla="*/ 51 h 110"/>
                <a:gd name="T58" fmla="*/ 546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20" name="Freeform 40"/>
            <p:cNvSpPr>
              <a:spLocks/>
            </p:cNvSpPr>
            <p:nvPr userDrawn="1"/>
          </p:nvSpPr>
          <p:spPr bwMode="ltGray">
            <a:xfrm rot="9832527" flipV="1">
              <a:off x="2224" y="808"/>
              <a:ext cx="123" cy="233"/>
            </a:xfrm>
            <a:custGeom>
              <a:avLst/>
              <a:gdLst>
                <a:gd name="T0" fmla="*/ 222 w 46"/>
                <a:gd name="T1" fmla="*/ 0 h 94"/>
                <a:gd name="T2" fmla="*/ 142 w 46"/>
                <a:gd name="T3" fmla="*/ 233 h 94"/>
                <a:gd name="T4" fmla="*/ 107 w 46"/>
                <a:gd name="T5" fmla="*/ 382 h 94"/>
                <a:gd name="T6" fmla="*/ 78 w 46"/>
                <a:gd name="T7" fmla="*/ 486 h 94"/>
                <a:gd name="T8" fmla="*/ 0 w 46"/>
                <a:gd name="T9" fmla="*/ 578 h 94"/>
                <a:gd name="T10" fmla="*/ 86 w 46"/>
                <a:gd name="T11" fmla="*/ 540 h 94"/>
                <a:gd name="T12" fmla="*/ 166 w 46"/>
                <a:gd name="T13" fmla="*/ 491 h 94"/>
                <a:gd name="T14" fmla="*/ 230 w 46"/>
                <a:gd name="T15" fmla="*/ 424 h 94"/>
                <a:gd name="T16" fmla="*/ 286 w 46"/>
                <a:gd name="T17" fmla="*/ 350 h 94"/>
                <a:gd name="T18" fmla="*/ 321 w 46"/>
                <a:gd name="T19" fmla="*/ 270 h 94"/>
                <a:gd name="T20" fmla="*/ 329 w 46"/>
                <a:gd name="T21" fmla="*/ 183 h 94"/>
                <a:gd name="T22" fmla="*/ 299 w 46"/>
                <a:gd name="T23" fmla="*/ 92 h 94"/>
                <a:gd name="T24" fmla="*/ 222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42 w 149"/>
                <a:gd name="T3" fmla="*/ 65 h 704"/>
                <a:gd name="T4" fmla="*/ 111 w 149"/>
                <a:gd name="T5" fmla="*/ 150 h 704"/>
                <a:gd name="T6" fmla="*/ 195 w 149"/>
                <a:gd name="T7" fmla="*/ 255 h 704"/>
                <a:gd name="T8" fmla="*/ 285 w 149"/>
                <a:gd name="T9" fmla="*/ 395 h 704"/>
                <a:gd name="T10" fmla="*/ 404 w 149"/>
                <a:gd name="T11" fmla="*/ 565 h 704"/>
                <a:gd name="T12" fmla="*/ 509 w 149"/>
                <a:gd name="T13" fmla="*/ 748 h 704"/>
                <a:gd name="T14" fmla="*/ 612 w 149"/>
                <a:gd name="T15" fmla="*/ 961 h 704"/>
                <a:gd name="T16" fmla="*/ 696 w 149"/>
                <a:gd name="T17" fmla="*/ 1206 h 704"/>
                <a:gd name="T18" fmla="*/ 778 w 149"/>
                <a:gd name="T19" fmla="*/ 1464 h 704"/>
                <a:gd name="T20" fmla="*/ 836 w 149"/>
                <a:gd name="T21" fmla="*/ 1761 h 704"/>
                <a:gd name="T22" fmla="*/ 862 w 149"/>
                <a:gd name="T23" fmla="*/ 2091 h 704"/>
                <a:gd name="T24" fmla="*/ 876 w 149"/>
                <a:gd name="T25" fmla="*/ 2434 h 704"/>
                <a:gd name="T26" fmla="*/ 836 w 149"/>
                <a:gd name="T27" fmla="*/ 2819 h 704"/>
                <a:gd name="T28" fmla="*/ 757 w 149"/>
                <a:gd name="T29" fmla="*/ 3225 h 704"/>
                <a:gd name="T30" fmla="*/ 641 w 149"/>
                <a:gd name="T31" fmla="*/ 3649 h 704"/>
                <a:gd name="T32" fmla="*/ 467 w 149"/>
                <a:gd name="T33" fmla="*/ 4120 h 704"/>
                <a:gd name="T34" fmla="*/ 272 w 149"/>
                <a:gd name="T35" fmla="*/ 4652 h 704"/>
                <a:gd name="T36" fmla="*/ 145 w 149"/>
                <a:gd name="T37" fmla="*/ 5146 h 704"/>
                <a:gd name="T38" fmla="*/ 69 w 149"/>
                <a:gd name="T39" fmla="*/ 5603 h 704"/>
                <a:gd name="T40" fmla="*/ 42 w 149"/>
                <a:gd name="T41" fmla="*/ 6041 h 704"/>
                <a:gd name="T42" fmla="*/ 42 w 149"/>
                <a:gd name="T43" fmla="*/ 6459 h 704"/>
                <a:gd name="T44" fmla="*/ 55 w 149"/>
                <a:gd name="T45" fmla="*/ 6841 h 704"/>
                <a:gd name="T46" fmla="*/ 84 w 149"/>
                <a:gd name="T47" fmla="*/ 7184 h 704"/>
                <a:gd name="T48" fmla="*/ 98 w 149"/>
                <a:gd name="T49" fmla="*/ 7514 h 704"/>
                <a:gd name="T50" fmla="*/ 285 w 149"/>
                <a:gd name="T51" fmla="*/ 7344 h 704"/>
                <a:gd name="T52" fmla="*/ 272 w 149"/>
                <a:gd name="T53" fmla="*/ 7259 h 704"/>
                <a:gd name="T54" fmla="*/ 251 w 149"/>
                <a:gd name="T55" fmla="*/ 7011 h 704"/>
                <a:gd name="T56" fmla="*/ 229 w 149"/>
                <a:gd name="T57" fmla="*/ 6639 h 704"/>
                <a:gd name="T58" fmla="*/ 243 w 149"/>
                <a:gd name="T59" fmla="*/ 6139 h 704"/>
                <a:gd name="T60" fmla="*/ 285 w 149"/>
                <a:gd name="T61" fmla="*/ 5541 h 704"/>
                <a:gd name="T62" fmla="*/ 404 w 149"/>
                <a:gd name="T63" fmla="*/ 4858 h 704"/>
                <a:gd name="T64" fmla="*/ 599 w 149"/>
                <a:gd name="T65" fmla="*/ 4120 h 704"/>
                <a:gd name="T66" fmla="*/ 897 w 149"/>
                <a:gd name="T67" fmla="*/ 3342 h 704"/>
                <a:gd name="T68" fmla="*/ 994 w 149"/>
                <a:gd name="T69" fmla="*/ 2980 h 704"/>
                <a:gd name="T70" fmla="*/ 1037 w 149"/>
                <a:gd name="T71" fmla="*/ 2509 h 704"/>
                <a:gd name="T72" fmla="*/ 1002 w 149"/>
                <a:gd name="T73" fmla="*/ 1963 h 704"/>
                <a:gd name="T74" fmla="*/ 913 w 149"/>
                <a:gd name="T75" fmla="*/ 1431 h 704"/>
                <a:gd name="T76" fmla="*/ 757 w 149"/>
                <a:gd name="T77" fmla="*/ 908 h 704"/>
                <a:gd name="T78" fmla="*/ 564 w 149"/>
                <a:gd name="T79" fmla="*/ 470 h 704"/>
                <a:gd name="T80" fmla="*/ 306 w 149"/>
                <a:gd name="T81" fmla="*/ 150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grpSp>
      <p:sp>
        <p:nvSpPr>
          <p:cNvPr id="50223" name="Rectangle 47"/>
          <p:cNvSpPr>
            <a:spLocks noGrp="1" noChangeArrowheads="1"/>
          </p:cNvSpPr>
          <p:nvPr>
            <p:ph type="ctrTitle"/>
          </p:nvPr>
        </p:nvSpPr>
        <p:spPr>
          <a:xfrm>
            <a:off x="2455863" y="596900"/>
            <a:ext cx="6192837" cy="3581400"/>
          </a:xfrm>
        </p:spPr>
        <p:txBody>
          <a:bodyPr/>
          <a:lstStyle>
            <a:lvl1pPr>
              <a:defRPr sz="5200" b="1"/>
            </a:lvl1pPr>
          </a:lstStyle>
          <a:p>
            <a:r>
              <a:rPr lang="ja-JP" altLang="en-US"/>
              <a:t>マスタ タイトルの書式設定</a:t>
            </a:r>
          </a:p>
        </p:txBody>
      </p:sp>
      <p:sp>
        <p:nvSpPr>
          <p:cNvPr id="50224"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ja-JP" altLang="en-US"/>
              <a:t>マスタ サブタイトルの書式設定</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ja-JP"/>
          </a:p>
        </p:txBody>
      </p:sp>
      <p:sp>
        <p:nvSpPr>
          <p:cNvPr id="47" name="Rectangle 45"/>
          <p:cNvSpPr>
            <a:spLocks noGrp="1" noChangeArrowheads="1"/>
          </p:cNvSpPr>
          <p:nvPr>
            <p:ph type="ftr" sz="quarter" idx="11"/>
          </p:nvPr>
        </p:nvSpPr>
        <p:spPr/>
        <p:txBody>
          <a:bodyPr/>
          <a:lstStyle>
            <a:lvl1pPr>
              <a:defRPr/>
            </a:lvl1pPr>
          </a:lstStyle>
          <a:p>
            <a:pPr>
              <a:defRPr/>
            </a:pPr>
            <a:endParaRPr lang="en-US" altLang="ja-JP"/>
          </a:p>
        </p:txBody>
      </p:sp>
      <p:sp>
        <p:nvSpPr>
          <p:cNvPr id="48" name="Rectangle 46"/>
          <p:cNvSpPr>
            <a:spLocks noGrp="1" noChangeArrowheads="1"/>
          </p:cNvSpPr>
          <p:nvPr>
            <p:ph type="sldNum" sz="quarter" idx="12"/>
          </p:nvPr>
        </p:nvSpPr>
        <p:spPr/>
        <p:txBody>
          <a:bodyPr/>
          <a:lstStyle>
            <a:lvl1pPr>
              <a:defRPr/>
            </a:lvl1pPr>
          </a:lstStyle>
          <a:p>
            <a:pPr>
              <a:defRPr/>
            </a:pPr>
            <a:fld id="{201A319A-BD71-4B90-8C19-F6B4A4C925EF}" type="slidenum">
              <a:rPr lang="en-US" altLang="ja-JP"/>
              <a:pPr>
                <a:defRPr/>
              </a:pPr>
              <a:t>‹#›</a:t>
            </a:fld>
            <a:endParaRPr lang="en-US" altLang="ja-JP"/>
          </a:p>
        </p:txBody>
      </p:sp>
    </p:spTree>
    <p:extLst>
      <p:ext uri="{BB962C8B-B14F-4D97-AF65-F5344CB8AC3E}">
        <p14:creationId xmlns:p14="http://schemas.microsoft.com/office/powerpoint/2010/main" val="1435270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9"/>
          <p:cNvSpPr>
            <a:spLocks noGrp="1" noChangeArrowheads="1"/>
          </p:cNvSpPr>
          <p:nvPr>
            <p:ph type="sldNum" sz="quarter" idx="12"/>
          </p:nvPr>
        </p:nvSpPr>
        <p:spPr>
          <a:ln/>
        </p:spPr>
        <p:txBody>
          <a:bodyPr/>
          <a:lstStyle>
            <a:lvl1pPr>
              <a:defRPr/>
            </a:lvl1pPr>
          </a:lstStyle>
          <a:p>
            <a:pPr>
              <a:defRPr/>
            </a:pPr>
            <a:fld id="{D1AD07D3-87C6-4474-B721-30B88D75B6CF}" type="slidenum">
              <a:rPr lang="en-US" altLang="ja-JP"/>
              <a:pPr>
                <a:defRPr/>
              </a:pPr>
              <a:t>‹#›</a:t>
            </a:fld>
            <a:endParaRPr lang="en-US" altLang="ja-JP"/>
          </a:p>
        </p:txBody>
      </p:sp>
    </p:spTree>
    <p:extLst>
      <p:ext uri="{BB962C8B-B14F-4D97-AF65-F5344CB8AC3E}">
        <p14:creationId xmlns:p14="http://schemas.microsoft.com/office/powerpoint/2010/main" val="2768012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9"/>
          <p:cNvSpPr>
            <a:spLocks noGrp="1" noChangeArrowheads="1"/>
          </p:cNvSpPr>
          <p:nvPr>
            <p:ph type="sldNum" sz="quarter" idx="12"/>
          </p:nvPr>
        </p:nvSpPr>
        <p:spPr>
          <a:ln/>
        </p:spPr>
        <p:txBody>
          <a:bodyPr/>
          <a:lstStyle>
            <a:lvl1pPr>
              <a:defRPr/>
            </a:lvl1pPr>
          </a:lstStyle>
          <a:p>
            <a:pPr>
              <a:defRPr/>
            </a:pPr>
            <a:fld id="{78B6AE09-8E52-4D88-A5D2-AAB39CB99693}" type="slidenum">
              <a:rPr lang="en-US" altLang="ja-JP"/>
              <a:pPr>
                <a:defRPr/>
              </a:pPr>
              <a:t>‹#›</a:t>
            </a:fld>
            <a:endParaRPr lang="en-US" altLang="ja-JP"/>
          </a:p>
        </p:txBody>
      </p:sp>
    </p:spTree>
    <p:extLst>
      <p:ext uri="{BB962C8B-B14F-4D97-AF65-F5344CB8AC3E}">
        <p14:creationId xmlns:p14="http://schemas.microsoft.com/office/powerpoint/2010/main" val="1931022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9"/>
          <p:cNvSpPr>
            <a:spLocks noGrp="1" noChangeArrowheads="1"/>
          </p:cNvSpPr>
          <p:nvPr>
            <p:ph type="sldNum" sz="quarter" idx="12"/>
          </p:nvPr>
        </p:nvSpPr>
        <p:spPr>
          <a:ln/>
        </p:spPr>
        <p:txBody>
          <a:bodyPr/>
          <a:lstStyle>
            <a:lvl1pPr>
              <a:defRPr/>
            </a:lvl1pPr>
          </a:lstStyle>
          <a:p>
            <a:pPr>
              <a:defRPr/>
            </a:pPr>
            <a:fld id="{C335D52D-BDD5-4918-AEA6-05E56CEB1351}" type="slidenum">
              <a:rPr lang="en-US" altLang="ja-JP"/>
              <a:pPr>
                <a:defRPr/>
              </a:pPr>
              <a:t>‹#›</a:t>
            </a:fld>
            <a:endParaRPr lang="en-US" altLang="ja-JP"/>
          </a:p>
        </p:txBody>
      </p:sp>
    </p:spTree>
    <p:extLst>
      <p:ext uri="{BB962C8B-B14F-4D97-AF65-F5344CB8AC3E}">
        <p14:creationId xmlns:p14="http://schemas.microsoft.com/office/powerpoint/2010/main" val="1319031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7"/>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49"/>
          <p:cNvSpPr>
            <a:spLocks noGrp="1" noChangeArrowheads="1"/>
          </p:cNvSpPr>
          <p:nvPr>
            <p:ph type="sldNum" sz="quarter" idx="12"/>
          </p:nvPr>
        </p:nvSpPr>
        <p:spPr>
          <a:ln/>
        </p:spPr>
        <p:txBody>
          <a:bodyPr/>
          <a:lstStyle>
            <a:lvl1pPr>
              <a:defRPr/>
            </a:lvl1pPr>
          </a:lstStyle>
          <a:p>
            <a:pPr>
              <a:defRPr/>
            </a:pPr>
            <a:fld id="{156AAFAD-265B-4CD9-94E4-DE72274B193D}" type="slidenum">
              <a:rPr lang="en-US" altLang="ja-JP"/>
              <a:pPr>
                <a:defRPr/>
              </a:pPr>
              <a:t>‹#›</a:t>
            </a:fld>
            <a:endParaRPr lang="en-US" altLang="ja-JP"/>
          </a:p>
        </p:txBody>
      </p:sp>
    </p:spTree>
    <p:extLst>
      <p:ext uri="{BB962C8B-B14F-4D97-AF65-F5344CB8AC3E}">
        <p14:creationId xmlns:p14="http://schemas.microsoft.com/office/powerpoint/2010/main" val="2164138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49"/>
          <p:cNvSpPr>
            <a:spLocks noGrp="1" noChangeArrowheads="1"/>
          </p:cNvSpPr>
          <p:nvPr>
            <p:ph type="sldNum" sz="quarter" idx="12"/>
          </p:nvPr>
        </p:nvSpPr>
        <p:spPr>
          <a:ln/>
        </p:spPr>
        <p:txBody>
          <a:bodyPr/>
          <a:lstStyle>
            <a:lvl1pPr>
              <a:defRPr/>
            </a:lvl1pPr>
          </a:lstStyle>
          <a:p>
            <a:pPr>
              <a:defRPr/>
            </a:pPr>
            <a:fld id="{A9744E40-E497-4343-BB65-786DCC673809}" type="slidenum">
              <a:rPr lang="en-US" altLang="ja-JP"/>
              <a:pPr>
                <a:defRPr/>
              </a:pPr>
              <a:t>‹#›</a:t>
            </a:fld>
            <a:endParaRPr lang="en-US" altLang="ja-JP"/>
          </a:p>
        </p:txBody>
      </p:sp>
    </p:spTree>
    <p:extLst>
      <p:ext uri="{BB962C8B-B14F-4D97-AF65-F5344CB8AC3E}">
        <p14:creationId xmlns:p14="http://schemas.microsoft.com/office/powerpoint/2010/main" val="272027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49"/>
          <p:cNvSpPr>
            <a:spLocks noGrp="1" noChangeArrowheads="1"/>
          </p:cNvSpPr>
          <p:nvPr>
            <p:ph type="sldNum" sz="quarter" idx="12"/>
          </p:nvPr>
        </p:nvSpPr>
        <p:spPr>
          <a:ln/>
        </p:spPr>
        <p:txBody>
          <a:bodyPr/>
          <a:lstStyle>
            <a:lvl1pPr>
              <a:defRPr/>
            </a:lvl1pPr>
          </a:lstStyle>
          <a:p>
            <a:pPr>
              <a:defRPr/>
            </a:pPr>
            <a:fld id="{D3D9AB7A-1AC8-4314-ABB6-4B6764A5BBAB}" type="slidenum">
              <a:rPr lang="en-US" altLang="ja-JP"/>
              <a:pPr>
                <a:defRPr/>
              </a:pPr>
              <a:t>‹#›</a:t>
            </a:fld>
            <a:endParaRPr lang="en-US" altLang="ja-JP"/>
          </a:p>
        </p:txBody>
      </p:sp>
    </p:spTree>
    <p:extLst>
      <p:ext uri="{BB962C8B-B14F-4D97-AF65-F5344CB8AC3E}">
        <p14:creationId xmlns:p14="http://schemas.microsoft.com/office/powerpoint/2010/main" val="355485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9"/>
          <p:cNvSpPr>
            <a:spLocks noGrp="1" noChangeArrowheads="1"/>
          </p:cNvSpPr>
          <p:nvPr>
            <p:ph type="sldNum" sz="quarter" idx="12"/>
          </p:nvPr>
        </p:nvSpPr>
        <p:spPr>
          <a:ln/>
        </p:spPr>
        <p:txBody>
          <a:bodyPr/>
          <a:lstStyle>
            <a:lvl1pPr>
              <a:defRPr/>
            </a:lvl1pPr>
          </a:lstStyle>
          <a:p>
            <a:pPr>
              <a:defRPr/>
            </a:pPr>
            <a:fld id="{5B94A4EB-4552-4C38-838A-5429B2A1380D}"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9"/>
          <p:cNvSpPr>
            <a:spLocks noGrp="1" noChangeArrowheads="1"/>
          </p:cNvSpPr>
          <p:nvPr>
            <p:ph type="sldNum" sz="quarter" idx="12"/>
          </p:nvPr>
        </p:nvSpPr>
        <p:spPr>
          <a:ln/>
        </p:spPr>
        <p:txBody>
          <a:bodyPr/>
          <a:lstStyle>
            <a:lvl1pPr>
              <a:defRPr/>
            </a:lvl1pPr>
          </a:lstStyle>
          <a:p>
            <a:pPr>
              <a:defRPr/>
            </a:pPr>
            <a:fld id="{9DB3DA77-2E57-4304-B917-62D155C5D1BB}" type="slidenum">
              <a:rPr lang="en-US" altLang="ja-JP"/>
              <a:pPr>
                <a:defRPr/>
              </a:pPr>
              <a:t>‹#›</a:t>
            </a:fld>
            <a:endParaRPr lang="en-US" altLang="ja-JP"/>
          </a:p>
        </p:txBody>
      </p:sp>
    </p:spTree>
    <p:extLst>
      <p:ext uri="{BB962C8B-B14F-4D97-AF65-F5344CB8AC3E}">
        <p14:creationId xmlns:p14="http://schemas.microsoft.com/office/powerpoint/2010/main" val="1950776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9"/>
          <p:cNvSpPr>
            <a:spLocks noGrp="1" noChangeArrowheads="1"/>
          </p:cNvSpPr>
          <p:nvPr>
            <p:ph type="sldNum" sz="quarter" idx="12"/>
          </p:nvPr>
        </p:nvSpPr>
        <p:spPr>
          <a:ln/>
        </p:spPr>
        <p:txBody>
          <a:bodyPr/>
          <a:lstStyle>
            <a:lvl1pPr>
              <a:defRPr/>
            </a:lvl1pPr>
          </a:lstStyle>
          <a:p>
            <a:pPr>
              <a:defRPr/>
            </a:pPr>
            <a:fld id="{EF829B3E-BCF8-4DAB-BD2B-0E710BCA25F7}" type="slidenum">
              <a:rPr lang="en-US" altLang="ja-JP"/>
              <a:pPr>
                <a:defRPr/>
              </a:pPr>
              <a:t>‹#›</a:t>
            </a:fld>
            <a:endParaRPr lang="en-US" altLang="ja-JP"/>
          </a:p>
        </p:txBody>
      </p:sp>
    </p:spTree>
    <p:extLst>
      <p:ext uri="{BB962C8B-B14F-4D97-AF65-F5344CB8AC3E}">
        <p14:creationId xmlns:p14="http://schemas.microsoft.com/office/powerpoint/2010/main" val="3604879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9"/>
          <p:cNvSpPr>
            <a:spLocks noGrp="1" noChangeArrowheads="1"/>
          </p:cNvSpPr>
          <p:nvPr>
            <p:ph type="sldNum" sz="quarter" idx="12"/>
          </p:nvPr>
        </p:nvSpPr>
        <p:spPr>
          <a:ln/>
        </p:spPr>
        <p:txBody>
          <a:bodyPr/>
          <a:lstStyle>
            <a:lvl1pPr>
              <a:defRPr/>
            </a:lvl1pPr>
          </a:lstStyle>
          <a:p>
            <a:pPr>
              <a:defRPr/>
            </a:pPr>
            <a:fld id="{540CB215-1D71-464D-B6C6-81DF53D3600A}" type="slidenum">
              <a:rPr lang="en-US" altLang="ja-JP"/>
              <a:pPr>
                <a:defRPr/>
              </a:pPr>
              <a:t>‹#›</a:t>
            </a:fld>
            <a:endParaRPr lang="en-US" altLang="ja-JP"/>
          </a:p>
        </p:txBody>
      </p:sp>
    </p:spTree>
    <p:extLst>
      <p:ext uri="{BB962C8B-B14F-4D97-AF65-F5344CB8AC3E}">
        <p14:creationId xmlns:p14="http://schemas.microsoft.com/office/powerpoint/2010/main" val="2280398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6225" y="103188"/>
            <a:ext cx="2060575" cy="59531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42913" y="103188"/>
            <a:ext cx="6030912" cy="59531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9"/>
          <p:cNvSpPr>
            <a:spLocks noGrp="1" noChangeArrowheads="1"/>
          </p:cNvSpPr>
          <p:nvPr>
            <p:ph type="sldNum" sz="quarter" idx="12"/>
          </p:nvPr>
        </p:nvSpPr>
        <p:spPr>
          <a:ln/>
        </p:spPr>
        <p:txBody>
          <a:bodyPr/>
          <a:lstStyle>
            <a:lvl1pPr>
              <a:defRPr/>
            </a:lvl1pPr>
          </a:lstStyle>
          <a:p>
            <a:pPr>
              <a:defRPr/>
            </a:pPr>
            <a:fld id="{85352220-FA64-4472-AD8B-F02ECE7FEE49}" type="slidenum">
              <a:rPr lang="en-US" altLang="ja-JP"/>
              <a:pPr>
                <a:defRPr/>
              </a:pPr>
              <a:t>‹#›</a:t>
            </a:fld>
            <a:endParaRPr lang="en-US" altLang="ja-JP"/>
          </a:p>
        </p:txBody>
      </p:sp>
    </p:spTree>
    <p:extLst>
      <p:ext uri="{BB962C8B-B14F-4D97-AF65-F5344CB8AC3E}">
        <p14:creationId xmlns:p14="http://schemas.microsoft.com/office/powerpoint/2010/main" val="1739265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6" descr="horizon.png"/>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ja-JP" altLang="en-US" smtClean="0"/>
              <a:t>マスター タイトルの書式設定</a:t>
            </a:r>
            <a:endParaRPr lang="en-US" dirty="0"/>
          </a:p>
        </p:txBody>
      </p:sp>
      <p:sp>
        <p:nvSpPr>
          <p:cNvPr id="5" name="Date Placeholder 3"/>
          <p:cNvSpPr>
            <a:spLocks noGrp="1"/>
          </p:cNvSpPr>
          <p:nvPr>
            <p:ph type="dt" sz="half" idx="10"/>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fld id="{9B0F3A78-2468-43D9-9CFE-3523A6F8176D}" type="datetimeFigureOut">
              <a:rPr lang="ja-JP" altLang="en-US"/>
              <a:pPr>
                <a:defRPr/>
              </a:pPr>
              <a:t>2020/6/25</a:t>
            </a:fld>
            <a:endParaRPr lang="ja-JP" altLang="en-US"/>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endParaRPr lang="ja-JP" altLang="en-US"/>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fld id="{EBF25421-C5DD-4FFB-B7B5-A01A45ECAF5B}" type="slidenum">
              <a:rPr lang="ja-JP" altLang="en-US"/>
              <a:pPr>
                <a:defRPr/>
              </a:pPr>
              <a:t>‹#›</a:t>
            </a:fld>
            <a:endParaRPr lang="ja-JP" altLang="en-US"/>
          </a:p>
        </p:txBody>
      </p:sp>
    </p:spTree>
    <p:extLst>
      <p:ext uri="{BB962C8B-B14F-4D97-AF65-F5344CB8AC3E}">
        <p14:creationId xmlns:p14="http://schemas.microsoft.com/office/powerpoint/2010/main" val="3009045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4"/>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fld id="{4A8C4908-A52E-4C11-97F6-A420E9772A02}" type="datetimeFigureOut">
              <a:rPr lang="ja-JP" altLang="en-US"/>
              <a:pPr>
                <a:defRPr/>
              </a:pPr>
              <a:t>2020/6/25</a:t>
            </a:fld>
            <a:endParaRPr lang="ja-JP" altLang="en-US"/>
          </a:p>
        </p:txBody>
      </p:sp>
      <p:sp>
        <p:nvSpPr>
          <p:cNvPr id="5" name="Footer Placeholder 4"/>
          <p:cNvSpPr>
            <a:spLocks noGrp="1"/>
          </p:cNvSpPr>
          <p:nvPr>
            <p:ph type="ftr" sz="quarter" idx="15"/>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endParaRPr lang="ja-JP" altLang="en-US"/>
          </a:p>
        </p:txBody>
      </p:sp>
      <p:sp>
        <p:nvSpPr>
          <p:cNvPr id="6" name="Slide Number Placeholder 5"/>
          <p:cNvSpPr>
            <a:spLocks noGrp="1"/>
          </p:cNvSpPr>
          <p:nvPr>
            <p:ph type="sldNum" sz="quarter" idx="16"/>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fld id="{D0CF603B-2041-46E7-8027-2C7116FEE7B7}" type="slidenum">
              <a:rPr lang="ja-JP" altLang="en-US"/>
              <a:pPr>
                <a:defRPr/>
              </a:pPr>
              <a:t>‹#›</a:t>
            </a:fld>
            <a:endParaRPr lang="ja-JP" altLang="en-US"/>
          </a:p>
        </p:txBody>
      </p:sp>
    </p:spTree>
    <p:extLst>
      <p:ext uri="{BB962C8B-B14F-4D97-AF65-F5344CB8AC3E}">
        <p14:creationId xmlns:p14="http://schemas.microsoft.com/office/powerpoint/2010/main" val="2671339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fld id="{5E0DB739-85A9-47F5-B0FF-692C3A97F0D0}" type="datetimeFigureOut">
              <a:rPr lang="ja-JP" altLang="en-US"/>
              <a:pPr>
                <a:defRPr/>
              </a:pPr>
              <a:t>2020/6/25</a:t>
            </a:fld>
            <a:endParaRPr lang="ja-JP"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endParaRPr lang="ja-JP" alt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fld id="{1E5170FA-57F5-4081-AED9-7D89C6993C5A}" type="slidenum">
              <a:rPr lang="ja-JP" altLang="en-US"/>
              <a:pPr>
                <a:defRPr/>
              </a:pPr>
              <a:t>‹#›</a:t>
            </a:fld>
            <a:endParaRPr lang="ja-JP" altLang="en-US"/>
          </a:p>
        </p:txBody>
      </p:sp>
    </p:spTree>
    <p:extLst>
      <p:ext uri="{BB962C8B-B14F-4D97-AF65-F5344CB8AC3E}">
        <p14:creationId xmlns:p14="http://schemas.microsoft.com/office/powerpoint/2010/main" val="1057013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5" name="Date Placeholder 4"/>
          <p:cNvSpPr>
            <a:spLocks noGrp="1"/>
          </p:cNvSpPr>
          <p:nvPr>
            <p:ph type="dt" sz="half" idx="15"/>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fld id="{E0E2717B-0474-47AD-AF5F-A5CD0BE11331}" type="datetimeFigureOut">
              <a:rPr lang="ja-JP" altLang="en-US"/>
              <a:pPr>
                <a:defRPr/>
              </a:pPr>
              <a:t>2020/6/25</a:t>
            </a:fld>
            <a:endParaRPr lang="ja-JP" altLang="en-US"/>
          </a:p>
        </p:txBody>
      </p:sp>
      <p:sp>
        <p:nvSpPr>
          <p:cNvPr id="6" name="Footer Placeholder 5"/>
          <p:cNvSpPr>
            <a:spLocks noGrp="1"/>
          </p:cNvSpPr>
          <p:nvPr>
            <p:ph type="ftr" sz="quarter" idx="16"/>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endParaRPr lang="ja-JP" altLang="en-US"/>
          </a:p>
        </p:txBody>
      </p:sp>
      <p:sp>
        <p:nvSpPr>
          <p:cNvPr id="7" name="Slide Number Placeholder 6"/>
          <p:cNvSpPr>
            <a:spLocks noGrp="1"/>
          </p:cNvSpPr>
          <p:nvPr>
            <p:ph type="sldNum" sz="quarter" idx="17"/>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fld id="{B27EA461-994E-417D-A398-FC9BE2B8D304}" type="slidenum">
              <a:rPr lang="ja-JP" altLang="en-US"/>
              <a:pPr>
                <a:defRPr/>
              </a:pPr>
              <a:t>‹#›</a:t>
            </a:fld>
            <a:endParaRPr lang="ja-JP" altLang="en-US"/>
          </a:p>
        </p:txBody>
      </p:sp>
    </p:spTree>
    <p:extLst>
      <p:ext uri="{BB962C8B-B14F-4D97-AF65-F5344CB8AC3E}">
        <p14:creationId xmlns:p14="http://schemas.microsoft.com/office/powerpoint/2010/main" val="3975283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5"/>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fld id="{A01070FA-6471-4077-B882-C78B45996ED2}" type="datetimeFigureOut">
              <a:rPr lang="ja-JP" altLang="en-US"/>
              <a:pPr>
                <a:defRPr/>
              </a:pPr>
              <a:t>2020/6/25</a:t>
            </a:fld>
            <a:endParaRPr lang="ja-JP" altLang="en-US"/>
          </a:p>
        </p:txBody>
      </p:sp>
      <p:sp>
        <p:nvSpPr>
          <p:cNvPr id="8" name="Footer Placeholder 7"/>
          <p:cNvSpPr>
            <a:spLocks noGrp="1"/>
          </p:cNvSpPr>
          <p:nvPr>
            <p:ph type="ftr" sz="quarter" idx="16"/>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endParaRPr lang="ja-JP" altLang="en-US"/>
          </a:p>
        </p:txBody>
      </p:sp>
      <p:sp>
        <p:nvSpPr>
          <p:cNvPr id="9" name="Slide Number Placeholder 8"/>
          <p:cNvSpPr>
            <a:spLocks noGrp="1"/>
          </p:cNvSpPr>
          <p:nvPr>
            <p:ph type="sldNum" sz="quarter" idx="17"/>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fld id="{9C0F6C8A-C15C-4071-B3FB-E2915423CAD5}" type="slidenum">
              <a:rPr lang="ja-JP" altLang="en-US"/>
              <a:pPr>
                <a:defRPr/>
              </a:pPr>
              <a:t>‹#›</a:t>
            </a:fld>
            <a:endParaRPr lang="ja-JP" altLang="en-US"/>
          </a:p>
        </p:txBody>
      </p:sp>
    </p:spTree>
    <p:extLst>
      <p:ext uri="{BB962C8B-B14F-4D97-AF65-F5344CB8AC3E}">
        <p14:creationId xmlns:p14="http://schemas.microsoft.com/office/powerpoint/2010/main" val="3285168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fld id="{FA79538E-C856-4278-8822-9BF30F6C6906}" type="datetimeFigureOut">
              <a:rPr lang="ja-JP" altLang="en-US"/>
              <a:pPr>
                <a:defRPr/>
              </a:pPr>
              <a:t>2020/6/25</a:t>
            </a:fld>
            <a:endParaRPr lang="ja-JP" alt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endParaRPr lang="ja-JP" alt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fld id="{4196EB3C-CC53-49A6-AF9A-EF0DBFD1CB03}" type="slidenum">
              <a:rPr lang="ja-JP" altLang="en-US"/>
              <a:pPr>
                <a:defRPr/>
              </a:pPr>
              <a:t>‹#›</a:t>
            </a:fld>
            <a:endParaRPr lang="ja-JP" altLang="en-US"/>
          </a:p>
        </p:txBody>
      </p:sp>
    </p:spTree>
    <p:extLst>
      <p:ext uri="{BB962C8B-B14F-4D97-AF65-F5344CB8AC3E}">
        <p14:creationId xmlns:p14="http://schemas.microsoft.com/office/powerpoint/2010/main" val="112480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9"/>
          <p:cNvSpPr>
            <a:spLocks noGrp="1" noChangeArrowheads="1"/>
          </p:cNvSpPr>
          <p:nvPr>
            <p:ph type="sldNum" sz="quarter" idx="12"/>
          </p:nvPr>
        </p:nvSpPr>
        <p:spPr>
          <a:ln/>
        </p:spPr>
        <p:txBody>
          <a:bodyPr/>
          <a:lstStyle>
            <a:lvl1pPr>
              <a:defRPr/>
            </a:lvl1pPr>
          </a:lstStyle>
          <a:p>
            <a:pPr>
              <a:defRPr/>
            </a:pPr>
            <a:fld id="{54654C65-EE9C-44D1-A35C-F287FAA78EDD}" type="slidenum">
              <a:rPr lang="en-US" altLang="ja-JP"/>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fld id="{3760BB13-B56D-417B-ACA8-0209CB4D956D}" type="datetimeFigureOut">
              <a:rPr lang="ja-JP" altLang="en-US"/>
              <a:pPr>
                <a:defRPr/>
              </a:pPr>
              <a:t>2020/6/25</a:t>
            </a:fld>
            <a:endParaRPr lang="ja-JP" alt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endParaRPr lang="ja-JP" alt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fld id="{D9A31013-2149-4FEE-BCFC-EEAFE5A2FA13}" type="slidenum">
              <a:rPr lang="ja-JP" altLang="en-US"/>
              <a:pPr>
                <a:defRPr/>
              </a:pPr>
              <a:t>‹#›</a:t>
            </a:fld>
            <a:endParaRPr lang="ja-JP" altLang="en-US"/>
          </a:p>
        </p:txBody>
      </p:sp>
    </p:spTree>
    <p:extLst>
      <p:ext uri="{BB962C8B-B14F-4D97-AF65-F5344CB8AC3E}">
        <p14:creationId xmlns:p14="http://schemas.microsoft.com/office/powerpoint/2010/main" val="224058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4"/>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fld id="{BA18D081-31E1-41AA-A756-C06B2724A98D}" type="datetimeFigureOut">
              <a:rPr lang="ja-JP" altLang="en-US"/>
              <a:pPr>
                <a:defRPr/>
              </a:pPr>
              <a:t>2020/6/25</a:t>
            </a:fld>
            <a:endParaRPr lang="ja-JP" altLang="en-US"/>
          </a:p>
        </p:txBody>
      </p:sp>
      <p:sp>
        <p:nvSpPr>
          <p:cNvPr id="6" name="Footer Placeholder 5"/>
          <p:cNvSpPr>
            <a:spLocks noGrp="1"/>
          </p:cNvSpPr>
          <p:nvPr>
            <p:ph type="ftr" sz="quarter" idx="15"/>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endParaRPr lang="ja-JP" altLang="en-US"/>
          </a:p>
        </p:txBody>
      </p:sp>
      <p:sp>
        <p:nvSpPr>
          <p:cNvPr id="7" name="Slide Number Placeholder 6"/>
          <p:cNvSpPr>
            <a:spLocks noGrp="1"/>
          </p:cNvSpPr>
          <p:nvPr>
            <p:ph type="sldNum" sz="quarter" idx="16"/>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fld id="{500230DD-84A2-47E9-B97F-108B2563EA92}" type="slidenum">
              <a:rPr lang="ja-JP" altLang="en-US"/>
              <a:pPr>
                <a:defRPr/>
              </a:pPr>
              <a:t>‹#›</a:t>
            </a:fld>
            <a:endParaRPr lang="ja-JP" altLang="en-US"/>
          </a:p>
        </p:txBody>
      </p:sp>
    </p:spTree>
    <p:extLst>
      <p:ext uri="{BB962C8B-B14F-4D97-AF65-F5344CB8AC3E}">
        <p14:creationId xmlns:p14="http://schemas.microsoft.com/office/powerpoint/2010/main" val="8547294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pic>
        <p:nvPicPr>
          <p:cNvPr id="5" name="Picture 10" descr="horiz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Date Placeholder 4"/>
          <p:cNvSpPr>
            <a:spLocks noGrp="1"/>
          </p:cNvSpPr>
          <p:nvPr>
            <p:ph type="dt" sz="half" idx="10"/>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fld id="{F180398B-4D1A-4309-863D-874AD6EFBDA5}" type="datetimeFigureOut">
              <a:rPr lang="ja-JP" altLang="en-US"/>
              <a:pPr>
                <a:defRPr/>
              </a:pPr>
              <a:t>2020/6/25</a:t>
            </a:fld>
            <a:endParaRPr lang="ja-JP" altLang="en-US"/>
          </a:p>
        </p:txBody>
      </p:sp>
      <p:sp>
        <p:nvSpPr>
          <p:cNvPr id="7" name="Footer Placeholder 5"/>
          <p:cNvSpPr>
            <a:spLocks noGrp="1"/>
          </p:cNvSpPr>
          <p:nvPr>
            <p:ph type="ftr" sz="quarter" idx="11"/>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endParaRPr lang="ja-JP" altLang="en-US"/>
          </a:p>
        </p:txBody>
      </p:sp>
      <p:sp>
        <p:nvSpPr>
          <p:cNvPr id="8" name="Slide Number Placeholder 6"/>
          <p:cNvSpPr>
            <a:spLocks noGrp="1"/>
          </p:cNvSpPr>
          <p:nvPr>
            <p:ph type="sldNum" sz="quarter" idx="12"/>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fld id="{3360678F-CB9F-4517-B12D-C5E3D8D71803}" type="slidenum">
              <a:rPr lang="ja-JP" altLang="en-US"/>
              <a:pPr>
                <a:defRPr/>
              </a:pPr>
              <a:t>‹#›</a:t>
            </a:fld>
            <a:endParaRPr lang="ja-JP" altLang="en-US"/>
          </a:p>
        </p:txBody>
      </p:sp>
    </p:spTree>
    <p:extLst>
      <p:ext uri="{BB962C8B-B14F-4D97-AF65-F5344CB8AC3E}">
        <p14:creationId xmlns:p14="http://schemas.microsoft.com/office/powerpoint/2010/main" val="3455857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fld id="{DF35C14F-4DE5-4924-805D-9E53D8A2F029}" type="datetimeFigureOut">
              <a:rPr lang="ja-JP" altLang="en-US"/>
              <a:pPr>
                <a:defRPr/>
              </a:pPr>
              <a:t>2020/6/25</a:t>
            </a:fld>
            <a:endParaRPr lang="ja-JP"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endParaRPr lang="ja-JP" alt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fld id="{6418079F-156C-4A3A-9203-DB23D37F77C9}" type="slidenum">
              <a:rPr lang="ja-JP" altLang="en-US"/>
              <a:pPr>
                <a:defRPr/>
              </a:pPr>
              <a:t>‹#›</a:t>
            </a:fld>
            <a:endParaRPr lang="ja-JP" altLang="en-US"/>
          </a:p>
        </p:txBody>
      </p:sp>
    </p:spTree>
    <p:extLst>
      <p:ext uri="{BB962C8B-B14F-4D97-AF65-F5344CB8AC3E}">
        <p14:creationId xmlns:p14="http://schemas.microsoft.com/office/powerpoint/2010/main" val="2932385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fld id="{34A9E73F-66AD-485D-A546-CA8296620A8C}" type="datetimeFigureOut">
              <a:rPr lang="ja-JP" altLang="en-US"/>
              <a:pPr>
                <a:defRPr/>
              </a:pPr>
              <a:t>2020/6/25</a:t>
            </a:fld>
            <a:endParaRPr lang="ja-JP"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endParaRPr lang="ja-JP" alt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Verdana" pitchFamily="34" charset="0"/>
                <a:ea typeface="HG創英角ﾎﾟｯﾌﾟ体" pitchFamily="49" charset="-128"/>
              </a:defRPr>
            </a:lvl1pPr>
          </a:lstStyle>
          <a:p>
            <a:pPr>
              <a:defRPr/>
            </a:pPr>
            <a:fld id="{63932F43-2D8C-48C7-808B-639C73A9E3B9}" type="slidenum">
              <a:rPr lang="ja-JP" altLang="en-US"/>
              <a:pPr>
                <a:defRPr/>
              </a:pPr>
              <a:t>‹#›</a:t>
            </a:fld>
            <a:endParaRPr lang="ja-JP" altLang="en-US"/>
          </a:p>
        </p:txBody>
      </p:sp>
    </p:spTree>
    <p:extLst>
      <p:ext uri="{BB962C8B-B14F-4D97-AF65-F5344CB8AC3E}">
        <p14:creationId xmlns:p14="http://schemas.microsoft.com/office/powerpoint/2010/main" val="158648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0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27814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0" y="0"/>
            <a:ext cx="9144000" cy="609600"/>
          </a:xfrm>
          <a:prstGeom prst="rect">
            <a:avLst/>
          </a:prstGeom>
          <a:solidFill>
            <a:srgbClr val="000099"/>
          </a:solidFill>
          <a:ln w="9525">
            <a:solidFill>
              <a:srgbClr val="000099"/>
            </a:solidFill>
            <a:miter lim="800000"/>
            <a:headEnd/>
            <a:tailEnd/>
          </a:ln>
        </p:spPr>
        <p:txBody>
          <a:bodyPr wrap="none" anchor="ctr"/>
          <a:lstStyle>
            <a:lvl1pPr eaLnBrk="0" hangingPunct="0">
              <a:defRPr kumimoji="1">
                <a:solidFill>
                  <a:schemeClr val="tx1"/>
                </a:solidFill>
                <a:latin typeface="Verdana" pitchFamily="34" charset="0"/>
                <a:ea typeface="HG創英角ﾎﾟｯﾌﾟ体" pitchFamily="49" charset="-128"/>
              </a:defRPr>
            </a:lvl1pPr>
            <a:lvl2pPr marL="742950" indent="-285750" eaLnBrk="0" hangingPunct="0">
              <a:defRPr kumimoji="1">
                <a:solidFill>
                  <a:schemeClr val="tx1"/>
                </a:solidFill>
                <a:latin typeface="Verdana" pitchFamily="34" charset="0"/>
                <a:ea typeface="HG創英角ﾎﾟｯﾌﾟ体" pitchFamily="49" charset="-128"/>
              </a:defRPr>
            </a:lvl2pPr>
            <a:lvl3pPr marL="1143000" indent="-228600" eaLnBrk="0" hangingPunct="0">
              <a:defRPr kumimoji="1">
                <a:solidFill>
                  <a:schemeClr val="tx1"/>
                </a:solidFill>
                <a:latin typeface="Verdana" pitchFamily="34" charset="0"/>
                <a:ea typeface="HG創英角ﾎﾟｯﾌﾟ体" pitchFamily="49" charset="-128"/>
              </a:defRPr>
            </a:lvl3pPr>
            <a:lvl4pPr marL="1600200" indent="-228600" eaLnBrk="0" hangingPunct="0">
              <a:defRPr kumimoji="1">
                <a:solidFill>
                  <a:schemeClr val="tx1"/>
                </a:solidFill>
                <a:latin typeface="Verdana" pitchFamily="34" charset="0"/>
                <a:ea typeface="HG創英角ﾎﾟｯﾌﾟ体" pitchFamily="49" charset="-128"/>
              </a:defRPr>
            </a:lvl4pPr>
            <a:lvl5pPr marL="2057400" indent="-228600" eaLnBrk="0" hangingPunct="0">
              <a:defRPr kumimoji="1">
                <a:solidFill>
                  <a:schemeClr val="tx1"/>
                </a:solidFill>
                <a:latin typeface="Verdana" pitchFamily="34" charset="0"/>
                <a:ea typeface="HG創英角ﾎﾟｯﾌﾟ体" pitchFamily="49" charset="-128"/>
              </a:defRPr>
            </a:lvl5pPr>
            <a:lvl6pPr marL="25146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6pPr>
            <a:lvl7pPr marL="29718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7pPr>
            <a:lvl8pPr marL="34290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8pPr>
            <a:lvl9pPr marL="38862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9pPr>
          </a:lstStyle>
          <a:p>
            <a:pPr algn="ctr" eaLnBrk="1" hangingPunct="1">
              <a:defRPr/>
            </a:pPr>
            <a:endParaRPr lang="ja-JP" altLang="ja-JP" smtClean="0">
              <a:solidFill>
                <a:srgbClr val="FFFFFF"/>
              </a:solidFill>
              <a:latin typeface="Arial Narrow" pitchFamily="34" charset="0"/>
              <a:ea typeface="Osaka"/>
              <a:cs typeface="Osaka"/>
            </a:endParaRPr>
          </a:p>
        </p:txBody>
      </p:sp>
      <p:sp>
        <p:nvSpPr>
          <p:cNvPr id="4" name="Line 15"/>
          <p:cNvSpPr>
            <a:spLocks noChangeShapeType="1"/>
          </p:cNvSpPr>
          <p:nvPr userDrawn="1"/>
        </p:nvSpPr>
        <p:spPr bwMode="auto">
          <a:xfrm>
            <a:off x="0" y="622300"/>
            <a:ext cx="9144000" cy="0"/>
          </a:xfrm>
          <a:prstGeom prst="line">
            <a:avLst/>
          </a:prstGeom>
          <a:noFill/>
          <a:ln w="57150">
            <a:solidFill>
              <a:srgbClr val="FF505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mtClean="0">
              <a:solidFill>
                <a:srgbClr val="FFFFFF"/>
              </a:solidFill>
            </a:endParaRPr>
          </a:p>
        </p:txBody>
      </p:sp>
      <p:pic>
        <p:nvPicPr>
          <p:cNvPr id="5" name="Picture 3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38" y="12700"/>
            <a:ext cx="6651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685800" y="0"/>
            <a:ext cx="7772400" cy="522494"/>
          </a:xfrm>
          <a:prstGeom prst="rect">
            <a:avLst/>
          </a:prstGeom>
        </p:spPr>
        <p:txBody>
          <a:bodyPr/>
          <a:lstStyle>
            <a:lvl1pPr>
              <a:defRPr sz="3600"/>
            </a:lvl1pPr>
          </a:lstStyle>
          <a:p>
            <a:r>
              <a:rPr lang="ja-JP" altLang="en-US" dirty="0" smtClean="0"/>
              <a:t>マスタ タイトルの書式設定</a:t>
            </a:r>
            <a:endParaRPr lang="ja-JP" altLang="en-US" dirty="0"/>
          </a:p>
        </p:txBody>
      </p:sp>
    </p:spTree>
    <p:extLst>
      <p:ext uri="{BB962C8B-B14F-4D97-AF65-F5344CB8AC3E}">
        <p14:creationId xmlns:p14="http://schemas.microsoft.com/office/powerpoint/2010/main" val="3256797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タイトル スライド">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0" y="0"/>
            <a:ext cx="9144000" cy="609600"/>
          </a:xfrm>
          <a:prstGeom prst="rect">
            <a:avLst/>
          </a:prstGeom>
          <a:solidFill>
            <a:srgbClr val="000099"/>
          </a:solidFill>
          <a:ln w="9525">
            <a:solidFill>
              <a:srgbClr val="000099"/>
            </a:solidFill>
            <a:miter lim="800000"/>
            <a:headEnd/>
            <a:tailEnd/>
          </a:ln>
        </p:spPr>
        <p:txBody>
          <a:bodyPr wrap="none" anchor="ctr"/>
          <a:lstStyle>
            <a:lvl1pPr eaLnBrk="0" hangingPunct="0">
              <a:defRPr kumimoji="1">
                <a:solidFill>
                  <a:schemeClr val="tx1"/>
                </a:solidFill>
                <a:latin typeface="Verdana" pitchFamily="34" charset="0"/>
                <a:ea typeface="HG創英角ﾎﾟｯﾌﾟ体" pitchFamily="49" charset="-128"/>
              </a:defRPr>
            </a:lvl1pPr>
            <a:lvl2pPr marL="742950" indent="-285750" eaLnBrk="0" hangingPunct="0">
              <a:defRPr kumimoji="1">
                <a:solidFill>
                  <a:schemeClr val="tx1"/>
                </a:solidFill>
                <a:latin typeface="Verdana" pitchFamily="34" charset="0"/>
                <a:ea typeface="HG創英角ﾎﾟｯﾌﾟ体" pitchFamily="49" charset="-128"/>
              </a:defRPr>
            </a:lvl2pPr>
            <a:lvl3pPr marL="1143000" indent="-228600" eaLnBrk="0" hangingPunct="0">
              <a:defRPr kumimoji="1">
                <a:solidFill>
                  <a:schemeClr val="tx1"/>
                </a:solidFill>
                <a:latin typeface="Verdana" pitchFamily="34" charset="0"/>
                <a:ea typeface="HG創英角ﾎﾟｯﾌﾟ体" pitchFamily="49" charset="-128"/>
              </a:defRPr>
            </a:lvl3pPr>
            <a:lvl4pPr marL="1600200" indent="-228600" eaLnBrk="0" hangingPunct="0">
              <a:defRPr kumimoji="1">
                <a:solidFill>
                  <a:schemeClr val="tx1"/>
                </a:solidFill>
                <a:latin typeface="Verdana" pitchFamily="34" charset="0"/>
                <a:ea typeface="HG創英角ﾎﾟｯﾌﾟ体" pitchFamily="49" charset="-128"/>
              </a:defRPr>
            </a:lvl4pPr>
            <a:lvl5pPr marL="2057400" indent="-228600" eaLnBrk="0" hangingPunct="0">
              <a:defRPr kumimoji="1">
                <a:solidFill>
                  <a:schemeClr val="tx1"/>
                </a:solidFill>
                <a:latin typeface="Verdana" pitchFamily="34" charset="0"/>
                <a:ea typeface="HG創英角ﾎﾟｯﾌﾟ体" pitchFamily="49" charset="-128"/>
              </a:defRPr>
            </a:lvl5pPr>
            <a:lvl6pPr marL="25146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6pPr>
            <a:lvl7pPr marL="29718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7pPr>
            <a:lvl8pPr marL="34290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8pPr>
            <a:lvl9pPr marL="38862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9pPr>
          </a:lstStyle>
          <a:p>
            <a:pPr algn="ctr" eaLnBrk="1" hangingPunct="1">
              <a:defRPr/>
            </a:pPr>
            <a:endParaRPr lang="ja-JP" altLang="ja-JP" smtClean="0">
              <a:solidFill>
                <a:srgbClr val="FFFFFF"/>
              </a:solidFill>
              <a:latin typeface="Times" charset="0"/>
              <a:ea typeface="Osaka"/>
              <a:cs typeface="Osaka"/>
            </a:endParaRPr>
          </a:p>
        </p:txBody>
      </p:sp>
      <p:sp>
        <p:nvSpPr>
          <p:cNvPr id="4" name="Line 15"/>
          <p:cNvSpPr>
            <a:spLocks noChangeShapeType="1"/>
          </p:cNvSpPr>
          <p:nvPr userDrawn="1"/>
        </p:nvSpPr>
        <p:spPr bwMode="auto">
          <a:xfrm>
            <a:off x="0" y="622300"/>
            <a:ext cx="9144000" cy="0"/>
          </a:xfrm>
          <a:prstGeom prst="line">
            <a:avLst/>
          </a:prstGeom>
          <a:noFill/>
          <a:ln w="57150">
            <a:solidFill>
              <a:srgbClr val="FF505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mtClean="0">
              <a:solidFill>
                <a:srgbClr val="FFFFFF"/>
              </a:solidFill>
            </a:endParaRPr>
          </a:p>
        </p:txBody>
      </p:sp>
      <p:pic>
        <p:nvPicPr>
          <p:cNvPr id="5" name="Picture 3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38" y="12700"/>
            <a:ext cx="6651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685800" y="0"/>
            <a:ext cx="7772400" cy="522494"/>
          </a:xfrm>
          <a:prstGeom prst="rect">
            <a:avLst/>
          </a:prstGeom>
        </p:spPr>
        <p:txBody>
          <a:bodyPr/>
          <a:lstStyle>
            <a:lvl1pPr>
              <a:defRPr sz="3600"/>
            </a:lvl1pPr>
          </a:lstStyle>
          <a:p>
            <a:r>
              <a:rPr lang="ja-JP" altLang="en-US" dirty="0" smtClean="0"/>
              <a:t>マスタ タイトルの書式設定</a:t>
            </a:r>
            <a:endParaRPr lang="ja-JP" altLang="en-US" dirty="0"/>
          </a:p>
        </p:txBody>
      </p:sp>
    </p:spTree>
    <p:extLst>
      <p:ext uri="{BB962C8B-B14F-4D97-AF65-F5344CB8AC3E}">
        <p14:creationId xmlns:p14="http://schemas.microsoft.com/office/powerpoint/2010/main" val="2049885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0" y="0"/>
            <a:ext cx="9144000" cy="609600"/>
          </a:xfrm>
          <a:prstGeom prst="rect">
            <a:avLst/>
          </a:prstGeom>
          <a:solidFill>
            <a:srgbClr val="000099"/>
          </a:solidFill>
          <a:ln w="9525">
            <a:solidFill>
              <a:srgbClr val="000099"/>
            </a:solidFill>
            <a:miter lim="800000"/>
            <a:headEnd/>
            <a:tailEnd/>
          </a:ln>
        </p:spPr>
        <p:txBody>
          <a:bodyPr wrap="none" anchor="ctr"/>
          <a:lstStyle>
            <a:lvl1pPr eaLnBrk="0" hangingPunct="0">
              <a:defRPr kumimoji="1">
                <a:solidFill>
                  <a:schemeClr val="tx1"/>
                </a:solidFill>
                <a:latin typeface="Verdana" pitchFamily="34" charset="0"/>
                <a:ea typeface="HG創英角ﾎﾟｯﾌﾟ体" pitchFamily="49" charset="-128"/>
              </a:defRPr>
            </a:lvl1pPr>
            <a:lvl2pPr marL="742950" indent="-285750" eaLnBrk="0" hangingPunct="0">
              <a:defRPr kumimoji="1">
                <a:solidFill>
                  <a:schemeClr val="tx1"/>
                </a:solidFill>
                <a:latin typeface="Verdana" pitchFamily="34" charset="0"/>
                <a:ea typeface="HG創英角ﾎﾟｯﾌﾟ体" pitchFamily="49" charset="-128"/>
              </a:defRPr>
            </a:lvl2pPr>
            <a:lvl3pPr marL="1143000" indent="-228600" eaLnBrk="0" hangingPunct="0">
              <a:defRPr kumimoji="1">
                <a:solidFill>
                  <a:schemeClr val="tx1"/>
                </a:solidFill>
                <a:latin typeface="Verdana" pitchFamily="34" charset="0"/>
                <a:ea typeface="HG創英角ﾎﾟｯﾌﾟ体" pitchFamily="49" charset="-128"/>
              </a:defRPr>
            </a:lvl3pPr>
            <a:lvl4pPr marL="1600200" indent="-228600" eaLnBrk="0" hangingPunct="0">
              <a:defRPr kumimoji="1">
                <a:solidFill>
                  <a:schemeClr val="tx1"/>
                </a:solidFill>
                <a:latin typeface="Verdana" pitchFamily="34" charset="0"/>
                <a:ea typeface="HG創英角ﾎﾟｯﾌﾟ体" pitchFamily="49" charset="-128"/>
              </a:defRPr>
            </a:lvl4pPr>
            <a:lvl5pPr marL="2057400" indent="-228600" eaLnBrk="0" hangingPunct="0">
              <a:defRPr kumimoji="1">
                <a:solidFill>
                  <a:schemeClr val="tx1"/>
                </a:solidFill>
                <a:latin typeface="Verdana" pitchFamily="34" charset="0"/>
                <a:ea typeface="HG創英角ﾎﾟｯﾌﾟ体" pitchFamily="49" charset="-128"/>
              </a:defRPr>
            </a:lvl5pPr>
            <a:lvl6pPr marL="25146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6pPr>
            <a:lvl7pPr marL="29718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7pPr>
            <a:lvl8pPr marL="34290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8pPr>
            <a:lvl9pPr marL="38862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9pPr>
          </a:lstStyle>
          <a:p>
            <a:pPr algn="ctr" eaLnBrk="1" hangingPunct="1">
              <a:defRPr/>
            </a:pPr>
            <a:endParaRPr lang="ja-JP" altLang="ja-JP" smtClean="0">
              <a:solidFill>
                <a:srgbClr val="FFFFFF"/>
              </a:solidFill>
              <a:latin typeface="Arial Narrow" pitchFamily="34" charset="0"/>
              <a:ea typeface="Osaka"/>
              <a:cs typeface="Osaka"/>
            </a:endParaRPr>
          </a:p>
        </p:txBody>
      </p:sp>
      <p:sp>
        <p:nvSpPr>
          <p:cNvPr id="4" name="Line 15"/>
          <p:cNvSpPr>
            <a:spLocks noChangeShapeType="1"/>
          </p:cNvSpPr>
          <p:nvPr userDrawn="1"/>
        </p:nvSpPr>
        <p:spPr bwMode="auto">
          <a:xfrm>
            <a:off x="0" y="622300"/>
            <a:ext cx="9144000" cy="0"/>
          </a:xfrm>
          <a:prstGeom prst="line">
            <a:avLst/>
          </a:prstGeom>
          <a:noFill/>
          <a:ln w="57150">
            <a:solidFill>
              <a:srgbClr val="FF505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mtClean="0">
              <a:solidFill>
                <a:srgbClr val="FFFFFF"/>
              </a:solidFill>
            </a:endParaRPr>
          </a:p>
        </p:txBody>
      </p:sp>
      <p:pic>
        <p:nvPicPr>
          <p:cNvPr id="5" name="Picture 3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38" y="12700"/>
            <a:ext cx="6651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685800" y="0"/>
            <a:ext cx="7772400" cy="522494"/>
          </a:xfrm>
          <a:prstGeom prst="rect">
            <a:avLst/>
          </a:prstGeom>
        </p:spPr>
        <p:txBody>
          <a:bodyPr/>
          <a:lstStyle>
            <a:lvl1pPr>
              <a:defRPr sz="3600"/>
            </a:lvl1pPr>
          </a:lstStyle>
          <a:p>
            <a:r>
              <a:rPr lang="ja-JP" altLang="en-US" dirty="0" smtClean="0"/>
              <a:t>マスタ タイトルの書式設定</a:t>
            </a:r>
            <a:endParaRPr lang="ja-JP" altLang="en-US" dirty="0"/>
          </a:p>
        </p:txBody>
      </p:sp>
    </p:spTree>
    <p:extLst>
      <p:ext uri="{BB962C8B-B14F-4D97-AF65-F5344CB8AC3E}">
        <p14:creationId xmlns:p14="http://schemas.microsoft.com/office/powerpoint/2010/main" val="1142597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白紙">
    <p:spTree>
      <p:nvGrpSpPr>
        <p:cNvPr id="1" name=""/>
        <p:cNvGrpSpPr/>
        <p:nvPr/>
      </p:nvGrpSpPr>
      <p:grpSpPr>
        <a:xfrm>
          <a:off x="0" y="0"/>
          <a:ext cx="0" cy="0"/>
          <a:chOff x="0" y="0"/>
          <a:chExt cx="0" cy="0"/>
        </a:xfrm>
      </p:grpSpPr>
      <p:sp>
        <p:nvSpPr>
          <p:cNvPr id="3" name="Rectangle 9"/>
          <p:cNvSpPr>
            <a:spLocks noChangeArrowheads="1"/>
          </p:cNvSpPr>
          <p:nvPr/>
        </p:nvSpPr>
        <p:spPr bwMode="auto">
          <a:xfrm>
            <a:off x="0" y="0"/>
            <a:ext cx="9144000" cy="609600"/>
          </a:xfrm>
          <a:prstGeom prst="rect">
            <a:avLst/>
          </a:prstGeom>
          <a:solidFill>
            <a:srgbClr val="000099"/>
          </a:solidFill>
          <a:ln w="9525">
            <a:solidFill>
              <a:srgbClr val="000099"/>
            </a:solidFill>
            <a:miter lim="800000"/>
            <a:headEnd/>
            <a:tailEnd/>
          </a:ln>
        </p:spPr>
        <p:txBody>
          <a:bodyPr wrap="none" anchor="ctr"/>
          <a:lstStyle>
            <a:lvl1pPr eaLnBrk="0" hangingPunct="0">
              <a:defRPr kumimoji="1">
                <a:solidFill>
                  <a:schemeClr val="tx1"/>
                </a:solidFill>
                <a:latin typeface="Verdana" pitchFamily="34" charset="0"/>
                <a:ea typeface="HG創英角ﾎﾟｯﾌﾟ体" pitchFamily="49" charset="-128"/>
              </a:defRPr>
            </a:lvl1pPr>
            <a:lvl2pPr marL="742950" indent="-285750" eaLnBrk="0" hangingPunct="0">
              <a:defRPr kumimoji="1">
                <a:solidFill>
                  <a:schemeClr val="tx1"/>
                </a:solidFill>
                <a:latin typeface="Verdana" pitchFamily="34" charset="0"/>
                <a:ea typeface="HG創英角ﾎﾟｯﾌﾟ体" pitchFamily="49" charset="-128"/>
              </a:defRPr>
            </a:lvl2pPr>
            <a:lvl3pPr marL="1143000" indent="-228600" eaLnBrk="0" hangingPunct="0">
              <a:defRPr kumimoji="1">
                <a:solidFill>
                  <a:schemeClr val="tx1"/>
                </a:solidFill>
                <a:latin typeface="Verdana" pitchFamily="34" charset="0"/>
                <a:ea typeface="HG創英角ﾎﾟｯﾌﾟ体" pitchFamily="49" charset="-128"/>
              </a:defRPr>
            </a:lvl3pPr>
            <a:lvl4pPr marL="1600200" indent="-228600" eaLnBrk="0" hangingPunct="0">
              <a:defRPr kumimoji="1">
                <a:solidFill>
                  <a:schemeClr val="tx1"/>
                </a:solidFill>
                <a:latin typeface="Verdana" pitchFamily="34" charset="0"/>
                <a:ea typeface="HG創英角ﾎﾟｯﾌﾟ体" pitchFamily="49" charset="-128"/>
              </a:defRPr>
            </a:lvl4pPr>
            <a:lvl5pPr marL="2057400" indent="-228600" eaLnBrk="0" hangingPunct="0">
              <a:defRPr kumimoji="1">
                <a:solidFill>
                  <a:schemeClr val="tx1"/>
                </a:solidFill>
                <a:latin typeface="Verdana" pitchFamily="34" charset="0"/>
                <a:ea typeface="HG創英角ﾎﾟｯﾌﾟ体" pitchFamily="49" charset="-128"/>
              </a:defRPr>
            </a:lvl5pPr>
            <a:lvl6pPr marL="25146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6pPr>
            <a:lvl7pPr marL="29718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7pPr>
            <a:lvl8pPr marL="34290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8pPr>
            <a:lvl9pPr marL="38862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9pPr>
          </a:lstStyle>
          <a:p>
            <a:pPr algn="ctr" eaLnBrk="1" hangingPunct="1">
              <a:defRPr/>
            </a:pPr>
            <a:endParaRPr lang="ja-JP" altLang="ja-JP" sz="2400" smtClean="0">
              <a:solidFill>
                <a:srgbClr val="FFFFFF"/>
              </a:solidFill>
              <a:latin typeface="ＭＳ Ｐゴシック" pitchFamily="50" charset="-128"/>
              <a:ea typeface="HGｺﾞｼｯｸM" pitchFamily="49" charset="-128"/>
            </a:endParaRPr>
          </a:p>
        </p:txBody>
      </p:sp>
      <p:sp>
        <p:nvSpPr>
          <p:cNvPr id="4" name="Rectangle 10"/>
          <p:cNvSpPr>
            <a:spLocks noChangeArrowheads="1"/>
          </p:cNvSpPr>
          <p:nvPr/>
        </p:nvSpPr>
        <p:spPr bwMode="auto">
          <a:xfrm>
            <a:off x="0" y="6248400"/>
            <a:ext cx="9144000" cy="609600"/>
          </a:xfrm>
          <a:prstGeom prst="rect">
            <a:avLst/>
          </a:prstGeom>
          <a:solidFill>
            <a:srgbClr val="000099"/>
          </a:solidFill>
          <a:ln w="9525">
            <a:solidFill>
              <a:srgbClr val="000099"/>
            </a:solidFill>
            <a:miter lim="800000"/>
            <a:headEnd/>
            <a:tailEnd/>
          </a:ln>
        </p:spPr>
        <p:txBody>
          <a:bodyPr wrap="none" anchor="ctr"/>
          <a:lstStyle>
            <a:lvl1pPr eaLnBrk="0" hangingPunct="0">
              <a:defRPr kumimoji="1">
                <a:solidFill>
                  <a:schemeClr val="tx1"/>
                </a:solidFill>
                <a:latin typeface="Verdana" pitchFamily="34" charset="0"/>
                <a:ea typeface="HG創英角ﾎﾟｯﾌﾟ体" pitchFamily="49" charset="-128"/>
              </a:defRPr>
            </a:lvl1pPr>
            <a:lvl2pPr marL="742950" indent="-285750" eaLnBrk="0" hangingPunct="0">
              <a:defRPr kumimoji="1">
                <a:solidFill>
                  <a:schemeClr val="tx1"/>
                </a:solidFill>
                <a:latin typeface="Verdana" pitchFamily="34" charset="0"/>
                <a:ea typeface="HG創英角ﾎﾟｯﾌﾟ体" pitchFamily="49" charset="-128"/>
              </a:defRPr>
            </a:lvl2pPr>
            <a:lvl3pPr marL="1143000" indent="-228600" eaLnBrk="0" hangingPunct="0">
              <a:defRPr kumimoji="1">
                <a:solidFill>
                  <a:schemeClr val="tx1"/>
                </a:solidFill>
                <a:latin typeface="Verdana" pitchFamily="34" charset="0"/>
                <a:ea typeface="HG創英角ﾎﾟｯﾌﾟ体" pitchFamily="49" charset="-128"/>
              </a:defRPr>
            </a:lvl3pPr>
            <a:lvl4pPr marL="1600200" indent="-228600" eaLnBrk="0" hangingPunct="0">
              <a:defRPr kumimoji="1">
                <a:solidFill>
                  <a:schemeClr val="tx1"/>
                </a:solidFill>
                <a:latin typeface="Verdana" pitchFamily="34" charset="0"/>
                <a:ea typeface="HG創英角ﾎﾟｯﾌﾟ体" pitchFamily="49" charset="-128"/>
              </a:defRPr>
            </a:lvl4pPr>
            <a:lvl5pPr marL="2057400" indent="-228600" eaLnBrk="0" hangingPunct="0">
              <a:defRPr kumimoji="1">
                <a:solidFill>
                  <a:schemeClr val="tx1"/>
                </a:solidFill>
                <a:latin typeface="Verdana" pitchFamily="34" charset="0"/>
                <a:ea typeface="HG創英角ﾎﾟｯﾌﾟ体" pitchFamily="49" charset="-128"/>
              </a:defRPr>
            </a:lvl5pPr>
            <a:lvl6pPr marL="25146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6pPr>
            <a:lvl7pPr marL="29718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7pPr>
            <a:lvl8pPr marL="34290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8pPr>
            <a:lvl9pPr marL="38862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9pPr>
          </a:lstStyle>
          <a:p>
            <a:pPr eaLnBrk="1" hangingPunct="1">
              <a:defRPr/>
            </a:pPr>
            <a:endParaRPr lang="ja-JP" altLang="en-US" sz="2400" smtClean="0">
              <a:solidFill>
                <a:srgbClr val="FFFFFF"/>
              </a:solidFill>
              <a:latin typeface="Arial Narrow" pitchFamily="34" charset="0"/>
              <a:ea typeface="ＭＳ ゴシック" pitchFamily="49" charset="-128"/>
            </a:endParaRPr>
          </a:p>
        </p:txBody>
      </p:sp>
      <p:sp>
        <p:nvSpPr>
          <p:cNvPr id="5" name="Line 15"/>
          <p:cNvSpPr>
            <a:spLocks noChangeShapeType="1"/>
          </p:cNvSpPr>
          <p:nvPr/>
        </p:nvSpPr>
        <p:spPr bwMode="auto">
          <a:xfrm>
            <a:off x="0" y="622300"/>
            <a:ext cx="9144000" cy="0"/>
          </a:xfrm>
          <a:prstGeom prst="line">
            <a:avLst/>
          </a:prstGeom>
          <a:noFill/>
          <a:ln w="57150">
            <a:solidFill>
              <a:srgbClr val="FF505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mtClean="0">
              <a:solidFill>
                <a:srgbClr val="FFFFFF"/>
              </a:solidFill>
            </a:endParaRPr>
          </a:p>
        </p:txBody>
      </p:sp>
      <p:sp>
        <p:nvSpPr>
          <p:cNvPr id="6" name="Rectangle 18"/>
          <p:cNvSpPr>
            <a:spLocks noChangeArrowheads="1"/>
          </p:cNvSpPr>
          <p:nvPr/>
        </p:nvSpPr>
        <p:spPr bwMode="auto">
          <a:xfrm>
            <a:off x="0" y="660400"/>
            <a:ext cx="9144000" cy="5562600"/>
          </a:xfrm>
          <a:prstGeom prst="rect">
            <a:avLst/>
          </a:prstGeom>
          <a:solidFill>
            <a:srgbClr val="FFE3E3"/>
          </a:solidFill>
          <a:ln w="9525">
            <a:solidFill>
              <a:srgbClr val="FFE3E3"/>
            </a:solidFill>
            <a:miter lim="800000"/>
            <a:headEnd/>
            <a:tailEnd/>
          </a:ln>
        </p:spPr>
        <p:txBody>
          <a:bodyPr wrap="none" anchor="ctr"/>
          <a:lstStyle>
            <a:lvl1pPr eaLnBrk="0" hangingPunct="0">
              <a:defRPr kumimoji="1">
                <a:solidFill>
                  <a:schemeClr val="tx1"/>
                </a:solidFill>
                <a:latin typeface="Verdana" pitchFamily="34" charset="0"/>
                <a:ea typeface="HG創英角ﾎﾟｯﾌﾟ体" pitchFamily="49" charset="-128"/>
              </a:defRPr>
            </a:lvl1pPr>
            <a:lvl2pPr marL="742950" indent="-285750" eaLnBrk="0" hangingPunct="0">
              <a:defRPr kumimoji="1">
                <a:solidFill>
                  <a:schemeClr val="tx1"/>
                </a:solidFill>
                <a:latin typeface="Verdana" pitchFamily="34" charset="0"/>
                <a:ea typeface="HG創英角ﾎﾟｯﾌﾟ体" pitchFamily="49" charset="-128"/>
              </a:defRPr>
            </a:lvl2pPr>
            <a:lvl3pPr marL="1143000" indent="-228600" eaLnBrk="0" hangingPunct="0">
              <a:defRPr kumimoji="1">
                <a:solidFill>
                  <a:schemeClr val="tx1"/>
                </a:solidFill>
                <a:latin typeface="Verdana" pitchFamily="34" charset="0"/>
                <a:ea typeface="HG創英角ﾎﾟｯﾌﾟ体" pitchFamily="49" charset="-128"/>
              </a:defRPr>
            </a:lvl3pPr>
            <a:lvl4pPr marL="1600200" indent="-228600" eaLnBrk="0" hangingPunct="0">
              <a:defRPr kumimoji="1">
                <a:solidFill>
                  <a:schemeClr val="tx1"/>
                </a:solidFill>
                <a:latin typeface="Verdana" pitchFamily="34" charset="0"/>
                <a:ea typeface="HG創英角ﾎﾟｯﾌﾟ体" pitchFamily="49" charset="-128"/>
              </a:defRPr>
            </a:lvl4pPr>
            <a:lvl5pPr marL="2057400" indent="-228600" eaLnBrk="0" hangingPunct="0">
              <a:defRPr kumimoji="1">
                <a:solidFill>
                  <a:schemeClr val="tx1"/>
                </a:solidFill>
                <a:latin typeface="Verdana" pitchFamily="34" charset="0"/>
                <a:ea typeface="HG創英角ﾎﾟｯﾌﾟ体" pitchFamily="49" charset="-128"/>
              </a:defRPr>
            </a:lvl5pPr>
            <a:lvl6pPr marL="25146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6pPr>
            <a:lvl7pPr marL="29718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7pPr>
            <a:lvl8pPr marL="34290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8pPr>
            <a:lvl9pPr marL="38862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9pPr>
          </a:lstStyle>
          <a:p>
            <a:pPr algn="ctr" eaLnBrk="1" hangingPunct="1">
              <a:defRPr/>
            </a:pPr>
            <a:endParaRPr lang="ja-JP" altLang="ja-JP" sz="2400" smtClean="0">
              <a:solidFill>
                <a:srgbClr val="FFFFFF"/>
              </a:solidFill>
              <a:latin typeface="ＭＳ Ｐゴシック" pitchFamily="50" charset="-128"/>
              <a:ea typeface="HGｺﾞｼｯｸM" pitchFamily="49" charset="-128"/>
            </a:endParaRPr>
          </a:p>
        </p:txBody>
      </p:sp>
      <p:sp>
        <p:nvSpPr>
          <p:cNvPr id="7" name="Line 16"/>
          <p:cNvSpPr>
            <a:spLocks noChangeShapeType="1"/>
          </p:cNvSpPr>
          <p:nvPr/>
        </p:nvSpPr>
        <p:spPr bwMode="auto">
          <a:xfrm>
            <a:off x="0" y="6248400"/>
            <a:ext cx="9144000" cy="0"/>
          </a:xfrm>
          <a:prstGeom prst="line">
            <a:avLst/>
          </a:prstGeom>
          <a:noFill/>
          <a:ln w="57150">
            <a:solidFill>
              <a:srgbClr val="FF505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mtClean="0">
              <a:solidFill>
                <a:srgbClr val="FFFFFF"/>
              </a:solidFill>
            </a:endParaRPr>
          </a:p>
        </p:txBody>
      </p:sp>
      <p:pic>
        <p:nvPicPr>
          <p:cNvPr id="8" name="Picture 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8" y="12700"/>
            <a:ext cx="6651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8838" y="6305550"/>
            <a:ext cx="6651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p:cNvSpPr>
            <a:spLocks noChangeArrowheads="1"/>
          </p:cNvSpPr>
          <p:nvPr userDrawn="1"/>
        </p:nvSpPr>
        <p:spPr bwMode="auto">
          <a:xfrm>
            <a:off x="4559300" y="6407150"/>
            <a:ext cx="415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HG創英角ﾎﾟｯﾌﾟ体" pitchFamily="49" charset="-128"/>
              </a:defRPr>
            </a:lvl1pPr>
            <a:lvl2pPr marL="742950" indent="-285750" eaLnBrk="0" hangingPunct="0">
              <a:defRPr kumimoji="1">
                <a:solidFill>
                  <a:schemeClr val="tx1"/>
                </a:solidFill>
                <a:latin typeface="Verdana" pitchFamily="34" charset="0"/>
                <a:ea typeface="HG創英角ﾎﾟｯﾌﾟ体" pitchFamily="49" charset="-128"/>
              </a:defRPr>
            </a:lvl2pPr>
            <a:lvl3pPr marL="1143000" indent="-228600" eaLnBrk="0" hangingPunct="0">
              <a:defRPr kumimoji="1">
                <a:solidFill>
                  <a:schemeClr val="tx1"/>
                </a:solidFill>
                <a:latin typeface="Verdana" pitchFamily="34" charset="0"/>
                <a:ea typeface="HG創英角ﾎﾟｯﾌﾟ体" pitchFamily="49" charset="-128"/>
              </a:defRPr>
            </a:lvl3pPr>
            <a:lvl4pPr marL="1600200" indent="-228600" eaLnBrk="0" hangingPunct="0">
              <a:defRPr kumimoji="1">
                <a:solidFill>
                  <a:schemeClr val="tx1"/>
                </a:solidFill>
                <a:latin typeface="Verdana" pitchFamily="34" charset="0"/>
                <a:ea typeface="HG創英角ﾎﾟｯﾌﾟ体" pitchFamily="49" charset="-128"/>
              </a:defRPr>
            </a:lvl4pPr>
            <a:lvl5pPr marL="2057400" indent="-228600" eaLnBrk="0" hangingPunct="0">
              <a:defRPr kumimoji="1">
                <a:solidFill>
                  <a:schemeClr val="tx1"/>
                </a:solidFill>
                <a:latin typeface="Verdana" pitchFamily="34" charset="0"/>
                <a:ea typeface="HG創英角ﾎﾟｯﾌﾟ体" pitchFamily="49" charset="-128"/>
              </a:defRPr>
            </a:lvl5pPr>
            <a:lvl6pPr marL="25146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6pPr>
            <a:lvl7pPr marL="29718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7pPr>
            <a:lvl8pPr marL="34290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8pPr>
            <a:lvl9pPr marL="3886200" indent="-228600" eaLnBrk="0" fontAlgn="base" hangingPunct="0">
              <a:spcBef>
                <a:spcPct val="0"/>
              </a:spcBef>
              <a:spcAft>
                <a:spcPct val="0"/>
              </a:spcAft>
              <a:defRPr kumimoji="1">
                <a:solidFill>
                  <a:schemeClr val="tx1"/>
                </a:solidFill>
                <a:latin typeface="Verdana" pitchFamily="34" charset="0"/>
                <a:ea typeface="HG創英角ﾎﾟｯﾌﾟ体" pitchFamily="49" charset="-128"/>
              </a:defRPr>
            </a:lvl9pPr>
          </a:lstStyle>
          <a:p>
            <a:pPr eaLnBrk="1" hangingPunct="1">
              <a:defRPr/>
            </a:pPr>
            <a:r>
              <a:rPr lang="en-US" altLang="ja-JP" i="1" smtClean="0">
                <a:solidFill>
                  <a:srgbClr val="000000"/>
                </a:solidFill>
                <a:latin typeface="Arial" pitchFamily="34" charset="0"/>
                <a:ea typeface="Osaka"/>
                <a:cs typeface="Arial" pitchFamily="34" charset="0"/>
              </a:rPr>
              <a:t>Takagi Hospital Reproductive Center</a:t>
            </a:r>
            <a:endParaRPr lang="en-US" altLang="ja-JP" smtClean="0">
              <a:solidFill>
                <a:srgbClr val="000000"/>
              </a:solidFill>
              <a:latin typeface="Arial" pitchFamily="34" charset="0"/>
              <a:ea typeface="Osaka"/>
              <a:cs typeface="Arial" pitchFamily="34" charset="0"/>
            </a:endParaRPr>
          </a:p>
        </p:txBody>
      </p:sp>
      <p:sp>
        <p:nvSpPr>
          <p:cNvPr id="11" name="テキスト プレースホルダ 10"/>
          <p:cNvSpPr>
            <a:spLocks noGrp="1"/>
          </p:cNvSpPr>
          <p:nvPr>
            <p:ph type="body" sz="quarter" idx="10"/>
          </p:nvPr>
        </p:nvSpPr>
        <p:spPr>
          <a:xfrm>
            <a:off x="2194964" y="1679749"/>
            <a:ext cx="4770438" cy="3606800"/>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39296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9"/>
          <p:cNvSpPr>
            <a:spLocks noGrp="1" noChangeArrowheads="1"/>
          </p:cNvSpPr>
          <p:nvPr>
            <p:ph type="sldNum" sz="quarter" idx="12"/>
          </p:nvPr>
        </p:nvSpPr>
        <p:spPr>
          <a:ln/>
        </p:spPr>
        <p:txBody>
          <a:bodyPr/>
          <a:lstStyle>
            <a:lvl1pPr>
              <a:defRPr/>
            </a:lvl1pPr>
          </a:lstStyle>
          <a:p>
            <a:pPr>
              <a:defRPr/>
            </a:pPr>
            <a:fld id="{DD726CEF-1CD1-40C0-AE3E-37713FDC4994}" type="slidenum">
              <a:rPr lang="en-US" altLang="ja-JP"/>
              <a:pPr>
                <a:defRPr/>
              </a:pPr>
              <a: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33E008-68D8-47D3-A0A6-33B22241FE8B}" type="slidenum">
              <a:rPr kumimoji="1" lang="en-US" altLang="ja-JP" sz="1200" b="0" i="0" u="none" strike="noStrike" kern="1200" cap="none" spc="0" normalizeH="0" baseline="0" noProof="0" smtClean="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558279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FA5CF8-5F24-4673-94BB-8FE9F7702F26}" type="slidenum">
              <a:rPr kumimoji="1" lang="en-US" altLang="ja-JP" sz="1200" b="0" i="0" u="none" strike="noStrike" kern="1200" cap="none" spc="0" normalizeH="0" baseline="0" noProof="0" smtClean="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39898340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B11EF5-1C9F-4A12-9B1C-7FC9CE1A5233}" type="slidenum">
              <a:rPr kumimoji="1" lang="en-US" altLang="ja-JP" sz="1200" b="0" i="0" u="none" strike="noStrike" kern="1200" cap="none" spc="0" normalizeH="0" baseline="0" noProof="0" smtClean="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180589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5DB0C7-494D-4989-A458-BADDB0C33DCC}" type="slidenum">
              <a:rPr kumimoji="1" lang="en-US" altLang="ja-JP" sz="1200" b="0" i="0" u="none" strike="noStrike" kern="1200" cap="none" spc="0" normalizeH="0" baseline="0" noProof="0" smtClean="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3655596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6D2495-3041-4862-9EDD-8003BB20BC05}" type="slidenum">
              <a:rPr kumimoji="1" lang="en-US" altLang="ja-JP" sz="1200" b="0" i="0" u="none" strike="noStrike" kern="1200" cap="none" spc="0" normalizeH="0" baseline="0" noProof="0" smtClean="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3377555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92F690-7ECF-4A4E-8ACB-FF7F6EE0621D}" type="slidenum">
              <a:rPr kumimoji="1" lang="en-US" altLang="ja-JP" sz="1200" b="0" i="0" u="none" strike="noStrike" kern="1200" cap="none" spc="0" normalizeH="0" baseline="0" noProof="0" smtClean="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19593965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C0F3D9-7190-46C6-9772-9B6A2F35F598}" type="slidenum">
              <a:rPr kumimoji="1" lang="en-US" altLang="ja-JP" sz="1200" b="0" i="0" u="none" strike="noStrike" kern="1200" cap="none" spc="0" normalizeH="0" baseline="0" noProof="0" smtClean="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30784386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9728C2-A973-4D4F-A64F-D21F36E7C97B}" type="slidenum">
              <a:rPr kumimoji="1" lang="en-US" altLang="ja-JP" sz="1200" b="0" i="0" u="none" strike="noStrike" kern="1200" cap="none" spc="0" normalizeH="0" baseline="0" noProof="0" smtClean="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2893446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92357E-CF02-43E1-AFD4-65CD749DB80D}" type="slidenum">
              <a:rPr kumimoji="1" lang="en-US" altLang="ja-JP" sz="1200" b="0" i="0" u="none" strike="noStrike" kern="1200" cap="none" spc="0" normalizeH="0" baseline="0" noProof="0" smtClean="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214059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9728C2-A973-4D4F-A64F-D21F36E7C97B}" type="slidenum">
              <a:rPr kumimoji="1" lang="en-US" altLang="ja-JP" sz="1200" b="0" i="0" u="none" strike="noStrike" kern="1200" cap="none" spc="0" normalizeH="0" baseline="0" noProof="0" smtClean="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250109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7"/>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49"/>
          <p:cNvSpPr>
            <a:spLocks noGrp="1" noChangeArrowheads="1"/>
          </p:cNvSpPr>
          <p:nvPr>
            <p:ph type="sldNum" sz="quarter" idx="12"/>
          </p:nvPr>
        </p:nvSpPr>
        <p:spPr>
          <a:ln/>
        </p:spPr>
        <p:txBody>
          <a:bodyPr/>
          <a:lstStyle>
            <a:lvl1pPr>
              <a:defRPr/>
            </a:lvl1pPr>
          </a:lstStyle>
          <a:p>
            <a:pPr>
              <a:defRPr/>
            </a:pPr>
            <a:fld id="{C77A7ECD-FAF8-441A-A7F1-E94A750B6476}" type="slidenum">
              <a:rPr lang="en-US" altLang="ja-JP"/>
              <a:pPr>
                <a:defRPr/>
              </a:pPr>
              <a:t>‹#›</a:t>
            </a:fld>
            <a:endParaRPr lang="en-US" altLang="ja-JP"/>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9728C2-A973-4D4F-A64F-D21F36E7C97B}" type="slidenum">
              <a:rPr kumimoji="1" lang="en-US" altLang="ja-JP" sz="1200" b="0" i="0" u="none" strike="noStrike" kern="1200" cap="none" spc="0" normalizeH="0" baseline="0" noProof="0" smtClean="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8838346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F349F7-DA06-4060-9C05-A1B7AFE89849}" type="slidenum">
              <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40394347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1702E15-6A47-4328-B8D3-51E9DF44A5C7}" type="datetime1">
              <a:rPr kumimoji="1" lang="ja-JP" altLang="en-US" smtClean="0"/>
              <a:t>2020/6/25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E8BE3A-0D4C-49C0-AB65-C5490DB8813A}" type="slidenum">
              <a:rPr kumimoji="1" lang="ja-JP" altLang="en-US" smtClean="0"/>
              <a:t>‹#›</a:t>
            </a:fld>
            <a:endParaRPr kumimoji="1" lang="ja-JP" altLang="en-US"/>
          </a:p>
        </p:txBody>
      </p:sp>
    </p:spTree>
    <p:extLst>
      <p:ext uri="{BB962C8B-B14F-4D97-AF65-F5344CB8AC3E}">
        <p14:creationId xmlns:p14="http://schemas.microsoft.com/office/powerpoint/2010/main" val="41918309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DC61114-A2A4-466C-938F-47BB77812710}" type="datetime1">
              <a:rPr kumimoji="1" lang="ja-JP" altLang="en-US" smtClean="0"/>
              <a:t>2020/6/25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E8BE3A-0D4C-49C0-AB65-C5490DB8813A}" type="slidenum">
              <a:rPr kumimoji="1" lang="ja-JP" altLang="en-US" smtClean="0"/>
              <a:t>‹#›</a:t>
            </a:fld>
            <a:endParaRPr kumimoji="1" lang="ja-JP" altLang="en-US"/>
          </a:p>
        </p:txBody>
      </p:sp>
    </p:spTree>
    <p:extLst>
      <p:ext uri="{BB962C8B-B14F-4D97-AF65-F5344CB8AC3E}">
        <p14:creationId xmlns:p14="http://schemas.microsoft.com/office/powerpoint/2010/main" val="3760176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444DEB9-F71A-4771-BBB1-173F2BBBD19C}" type="datetime1">
              <a:rPr kumimoji="1" lang="ja-JP" altLang="en-US" smtClean="0"/>
              <a:t>2020/6/25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E8BE3A-0D4C-49C0-AB65-C5490DB8813A}" type="slidenum">
              <a:rPr kumimoji="1" lang="ja-JP" altLang="en-US" smtClean="0"/>
              <a:t>‹#›</a:t>
            </a:fld>
            <a:endParaRPr kumimoji="1" lang="ja-JP" altLang="en-US"/>
          </a:p>
        </p:txBody>
      </p:sp>
    </p:spTree>
    <p:extLst>
      <p:ext uri="{BB962C8B-B14F-4D97-AF65-F5344CB8AC3E}">
        <p14:creationId xmlns:p14="http://schemas.microsoft.com/office/powerpoint/2010/main" val="40554630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62772E2-4260-4289-A7BB-9F2A310271DE}" type="datetime1">
              <a:rPr kumimoji="1" lang="ja-JP" altLang="en-US" smtClean="0"/>
              <a:t>2020/6/25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E8BE3A-0D4C-49C0-AB65-C5490DB8813A}" type="slidenum">
              <a:rPr kumimoji="1" lang="ja-JP" altLang="en-US" smtClean="0"/>
              <a:t>‹#›</a:t>
            </a:fld>
            <a:endParaRPr kumimoji="1" lang="ja-JP" altLang="en-US"/>
          </a:p>
        </p:txBody>
      </p:sp>
    </p:spTree>
    <p:extLst>
      <p:ext uri="{BB962C8B-B14F-4D97-AF65-F5344CB8AC3E}">
        <p14:creationId xmlns:p14="http://schemas.microsoft.com/office/powerpoint/2010/main" val="16559785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2C54E2D-14F6-4F9D-8118-0E5A03717CCC}" type="datetime1">
              <a:rPr kumimoji="1" lang="ja-JP" altLang="en-US" smtClean="0"/>
              <a:t>2020/6/25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E8BE3A-0D4C-49C0-AB65-C5490DB8813A}" type="slidenum">
              <a:rPr kumimoji="1" lang="ja-JP" altLang="en-US" smtClean="0"/>
              <a:t>‹#›</a:t>
            </a:fld>
            <a:endParaRPr kumimoji="1" lang="ja-JP" altLang="en-US"/>
          </a:p>
        </p:txBody>
      </p:sp>
    </p:spTree>
    <p:extLst>
      <p:ext uri="{BB962C8B-B14F-4D97-AF65-F5344CB8AC3E}">
        <p14:creationId xmlns:p14="http://schemas.microsoft.com/office/powerpoint/2010/main" val="27322893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971EB08-02CA-40D2-98AD-E1B01600373A}" type="datetime1">
              <a:rPr kumimoji="1" lang="ja-JP" altLang="en-US" smtClean="0"/>
              <a:t>2020/6/25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FE8BE3A-0D4C-49C0-AB65-C5490DB8813A}" type="slidenum">
              <a:rPr kumimoji="1" lang="ja-JP" altLang="en-US" smtClean="0"/>
              <a:t>‹#›</a:t>
            </a:fld>
            <a:endParaRPr kumimoji="1" lang="ja-JP" altLang="en-US"/>
          </a:p>
        </p:txBody>
      </p:sp>
    </p:spTree>
    <p:extLst>
      <p:ext uri="{BB962C8B-B14F-4D97-AF65-F5344CB8AC3E}">
        <p14:creationId xmlns:p14="http://schemas.microsoft.com/office/powerpoint/2010/main" val="17158490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99AEE42-4DAB-475F-AA6A-2BA02476DCB8}" type="datetime1">
              <a:rPr kumimoji="1" lang="ja-JP" altLang="en-US" smtClean="0"/>
              <a:t>2020/6/25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FE8BE3A-0D4C-49C0-AB65-C5490DB8813A}" type="slidenum">
              <a:rPr kumimoji="1" lang="ja-JP" altLang="en-US" smtClean="0"/>
              <a:t>‹#›</a:t>
            </a:fld>
            <a:endParaRPr kumimoji="1" lang="ja-JP" altLang="en-US"/>
          </a:p>
        </p:txBody>
      </p:sp>
    </p:spTree>
    <p:extLst>
      <p:ext uri="{BB962C8B-B14F-4D97-AF65-F5344CB8AC3E}">
        <p14:creationId xmlns:p14="http://schemas.microsoft.com/office/powerpoint/2010/main" val="851874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5AA6DE5-06B4-4B27-9252-5E48645215C8}" type="datetime1">
              <a:rPr kumimoji="1" lang="ja-JP" altLang="en-US" smtClean="0"/>
              <a:t>2020/6/25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E8BE3A-0D4C-49C0-AB65-C5490DB8813A}" type="slidenum">
              <a:rPr kumimoji="1" lang="ja-JP" altLang="en-US" smtClean="0"/>
              <a:t>‹#›</a:t>
            </a:fld>
            <a:endParaRPr kumimoji="1" lang="ja-JP" altLang="en-US"/>
          </a:p>
        </p:txBody>
      </p:sp>
    </p:spTree>
    <p:extLst>
      <p:ext uri="{BB962C8B-B14F-4D97-AF65-F5344CB8AC3E}">
        <p14:creationId xmlns:p14="http://schemas.microsoft.com/office/powerpoint/2010/main" val="3727642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49"/>
          <p:cNvSpPr>
            <a:spLocks noGrp="1" noChangeArrowheads="1"/>
          </p:cNvSpPr>
          <p:nvPr>
            <p:ph type="sldNum" sz="quarter" idx="12"/>
          </p:nvPr>
        </p:nvSpPr>
        <p:spPr>
          <a:ln/>
        </p:spPr>
        <p:txBody>
          <a:bodyPr/>
          <a:lstStyle>
            <a:lvl1pPr>
              <a:defRPr/>
            </a:lvl1pPr>
          </a:lstStyle>
          <a:p>
            <a:pPr>
              <a:defRPr/>
            </a:pPr>
            <a:fld id="{B4D1AE05-6E8C-4BEF-A9BF-C14FBDAF19E8}" type="slidenum">
              <a:rPr lang="en-US" altLang="ja-JP"/>
              <a:pPr>
                <a:defRPr/>
              </a:pPr>
              <a:t>‹#›</a:t>
            </a:fld>
            <a:endParaRPr lang="en-US" altLang="ja-JP"/>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37B5B08-C18A-4585-A4F3-908B0A498D99}" type="datetime1">
              <a:rPr kumimoji="1" lang="ja-JP" altLang="en-US" smtClean="0"/>
              <a:t>2020/6/25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E8BE3A-0D4C-49C0-AB65-C5490DB8813A}" type="slidenum">
              <a:rPr kumimoji="1" lang="ja-JP" altLang="en-US" smtClean="0"/>
              <a:t>‹#›</a:t>
            </a:fld>
            <a:endParaRPr kumimoji="1" lang="ja-JP" altLang="en-US"/>
          </a:p>
        </p:txBody>
      </p:sp>
    </p:spTree>
    <p:extLst>
      <p:ext uri="{BB962C8B-B14F-4D97-AF65-F5344CB8AC3E}">
        <p14:creationId xmlns:p14="http://schemas.microsoft.com/office/powerpoint/2010/main" val="22240179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21CC966-FE7C-47DC-A413-5678E4AE27E3}" type="datetime1">
              <a:rPr kumimoji="1" lang="ja-JP" altLang="en-US" smtClean="0"/>
              <a:t>2020/6/25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E8BE3A-0D4C-49C0-AB65-C5490DB8813A}" type="slidenum">
              <a:rPr kumimoji="1" lang="ja-JP" altLang="en-US" smtClean="0"/>
              <a:t>‹#›</a:t>
            </a:fld>
            <a:endParaRPr kumimoji="1" lang="ja-JP" altLang="en-US"/>
          </a:p>
        </p:txBody>
      </p:sp>
    </p:spTree>
    <p:extLst>
      <p:ext uri="{BB962C8B-B14F-4D97-AF65-F5344CB8AC3E}">
        <p14:creationId xmlns:p14="http://schemas.microsoft.com/office/powerpoint/2010/main" val="16153229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67099D7-55EB-4D5E-8961-15DB07706814}" type="datetime1">
              <a:rPr kumimoji="1" lang="ja-JP" altLang="en-US" smtClean="0"/>
              <a:t>2020/6/25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E8BE3A-0D4C-49C0-AB65-C5490DB8813A}" type="slidenum">
              <a:rPr kumimoji="1" lang="ja-JP" altLang="en-US" smtClean="0"/>
              <a:t>‹#›</a:t>
            </a:fld>
            <a:endParaRPr kumimoji="1" lang="ja-JP" altLang="en-US"/>
          </a:p>
        </p:txBody>
      </p:sp>
    </p:spTree>
    <p:extLst>
      <p:ext uri="{BB962C8B-B14F-4D97-AF65-F5344CB8AC3E}">
        <p14:creationId xmlns:p14="http://schemas.microsoft.com/office/powerpoint/2010/main" val="1948340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49"/>
          <p:cNvSpPr>
            <a:spLocks noGrp="1" noChangeArrowheads="1"/>
          </p:cNvSpPr>
          <p:nvPr>
            <p:ph type="sldNum" sz="quarter" idx="12"/>
          </p:nvPr>
        </p:nvSpPr>
        <p:spPr>
          <a:ln/>
        </p:spPr>
        <p:txBody>
          <a:bodyPr/>
          <a:lstStyle>
            <a:lvl1pPr>
              <a:defRPr/>
            </a:lvl1pPr>
          </a:lstStyle>
          <a:p>
            <a:pPr>
              <a:defRPr/>
            </a:pPr>
            <a:fld id="{02F225C3-AAE7-4FD5-958A-2C0BA282E036}"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9"/>
          <p:cNvSpPr>
            <a:spLocks noGrp="1" noChangeArrowheads="1"/>
          </p:cNvSpPr>
          <p:nvPr>
            <p:ph type="sldNum" sz="quarter" idx="12"/>
          </p:nvPr>
        </p:nvSpPr>
        <p:spPr>
          <a:ln/>
        </p:spPr>
        <p:txBody>
          <a:bodyPr/>
          <a:lstStyle>
            <a:lvl1pPr>
              <a:defRPr/>
            </a:lvl1pPr>
          </a:lstStyle>
          <a:p>
            <a:pPr>
              <a:defRPr/>
            </a:pPr>
            <a:fld id="{A103DC05-D978-47C0-83B9-E81966D0544A}"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9"/>
          <p:cNvSpPr>
            <a:spLocks noGrp="1" noChangeArrowheads="1"/>
          </p:cNvSpPr>
          <p:nvPr>
            <p:ph type="sldNum" sz="quarter" idx="12"/>
          </p:nvPr>
        </p:nvSpPr>
        <p:spPr>
          <a:ln/>
        </p:spPr>
        <p:txBody>
          <a:bodyPr/>
          <a:lstStyle>
            <a:lvl1pPr>
              <a:defRPr/>
            </a:lvl1pPr>
          </a:lstStyle>
          <a:p>
            <a:pPr>
              <a:defRPr/>
            </a:pPr>
            <a:fld id="{35057531-BAD7-4F95-B289-1E9E5E6E197E}"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7938" y="0"/>
            <a:ext cx="2833688" cy="6856413"/>
            <a:chOff x="-5" y="0"/>
            <a:chExt cx="1785" cy="4319"/>
          </a:xfrm>
        </p:grpSpPr>
        <p:sp>
          <p:nvSpPr>
            <p:cNvPr id="49155"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pPr>
                <a:defRPr/>
              </a:pPr>
              <a:endParaRPr lang="ja-JP" altLang="en-US"/>
            </a:p>
          </p:txBody>
        </p:sp>
        <p:grpSp>
          <p:nvGrpSpPr>
            <p:cNvPr id="4105" name="Group 4"/>
            <p:cNvGrpSpPr>
              <a:grpSpLocks/>
            </p:cNvGrpSpPr>
            <p:nvPr/>
          </p:nvGrpSpPr>
          <p:grpSpPr bwMode="auto">
            <a:xfrm rot="14964908" flipH="1">
              <a:off x="104" y="2441"/>
              <a:ext cx="452" cy="444"/>
              <a:chOff x="1727" y="866"/>
              <a:chExt cx="129" cy="157"/>
            </a:xfrm>
          </p:grpSpPr>
          <p:sp>
            <p:nvSpPr>
              <p:cNvPr id="49157" name="Freeform 5"/>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ja-JP" altLang="en-US"/>
              </a:p>
            </p:txBody>
          </p:sp>
          <p:sp>
            <p:nvSpPr>
              <p:cNvPr id="49158" name="Freeform 6"/>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ja-JP" altLang="en-US"/>
              </a:p>
            </p:txBody>
          </p:sp>
          <p:sp>
            <p:nvSpPr>
              <p:cNvPr id="49159" name="Freeform 7"/>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ja-JP" altLang="en-US"/>
              </a:p>
            </p:txBody>
          </p:sp>
        </p:grpSp>
        <p:sp>
          <p:nvSpPr>
            <p:cNvPr id="49160"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pPr>
                <a:defRPr/>
              </a:pPr>
              <a:endParaRPr lang="ja-JP" altLang="en-US"/>
            </a:p>
          </p:txBody>
        </p:sp>
        <p:grpSp>
          <p:nvGrpSpPr>
            <p:cNvPr id="4107" name="Group 9"/>
            <p:cNvGrpSpPr>
              <a:grpSpLocks/>
            </p:cNvGrpSpPr>
            <p:nvPr/>
          </p:nvGrpSpPr>
          <p:grpSpPr bwMode="auto">
            <a:xfrm rot="416244">
              <a:off x="9" y="1746"/>
              <a:ext cx="1771" cy="1741"/>
              <a:chOff x="41" y="2787"/>
              <a:chExt cx="902" cy="833"/>
            </a:xfrm>
          </p:grpSpPr>
          <p:sp>
            <p:nvSpPr>
              <p:cNvPr id="49162" name="Freeform 10"/>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a:defRPr/>
                </a:pPr>
                <a:endParaRPr lang="ja-JP" altLang="en-US"/>
              </a:p>
            </p:txBody>
          </p:sp>
          <p:sp>
            <p:nvSpPr>
              <p:cNvPr id="49163" name="Freeform 11"/>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a:defRPr/>
                </a:pPr>
                <a:endParaRPr lang="ja-JP" altLang="en-US"/>
              </a:p>
            </p:txBody>
          </p:sp>
          <p:sp>
            <p:nvSpPr>
              <p:cNvPr id="49164" name="Freeform 12"/>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a:defRPr/>
                </a:pPr>
                <a:endParaRPr lang="ja-JP" altLang="en-US"/>
              </a:p>
            </p:txBody>
          </p:sp>
          <p:sp>
            <p:nvSpPr>
              <p:cNvPr id="49165" name="Freeform 13"/>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a:defRPr/>
                </a:pPr>
                <a:endParaRPr lang="ja-JP" altLang="en-US"/>
              </a:p>
            </p:txBody>
          </p:sp>
          <p:sp>
            <p:nvSpPr>
              <p:cNvPr id="49166" name="Freeform 14"/>
              <p:cNvSpPr>
                <a:spLocks/>
              </p:cNvSpPr>
              <p:nvPr userDrawn="1"/>
            </p:nvSpPr>
            <p:spPr bwMode="ltGray">
              <a:xfrm rot="373331" flipH="1">
                <a:off x="289" y="3133"/>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a:defRPr/>
                </a:pPr>
                <a:endParaRPr lang="ja-JP" altLang="en-US"/>
              </a:p>
            </p:txBody>
          </p:sp>
          <p:grpSp>
            <p:nvGrpSpPr>
              <p:cNvPr id="4139" name="Group 15"/>
              <p:cNvGrpSpPr>
                <a:grpSpLocks/>
              </p:cNvGrpSpPr>
              <p:nvPr userDrawn="1"/>
            </p:nvGrpSpPr>
            <p:grpSpPr bwMode="auto">
              <a:xfrm rot="10886446" flipH="1">
                <a:off x="335" y="3251"/>
                <a:ext cx="608" cy="369"/>
                <a:chOff x="-366" y="1704"/>
                <a:chExt cx="608" cy="369"/>
              </a:xfrm>
            </p:grpSpPr>
            <p:sp>
              <p:nvSpPr>
                <p:cNvPr id="49168" name="Freeform 16"/>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a:defRPr/>
                  </a:pPr>
                  <a:endParaRPr lang="ja-JP" altLang="en-US"/>
                </a:p>
              </p:txBody>
            </p:sp>
            <p:sp>
              <p:nvSpPr>
                <p:cNvPr id="49169" name="Freeform 17"/>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a:defRPr/>
                  </a:pPr>
                  <a:endParaRPr lang="ja-JP" altLang="en-US"/>
                </a:p>
              </p:txBody>
            </p:sp>
            <p:sp>
              <p:nvSpPr>
                <p:cNvPr id="49170" name="Freeform 18"/>
                <p:cNvSpPr>
                  <a:spLocks/>
                </p:cNvSpPr>
                <p:nvPr userDrawn="1"/>
              </p:nvSpPr>
              <p:spPr bwMode="ltGray">
                <a:xfrm rot="4200091">
                  <a:off x="189" y="1723"/>
                  <a:ext cx="60" cy="27"/>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a:defRPr/>
                  </a:pPr>
                  <a:endParaRPr lang="ja-JP" altLang="en-US"/>
                </a:p>
              </p:txBody>
            </p:sp>
          </p:grpSp>
        </p:grpSp>
        <p:grpSp>
          <p:nvGrpSpPr>
            <p:cNvPr id="4108" name="Group 19"/>
            <p:cNvGrpSpPr>
              <a:grpSpLocks/>
            </p:cNvGrpSpPr>
            <p:nvPr/>
          </p:nvGrpSpPr>
          <p:grpSpPr bwMode="auto">
            <a:xfrm rot="6248562">
              <a:off x="343" y="3854"/>
              <a:ext cx="392" cy="424"/>
              <a:chOff x="1727" y="866"/>
              <a:chExt cx="129" cy="157"/>
            </a:xfrm>
          </p:grpSpPr>
          <p:sp>
            <p:nvSpPr>
              <p:cNvPr id="49172" name="Freeform 20"/>
              <p:cNvSpPr>
                <a:spLocks/>
              </p:cNvSpPr>
              <p:nvPr userDrawn="1"/>
            </p:nvSpPr>
            <p:spPr bwMode="ltGray">
              <a:xfrm>
                <a:off x="1727" y="868"/>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ja-JP" altLang="en-US"/>
              </a:p>
            </p:txBody>
          </p:sp>
          <p:sp>
            <p:nvSpPr>
              <p:cNvPr id="49173" name="Freeform 21"/>
              <p:cNvSpPr>
                <a:spLocks/>
              </p:cNvSpPr>
              <p:nvPr userDrawn="1"/>
            </p:nvSpPr>
            <p:spPr bwMode="ltGray">
              <a:xfrm>
                <a:off x="1786" y="896"/>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ja-JP" altLang="en-US"/>
              </a:p>
            </p:txBody>
          </p:sp>
          <p:sp>
            <p:nvSpPr>
              <p:cNvPr id="49174" name="Freeform 2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ja-JP" altLang="en-US"/>
              </a:p>
            </p:txBody>
          </p:sp>
        </p:grpSp>
        <p:grpSp>
          <p:nvGrpSpPr>
            <p:cNvPr id="4109" name="Group 23"/>
            <p:cNvGrpSpPr>
              <a:grpSpLocks/>
            </p:cNvGrpSpPr>
            <p:nvPr/>
          </p:nvGrpSpPr>
          <p:grpSpPr bwMode="auto">
            <a:xfrm rot="5003157">
              <a:off x="249" y="1102"/>
              <a:ext cx="412" cy="500"/>
              <a:chOff x="1727" y="866"/>
              <a:chExt cx="129" cy="157"/>
            </a:xfrm>
          </p:grpSpPr>
          <p:sp>
            <p:nvSpPr>
              <p:cNvPr id="49176" name="Freeform 2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ja-JP" altLang="en-US"/>
              </a:p>
            </p:txBody>
          </p:sp>
          <p:sp>
            <p:nvSpPr>
              <p:cNvPr id="49177" name="Freeform 2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ja-JP" altLang="en-US"/>
              </a:p>
            </p:txBody>
          </p:sp>
          <p:sp>
            <p:nvSpPr>
              <p:cNvPr id="49178" name="Freeform 2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ja-JP" altLang="en-US"/>
              </a:p>
            </p:txBody>
          </p:sp>
        </p:grpSp>
        <p:grpSp>
          <p:nvGrpSpPr>
            <p:cNvPr id="4110" name="Group 27"/>
            <p:cNvGrpSpPr>
              <a:grpSpLocks/>
            </p:cNvGrpSpPr>
            <p:nvPr/>
          </p:nvGrpSpPr>
          <p:grpSpPr bwMode="auto">
            <a:xfrm>
              <a:off x="815" y="0"/>
              <a:ext cx="345" cy="367"/>
              <a:chOff x="1727" y="866"/>
              <a:chExt cx="129" cy="157"/>
            </a:xfrm>
          </p:grpSpPr>
          <p:sp>
            <p:nvSpPr>
              <p:cNvPr id="49180" name="Freeform 2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ja-JP" altLang="en-US"/>
              </a:p>
            </p:txBody>
          </p:sp>
          <p:sp>
            <p:nvSpPr>
              <p:cNvPr id="49181" name="Freeform 2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ja-JP" altLang="en-US"/>
              </a:p>
            </p:txBody>
          </p:sp>
          <p:sp>
            <p:nvSpPr>
              <p:cNvPr id="49182" name="Freeform 3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ja-JP" altLang="en-US"/>
              </a:p>
            </p:txBody>
          </p:sp>
        </p:grpSp>
        <p:sp>
          <p:nvSpPr>
            <p:cNvPr id="49183"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pPr>
                <a:defRPr/>
              </a:pPr>
              <a:endParaRPr lang="ja-JP" altLang="en-US"/>
            </a:p>
          </p:txBody>
        </p:sp>
        <p:sp>
          <p:nvSpPr>
            <p:cNvPr id="49184"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a:defRPr/>
              </a:pPr>
              <a:endParaRPr lang="ja-JP" altLang="en-US"/>
            </a:p>
          </p:txBody>
        </p:sp>
        <p:sp>
          <p:nvSpPr>
            <p:cNvPr id="49185"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a:defRPr/>
              </a:pPr>
              <a:endParaRPr lang="ja-JP" altLang="en-US"/>
            </a:p>
          </p:txBody>
        </p:sp>
        <p:sp>
          <p:nvSpPr>
            <p:cNvPr id="49186"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a:defRPr/>
              </a:pPr>
              <a:endParaRPr lang="ja-JP" altLang="en-US"/>
            </a:p>
          </p:txBody>
        </p:sp>
        <p:sp>
          <p:nvSpPr>
            <p:cNvPr id="49187"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a:defRPr/>
              </a:pPr>
              <a:endParaRPr lang="ja-JP" altLang="en-US"/>
            </a:p>
          </p:txBody>
        </p:sp>
        <p:sp>
          <p:nvSpPr>
            <p:cNvPr id="49188"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a:defRPr/>
              </a:pPr>
              <a:endParaRPr lang="ja-JP" altLang="en-US"/>
            </a:p>
          </p:txBody>
        </p:sp>
        <p:sp>
          <p:nvSpPr>
            <p:cNvPr id="49189"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a:defRPr/>
              </a:pPr>
              <a:endParaRPr lang="ja-JP" altLang="en-US"/>
            </a:p>
          </p:txBody>
        </p:sp>
        <p:sp>
          <p:nvSpPr>
            <p:cNvPr id="49190"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ja-JP" altLang="en-US"/>
            </a:p>
          </p:txBody>
        </p:sp>
        <p:sp>
          <p:nvSpPr>
            <p:cNvPr id="49191"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ja-JP" altLang="en-US"/>
            </a:p>
          </p:txBody>
        </p:sp>
        <p:sp>
          <p:nvSpPr>
            <p:cNvPr id="49192"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a:defRPr/>
              </a:pPr>
              <a:endParaRPr lang="ja-JP" altLang="en-US"/>
            </a:p>
          </p:txBody>
        </p:sp>
        <p:sp>
          <p:nvSpPr>
            <p:cNvPr id="49193"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ja-JP" altLang="en-US"/>
            </a:p>
          </p:txBody>
        </p:sp>
        <p:sp>
          <p:nvSpPr>
            <p:cNvPr id="49194"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a:defRPr/>
              </a:pPr>
              <a:endParaRPr lang="ja-JP" altLang="en-US"/>
            </a:p>
          </p:txBody>
        </p:sp>
        <p:sp>
          <p:nvSpPr>
            <p:cNvPr id="49195"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a:defRPr/>
              </a:pPr>
              <a:endParaRPr lang="ja-JP" altLang="en-US"/>
            </a:p>
          </p:txBody>
        </p:sp>
        <p:sp>
          <p:nvSpPr>
            <p:cNvPr id="49196"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a:defRPr/>
              </a:pPr>
              <a:endParaRPr lang="ja-JP" altLang="en-US"/>
            </a:p>
          </p:txBody>
        </p:sp>
      </p:grpSp>
      <p:sp>
        <p:nvSpPr>
          <p:cNvPr id="49197"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4100"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9199"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ea typeface="+mn-ea"/>
              </a:defRPr>
            </a:lvl1pPr>
          </a:lstStyle>
          <a:p>
            <a:pPr>
              <a:defRPr/>
            </a:pPr>
            <a:endParaRPr lang="en-US" altLang="ja-JP"/>
          </a:p>
        </p:txBody>
      </p:sp>
      <p:sp>
        <p:nvSpPr>
          <p:cNvPr id="49200"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kumimoji="0" sz="1400">
                <a:ea typeface="+mn-ea"/>
              </a:defRPr>
            </a:lvl1pPr>
          </a:lstStyle>
          <a:p>
            <a:pPr>
              <a:defRPr/>
            </a:pPr>
            <a:endParaRPr lang="en-US" altLang="ja-JP"/>
          </a:p>
        </p:txBody>
      </p:sp>
      <p:sp>
        <p:nvSpPr>
          <p:cNvPr id="49201"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ea typeface="+mn-ea"/>
              </a:defRPr>
            </a:lvl1pPr>
          </a:lstStyle>
          <a:p>
            <a:pPr>
              <a:defRPr/>
            </a:pPr>
            <a:fld id="{25EA6180-C778-4ECD-8502-BD731EF330B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36" r:id="rId1"/>
    <p:sldLayoutId id="2147483735" r:id="rId2"/>
    <p:sldLayoutId id="2147483734" r:id="rId3"/>
    <p:sldLayoutId id="2147483733" r:id="rId4"/>
    <p:sldLayoutId id="2147483732" r:id="rId5"/>
    <p:sldLayoutId id="2147483731" r:id="rId6"/>
    <p:sldLayoutId id="2147483730" r:id="rId7"/>
    <p:sldLayoutId id="2147483729" r:id="rId8"/>
    <p:sldLayoutId id="2147483728" r:id="rId9"/>
    <p:sldLayoutId id="2147483727" r:id="rId10"/>
    <p:sldLayoutId id="2147483726" r:id="rId11"/>
    <p:sldLayoutId id="2147483779" r:id="rId12"/>
  </p:sldLayoutIdLst>
  <p:txStyles>
    <p:titleStyle>
      <a:lvl1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7938" y="0"/>
            <a:ext cx="2833688" cy="6856413"/>
            <a:chOff x="-5" y="0"/>
            <a:chExt cx="1785" cy="4319"/>
          </a:xfrm>
        </p:grpSpPr>
        <p:sp>
          <p:nvSpPr>
            <p:cNvPr id="7176"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grpSp>
          <p:nvGrpSpPr>
            <p:cNvPr id="7177" name="Group 4"/>
            <p:cNvGrpSpPr>
              <a:grpSpLocks/>
            </p:cNvGrpSpPr>
            <p:nvPr/>
          </p:nvGrpSpPr>
          <p:grpSpPr bwMode="auto">
            <a:xfrm rot="14964908" flipH="1">
              <a:off x="104" y="2441"/>
              <a:ext cx="452" cy="444"/>
              <a:chOff x="1727" y="866"/>
              <a:chExt cx="129" cy="157"/>
            </a:xfrm>
          </p:grpSpPr>
          <p:sp>
            <p:nvSpPr>
              <p:cNvPr id="7215" name="Freeform 5"/>
              <p:cNvSpPr>
                <a:spLocks/>
              </p:cNvSpPr>
              <p:nvPr userDrawn="1"/>
            </p:nvSpPr>
            <p:spPr bwMode="ltGray">
              <a:xfrm>
                <a:off x="1727"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216" name="Freeform 6"/>
              <p:cNvSpPr>
                <a:spLocks/>
              </p:cNvSpPr>
              <p:nvPr userDrawn="1"/>
            </p:nvSpPr>
            <p:spPr bwMode="ltGray">
              <a:xfrm>
                <a:off x="1786"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217" name="Freeform 7"/>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grpSp>
        <p:sp>
          <p:nvSpPr>
            <p:cNvPr id="7178"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grpSp>
          <p:nvGrpSpPr>
            <p:cNvPr id="7179" name="Group 9"/>
            <p:cNvGrpSpPr>
              <a:grpSpLocks/>
            </p:cNvGrpSpPr>
            <p:nvPr/>
          </p:nvGrpSpPr>
          <p:grpSpPr bwMode="auto">
            <a:xfrm rot="416244">
              <a:off x="9" y="1746"/>
              <a:ext cx="1771" cy="1741"/>
              <a:chOff x="41" y="2787"/>
              <a:chExt cx="902" cy="833"/>
            </a:xfrm>
          </p:grpSpPr>
          <p:sp>
            <p:nvSpPr>
              <p:cNvPr id="7206" name="Freeform 10"/>
              <p:cNvSpPr>
                <a:spLocks/>
              </p:cNvSpPr>
              <p:nvPr userDrawn="1"/>
            </p:nvSpPr>
            <p:spPr bwMode="ltGray">
              <a:xfrm rot="373331" flipH="1">
                <a:off x="125" y="2787"/>
                <a:ext cx="313" cy="303"/>
              </a:xfrm>
              <a:custGeom>
                <a:avLst/>
                <a:gdLst>
                  <a:gd name="T0" fmla="*/ 95 w 217"/>
                  <a:gd name="T1" fmla="*/ 437 h 210"/>
                  <a:gd name="T2" fmla="*/ 76 w 217"/>
                  <a:gd name="T3" fmla="*/ 413 h 210"/>
                  <a:gd name="T4" fmla="*/ 55 w 217"/>
                  <a:gd name="T5" fmla="*/ 377 h 210"/>
                  <a:gd name="T6" fmla="*/ 32 w 217"/>
                  <a:gd name="T7" fmla="*/ 330 h 210"/>
                  <a:gd name="T8" fmla="*/ 10 w 217"/>
                  <a:gd name="T9" fmla="*/ 281 h 210"/>
                  <a:gd name="T10" fmla="*/ 0 w 217"/>
                  <a:gd name="T11" fmla="*/ 227 h 210"/>
                  <a:gd name="T12" fmla="*/ 1 w 217"/>
                  <a:gd name="T13" fmla="*/ 170 h 210"/>
                  <a:gd name="T14" fmla="*/ 19 w 217"/>
                  <a:gd name="T15" fmla="*/ 118 h 210"/>
                  <a:gd name="T16" fmla="*/ 56 w 217"/>
                  <a:gd name="T17" fmla="*/ 74 h 210"/>
                  <a:gd name="T18" fmla="*/ 94 w 217"/>
                  <a:gd name="T19" fmla="*/ 46 h 210"/>
                  <a:gd name="T20" fmla="*/ 125 w 217"/>
                  <a:gd name="T21" fmla="*/ 25 h 210"/>
                  <a:gd name="T22" fmla="*/ 150 w 217"/>
                  <a:gd name="T23" fmla="*/ 14 h 210"/>
                  <a:gd name="T24" fmla="*/ 169 w 217"/>
                  <a:gd name="T25" fmla="*/ 10 h 210"/>
                  <a:gd name="T26" fmla="*/ 183 w 217"/>
                  <a:gd name="T27" fmla="*/ 10 h 210"/>
                  <a:gd name="T28" fmla="*/ 216 w 217"/>
                  <a:gd name="T29" fmla="*/ 0 h 210"/>
                  <a:gd name="T30" fmla="*/ 307 w 217"/>
                  <a:gd name="T31" fmla="*/ 17 h 210"/>
                  <a:gd name="T32" fmla="*/ 333 w 217"/>
                  <a:gd name="T33" fmla="*/ 25 h 210"/>
                  <a:gd name="T34" fmla="*/ 358 w 217"/>
                  <a:gd name="T35" fmla="*/ 32 h 210"/>
                  <a:gd name="T36" fmla="*/ 379 w 217"/>
                  <a:gd name="T37" fmla="*/ 39 h 210"/>
                  <a:gd name="T38" fmla="*/ 395 w 217"/>
                  <a:gd name="T39" fmla="*/ 48 h 210"/>
                  <a:gd name="T40" fmla="*/ 413 w 217"/>
                  <a:gd name="T41" fmla="*/ 56 h 210"/>
                  <a:gd name="T42" fmla="*/ 427 w 217"/>
                  <a:gd name="T43" fmla="*/ 66 h 210"/>
                  <a:gd name="T44" fmla="*/ 438 w 217"/>
                  <a:gd name="T45" fmla="*/ 79 h 210"/>
                  <a:gd name="T46" fmla="*/ 451 w 217"/>
                  <a:gd name="T47" fmla="*/ 94 h 210"/>
                  <a:gd name="T48" fmla="*/ 427 w 217"/>
                  <a:gd name="T49" fmla="*/ 84 h 210"/>
                  <a:gd name="T50" fmla="*/ 404 w 217"/>
                  <a:gd name="T51" fmla="*/ 75 h 210"/>
                  <a:gd name="T52" fmla="*/ 381 w 217"/>
                  <a:gd name="T53" fmla="*/ 69 h 210"/>
                  <a:gd name="T54" fmla="*/ 358 w 217"/>
                  <a:gd name="T55" fmla="*/ 62 h 210"/>
                  <a:gd name="T56" fmla="*/ 339 w 217"/>
                  <a:gd name="T57" fmla="*/ 56 h 210"/>
                  <a:gd name="T58" fmla="*/ 319 w 217"/>
                  <a:gd name="T59" fmla="*/ 55 h 210"/>
                  <a:gd name="T60" fmla="*/ 297 w 217"/>
                  <a:gd name="T61" fmla="*/ 51 h 210"/>
                  <a:gd name="T62" fmla="*/ 278 w 217"/>
                  <a:gd name="T63" fmla="*/ 51 h 210"/>
                  <a:gd name="T64" fmla="*/ 260 w 217"/>
                  <a:gd name="T65" fmla="*/ 51 h 210"/>
                  <a:gd name="T66" fmla="*/ 241 w 217"/>
                  <a:gd name="T67" fmla="*/ 52 h 210"/>
                  <a:gd name="T68" fmla="*/ 222 w 217"/>
                  <a:gd name="T69" fmla="*/ 56 h 210"/>
                  <a:gd name="T70" fmla="*/ 206 w 217"/>
                  <a:gd name="T71" fmla="*/ 61 h 210"/>
                  <a:gd name="T72" fmla="*/ 189 w 217"/>
                  <a:gd name="T73" fmla="*/ 69 h 210"/>
                  <a:gd name="T74" fmla="*/ 170 w 217"/>
                  <a:gd name="T75" fmla="*/ 75 h 210"/>
                  <a:gd name="T76" fmla="*/ 154 w 217"/>
                  <a:gd name="T77" fmla="*/ 85 h 210"/>
                  <a:gd name="T78" fmla="*/ 137 w 217"/>
                  <a:gd name="T79" fmla="*/ 95 h 210"/>
                  <a:gd name="T80" fmla="*/ 108 w 217"/>
                  <a:gd name="T81" fmla="*/ 127 h 210"/>
                  <a:gd name="T82" fmla="*/ 88 w 217"/>
                  <a:gd name="T83" fmla="*/ 166 h 210"/>
                  <a:gd name="T84" fmla="*/ 76 w 217"/>
                  <a:gd name="T85" fmla="*/ 215 h 210"/>
                  <a:gd name="T86" fmla="*/ 72 w 217"/>
                  <a:gd name="T87" fmla="*/ 263 h 210"/>
                  <a:gd name="T88" fmla="*/ 72 w 217"/>
                  <a:gd name="T89" fmla="*/ 315 h 210"/>
                  <a:gd name="T90" fmla="*/ 79 w 217"/>
                  <a:gd name="T91" fmla="*/ 362 h 210"/>
                  <a:gd name="T92" fmla="*/ 85 w 217"/>
                  <a:gd name="T93" fmla="*/ 404 h 210"/>
                  <a:gd name="T94" fmla="*/ 95 w 217"/>
                  <a:gd name="T95" fmla="*/ 437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207" name="Freeform 11"/>
              <p:cNvSpPr>
                <a:spLocks/>
              </p:cNvSpPr>
              <p:nvPr userDrawn="1"/>
            </p:nvSpPr>
            <p:spPr bwMode="ltGray">
              <a:xfrm rot="373331" flipH="1">
                <a:off x="41" y="2843"/>
                <a:ext cx="262" cy="308"/>
              </a:xfrm>
              <a:custGeom>
                <a:avLst/>
                <a:gdLst>
                  <a:gd name="T0" fmla="*/ 226 w 182"/>
                  <a:gd name="T1" fmla="*/ 0 h 213"/>
                  <a:gd name="T2" fmla="*/ 232 w 182"/>
                  <a:gd name="T3" fmla="*/ 4 h 213"/>
                  <a:gd name="T4" fmla="*/ 245 w 182"/>
                  <a:gd name="T5" fmla="*/ 17 h 213"/>
                  <a:gd name="T6" fmla="*/ 263 w 182"/>
                  <a:gd name="T7" fmla="*/ 38 h 213"/>
                  <a:gd name="T8" fmla="*/ 284 w 182"/>
                  <a:gd name="T9" fmla="*/ 69 h 213"/>
                  <a:gd name="T10" fmla="*/ 301 w 182"/>
                  <a:gd name="T11" fmla="*/ 108 h 213"/>
                  <a:gd name="T12" fmla="*/ 311 w 182"/>
                  <a:gd name="T13" fmla="*/ 159 h 213"/>
                  <a:gd name="T14" fmla="*/ 311 w 182"/>
                  <a:gd name="T15" fmla="*/ 220 h 213"/>
                  <a:gd name="T16" fmla="*/ 298 w 182"/>
                  <a:gd name="T17" fmla="*/ 291 h 213"/>
                  <a:gd name="T18" fmla="*/ 291 w 182"/>
                  <a:gd name="T19" fmla="*/ 311 h 213"/>
                  <a:gd name="T20" fmla="*/ 282 w 182"/>
                  <a:gd name="T21" fmla="*/ 328 h 213"/>
                  <a:gd name="T22" fmla="*/ 272 w 182"/>
                  <a:gd name="T23" fmla="*/ 346 h 213"/>
                  <a:gd name="T24" fmla="*/ 259 w 182"/>
                  <a:gd name="T25" fmla="*/ 362 h 213"/>
                  <a:gd name="T26" fmla="*/ 242 w 182"/>
                  <a:gd name="T27" fmla="*/ 376 h 213"/>
                  <a:gd name="T28" fmla="*/ 227 w 182"/>
                  <a:gd name="T29" fmla="*/ 388 h 213"/>
                  <a:gd name="T30" fmla="*/ 212 w 182"/>
                  <a:gd name="T31" fmla="*/ 399 h 213"/>
                  <a:gd name="T32" fmla="*/ 190 w 182"/>
                  <a:gd name="T33" fmla="*/ 408 h 213"/>
                  <a:gd name="T34" fmla="*/ 170 w 182"/>
                  <a:gd name="T35" fmla="*/ 412 h 213"/>
                  <a:gd name="T36" fmla="*/ 150 w 182"/>
                  <a:gd name="T37" fmla="*/ 418 h 213"/>
                  <a:gd name="T38" fmla="*/ 127 w 182"/>
                  <a:gd name="T39" fmla="*/ 421 h 213"/>
                  <a:gd name="T40" fmla="*/ 102 w 182"/>
                  <a:gd name="T41" fmla="*/ 421 h 213"/>
                  <a:gd name="T42" fmla="*/ 76 w 182"/>
                  <a:gd name="T43" fmla="*/ 418 h 213"/>
                  <a:gd name="T44" fmla="*/ 52 w 182"/>
                  <a:gd name="T45" fmla="*/ 412 h 213"/>
                  <a:gd name="T46" fmla="*/ 24 w 182"/>
                  <a:gd name="T47" fmla="*/ 403 h 213"/>
                  <a:gd name="T48" fmla="*/ 0 w 182"/>
                  <a:gd name="T49" fmla="*/ 393 h 213"/>
                  <a:gd name="T50" fmla="*/ 23 w 182"/>
                  <a:gd name="T51" fmla="*/ 408 h 213"/>
                  <a:gd name="T52" fmla="*/ 46 w 182"/>
                  <a:gd name="T53" fmla="*/ 418 h 213"/>
                  <a:gd name="T54" fmla="*/ 69 w 182"/>
                  <a:gd name="T55" fmla="*/ 428 h 213"/>
                  <a:gd name="T56" fmla="*/ 89 w 182"/>
                  <a:gd name="T57" fmla="*/ 435 h 213"/>
                  <a:gd name="T58" fmla="*/ 109 w 182"/>
                  <a:gd name="T59" fmla="*/ 441 h 213"/>
                  <a:gd name="T60" fmla="*/ 131 w 182"/>
                  <a:gd name="T61" fmla="*/ 444 h 213"/>
                  <a:gd name="T62" fmla="*/ 151 w 182"/>
                  <a:gd name="T63" fmla="*/ 445 h 213"/>
                  <a:gd name="T64" fmla="*/ 171 w 182"/>
                  <a:gd name="T65" fmla="*/ 445 h 213"/>
                  <a:gd name="T66" fmla="*/ 189 w 182"/>
                  <a:gd name="T67" fmla="*/ 444 h 213"/>
                  <a:gd name="T68" fmla="*/ 207 w 182"/>
                  <a:gd name="T69" fmla="*/ 440 h 213"/>
                  <a:gd name="T70" fmla="*/ 223 w 182"/>
                  <a:gd name="T71" fmla="*/ 435 h 213"/>
                  <a:gd name="T72" fmla="*/ 240 w 182"/>
                  <a:gd name="T73" fmla="*/ 431 h 213"/>
                  <a:gd name="T74" fmla="*/ 255 w 182"/>
                  <a:gd name="T75" fmla="*/ 425 h 213"/>
                  <a:gd name="T76" fmla="*/ 269 w 182"/>
                  <a:gd name="T77" fmla="*/ 416 h 213"/>
                  <a:gd name="T78" fmla="*/ 282 w 182"/>
                  <a:gd name="T79" fmla="*/ 408 h 213"/>
                  <a:gd name="T80" fmla="*/ 294 w 182"/>
                  <a:gd name="T81" fmla="*/ 399 h 213"/>
                  <a:gd name="T82" fmla="*/ 327 w 182"/>
                  <a:gd name="T83" fmla="*/ 367 h 213"/>
                  <a:gd name="T84" fmla="*/ 350 w 182"/>
                  <a:gd name="T85" fmla="*/ 337 h 213"/>
                  <a:gd name="T86" fmla="*/ 364 w 182"/>
                  <a:gd name="T87" fmla="*/ 301 h 213"/>
                  <a:gd name="T88" fmla="*/ 371 w 182"/>
                  <a:gd name="T89" fmla="*/ 268 h 213"/>
                  <a:gd name="T90" fmla="*/ 376 w 182"/>
                  <a:gd name="T91" fmla="*/ 233 h 213"/>
                  <a:gd name="T92" fmla="*/ 376 w 182"/>
                  <a:gd name="T93" fmla="*/ 198 h 213"/>
                  <a:gd name="T94" fmla="*/ 377 w 182"/>
                  <a:gd name="T95" fmla="*/ 165 h 213"/>
                  <a:gd name="T96" fmla="*/ 358 w 182"/>
                  <a:gd name="T97" fmla="*/ 97 h 213"/>
                  <a:gd name="T98" fmla="*/ 324 w 182"/>
                  <a:gd name="T99" fmla="*/ 43 h 213"/>
                  <a:gd name="T100" fmla="*/ 312 w 182"/>
                  <a:gd name="T101" fmla="*/ 38 h 213"/>
                  <a:gd name="T102" fmla="*/ 305 w 182"/>
                  <a:gd name="T103" fmla="*/ 32 h 213"/>
                  <a:gd name="T104" fmla="*/ 294 w 182"/>
                  <a:gd name="T105" fmla="*/ 27 h 213"/>
                  <a:gd name="T106" fmla="*/ 286 w 182"/>
                  <a:gd name="T107" fmla="*/ 23 h 213"/>
                  <a:gd name="T108" fmla="*/ 274 w 182"/>
                  <a:gd name="T109" fmla="*/ 19 h 213"/>
                  <a:gd name="T110" fmla="*/ 261 w 182"/>
                  <a:gd name="T111" fmla="*/ 13 h 213"/>
                  <a:gd name="T112" fmla="*/ 246 w 182"/>
                  <a:gd name="T113" fmla="*/ 6 h 213"/>
                  <a:gd name="T114" fmla="*/ 226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208" name="Freeform 12"/>
              <p:cNvSpPr>
                <a:spLocks/>
              </p:cNvSpPr>
              <p:nvPr userDrawn="1"/>
            </p:nvSpPr>
            <p:spPr bwMode="ltGray">
              <a:xfrm rot="373331" flipH="1">
                <a:off x="121" y="2907"/>
                <a:ext cx="93" cy="156"/>
              </a:xfrm>
              <a:custGeom>
                <a:avLst/>
                <a:gdLst>
                  <a:gd name="T0" fmla="*/ 49 w 128"/>
                  <a:gd name="T1" fmla="*/ 0 h 217"/>
                  <a:gd name="T2" fmla="*/ 55 w 128"/>
                  <a:gd name="T3" fmla="*/ 4 h 217"/>
                  <a:gd name="T4" fmla="*/ 61 w 128"/>
                  <a:gd name="T5" fmla="*/ 14 h 217"/>
                  <a:gd name="T6" fmla="*/ 65 w 128"/>
                  <a:gd name="T7" fmla="*/ 26 h 217"/>
                  <a:gd name="T8" fmla="*/ 68 w 128"/>
                  <a:gd name="T9" fmla="*/ 40 h 217"/>
                  <a:gd name="T10" fmla="*/ 67 w 128"/>
                  <a:gd name="T11" fmla="*/ 58 h 217"/>
                  <a:gd name="T12" fmla="*/ 61 w 128"/>
                  <a:gd name="T13" fmla="*/ 75 h 217"/>
                  <a:gd name="T14" fmla="*/ 49 w 128"/>
                  <a:gd name="T15" fmla="*/ 93 h 217"/>
                  <a:gd name="T16" fmla="*/ 32 w 128"/>
                  <a:gd name="T17" fmla="*/ 112 h 217"/>
                  <a:gd name="T18" fmla="*/ 26 w 128"/>
                  <a:gd name="T19" fmla="*/ 110 h 217"/>
                  <a:gd name="T20" fmla="*/ 20 w 128"/>
                  <a:gd name="T21" fmla="*/ 109 h 217"/>
                  <a:gd name="T22" fmla="*/ 14 w 128"/>
                  <a:gd name="T23" fmla="*/ 106 h 217"/>
                  <a:gd name="T24" fmla="*/ 9 w 128"/>
                  <a:gd name="T25" fmla="*/ 104 h 217"/>
                  <a:gd name="T26" fmla="*/ 4 w 128"/>
                  <a:gd name="T27" fmla="*/ 101 h 217"/>
                  <a:gd name="T28" fmla="*/ 1 w 128"/>
                  <a:gd name="T29" fmla="*/ 98 h 217"/>
                  <a:gd name="T30" fmla="*/ 0 w 128"/>
                  <a:gd name="T31" fmla="*/ 95 h 217"/>
                  <a:gd name="T32" fmla="*/ 1 w 128"/>
                  <a:gd name="T33" fmla="*/ 92 h 217"/>
                  <a:gd name="T34" fmla="*/ 7 w 128"/>
                  <a:gd name="T35" fmla="*/ 88 h 217"/>
                  <a:gd name="T36" fmla="*/ 15 w 128"/>
                  <a:gd name="T37" fmla="*/ 83 h 217"/>
                  <a:gd name="T38" fmla="*/ 24 w 128"/>
                  <a:gd name="T39" fmla="*/ 78 h 217"/>
                  <a:gd name="T40" fmla="*/ 33 w 128"/>
                  <a:gd name="T41" fmla="*/ 69 h 217"/>
                  <a:gd name="T42" fmla="*/ 41 w 128"/>
                  <a:gd name="T43" fmla="*/ 58 h 217"/>
                  <a:gd name="T44" fmla="*/ 48 w 128"/>
                  <a:gd name="T45" fmla="*/ 43 h 217"/>
                  <a:gd name="T46" fmla="*/ 51 w 128"/>
                  <a:gd name="T47" fmla="*/ 24 h 217"/>
                  <a:gd name="T48" fmla="*/ 49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209" name="Freeform 13"/>
              <p:cNvSpPr>
                <a:spLocks/>
              </p:cNvSpPr>
              <p:nvPr userDrawn="1"/>
            </p:nvSpPr>
            <p:spPr bwMode="ltGray">
              <a:xfrm rot="373331" flipH="1">
                <a:off x="313" y="3110"/>
                <a:ext cx="85" cy="93"/>
              </a:xfrm>
              <a:custGeom>
                <a:avLst/>
                <a:gdLst>
                  <a:gd name="T0" fmla="*/ 39 w 117"/>
                  <a:gd name="T1" fmla="*/ 0 h 132"/>
                  <a:gd name="T2" fmla="*/ 0 w 117"/>
                  <a:gd name="T3" fmla="*/ 13 h 132"/>
                  <a:gd name="T4" fmla="*/ 1 w 117"/>
                  <a:gd name="T5" fmla="*/ 13 h 132"/>
                  <a:gd name="T6" fmla="*/ 7 w 117"/>
                  <a:gd name="T7" fmla="*/ 14 h 132"/>
                  <a:gd name="T8" fmla="*/ 15 w 117"/>
                  <a:gd name="T9" fmla="*/ 18 h 132"/>
                  <a:gd name="T10" fmla="*/ 24 w 117"/>
                  <a:gd name="T11" fmla="*/ 23 h 132"/>
                  <a:gd name="T12" fmla="*/ 35 w 117"/>
                  <a:gd name="T13" fmla="*/ 31 h 132"/>
                  <a:gd name="T14" fmla="*/ 44 w 117"/>
                  <a:gd name="T15" fmla="*/ 39 h 132"/>
                  <a:gd name="T16" fmla="*/ 54 w 117"/>
                  <a:gd name="T17" fmla="*/ 51 h 132"/>
                  <a:gd name="T18" fmla="*/ 61 w 117"/>
                  <a:gd name="T19" fmla="*/ 66 h 132"/>
                  <a:gd name="T20" fmla="*/ 62 w 117"/>
                  <a:gd name="T21" fmla="*/ 60 h 132"/>
                  <a:gd name="T22" fmla="*/ 61 w 117"/>
                  <a:gd name="T23" fmla="*/ 53 h 132"/>
                  <a:gd name="T24" fmla="*/ 57 w 117"/>
                  <a:gd name="T25" fmla="*/ 44 h 132"/>
                  <a:gd name="T26" fmla="*/ 52 w 117"/>
                  <a:gd name="T27" fmla="*/ 37 h 132"/>
                  <a:gd name="T28" fmla="*/ 47 w 117"/>
                  <a:gd name="T29" fmla="*/ 29 h 132"/>
                  <a:gd name="T30" fmla="*/ 41 w 117"/>
                  <a:gd name="T31" fmla="*/ 23 h 132"/>
                  <a:gd name="T32" fmla="*/ 36 w 117"/>
                  <a:gd name="T33" fmla="*/ 18 h 132"/>
                  <a:gd name="T34" fmla="*/ 31 w 117"/>
                  <a:gd name="T35" fmla="*/ 16 h 132"/>
                  <a:gd name="T36" fmla="*/ 36 w 117"/>
                  <a:gd name="T37" fmla="*/ 14 h 132"/>
                  <a:gd name="T38" fmla="*/ 41 w 117"/>
                  <a:gd name="T39" fmla="*/ 14 h 132"/>
                  <a:gd name="T40" fmla="*/ 47 w 117"/>
                  <a:gd name="T41" fmla="*/ 13 h 132"/>
                  <a:gd name="T42" fmla="*/ 52 w 117"/>
                  <a:gd name="T43" fmla="*/ 13 h 132"/>
                  <a:gd name="T44" fmla="*/ 55 w 117"/>
                  <a:gd name="T45" fmla="*/ 12 h 132"/>
                  <a:gd name="T46" fmla="*/ 57 w 117"/>
                  <a:gd name="T47" fmla="*/ 11 h 132"/>
                  <a:gd name="T48" fmla="*/ 60 w 117"/>
                  <a:gd name="T49" fmla="*/ 11 h 132"/>
                  <a:gd name="T50" fmla="*/ 60 w 117"/>
                  <a:gd name="T51" fmla="*/ 11 h 132"/>
                  <a:gd name="T52" fmla="*/ 39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210" name="Freeform 14"/>
              <p:cNvSpPr>
                <a:spLocks/>
              </p:cNvSpPr>
              <p:nvPr userDrawn="1"/>
            </p:nvSpPr>
            <p:spPr bwMode="ltGray">
              <a:xfrm rot="373331" flipH="1">
                <a:off x="289" y="3133"/>
                <a:ext cx="21" cy="55"/>
              </a:xfrm>
              <a:custGeom>
                <a:avLst/>
                <a:gdLst>
                  <a:gd name="T0" fmla="*/ 15 w 29"/>
                  <a:gd name="T1" fmla="*/ 0 h 77"/>
                  <a:gd name="T2" fmla="*/ 12 w 29"/>
                  <a:gd name="T3" fmla="*/ 0 h 77"/>
                  <a:gd name="T4" fmla="*/ 9 w 29"/>
                  <a:gd name="T5" fmla="*/ 2 h 77"/>
                  <a:gd name="T6" fmla="*/ 5 w 29"/>
                  <a:gd name="T7" fmla="*/ 4 h 77"/>
                  <a:gd name="T8" fmla="*/ 2 w 29"/>
                  <a:gd name="T9" fmla="*/ 10 h 77"/>
                  <a:gd name="T10" fmla="*/ 1 w 29"/>
                  <a:gd name="T11" fmla="*/ 15 h 77"/>
                  <a:gd name="T12" fmla="*/ 0 w 29"/>
                  <a:gd name="T13" fmla="*/ 22 h 77"/>
                  <a:gd name="T14" fmla="*/ 1 w 29"/>
                  <a:gd name="T15" fmla="*/ 31 h 77"/>
                  <a:gd name="T16" fmla="*/ 6 w 29"/>
                  <a:gd name="T17" fmla="*/ 39 h 77"/>
                  <a:gd name="T18" fmla="*/ 8 w 29"/>
                  <a:gd name="T19" fmla="*/ 27 h 77"/>
                  <a:gd name="T20" fmla="*/ 10 w 29"/>
                  <a:gd name="T21" fmla="*/ 19 h 77"/>
                  <a:gd name="T22" fmla="*/ 12 w 29"/>
                  <a:gd name="T23" fmla="*/ 11 h 77"/>
                  <a:gd name="T24" fmla="*/ 15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grpSp>
            <p:nvGrpSpPr>
              <p:cNvPr id="7211" name="Group 15"/>
              <p:cNvGrpSpPr>
                <a:grpSpLocks/>
              </p:cNvGrpSpPr>
              <p:nvPr userDrawn="1"/>
            </p:nvGrpSpPr>
            <p:grpSpPr bwMode="auto">
              <a:xfrm rot="10886446" flipH="1">
                <a:off x="335" y="3251"/>
                <a:ext cx="608" cy="369"/>
                <a:chOff x="-366" y="1704"/>
                <a:chExt cx="608" cy="369"/>
              </a:xfrm>
            </p:grpSpPr>
            <p:sp>
              <p:nvSpPr>
                <p:cNvPr id="7212" name="Freeform 16"/>
                <p:cNvSpPr>
                  <a:spLocks/>
                </p:cNvSpPr>
                <p:nvPr userDrawn="1"/>
              </p:nvSpPr>
              <p:spPr bwMode="ltGray">
                <a:xfrm rot="4200091">
                  <a:off x="-243" y="1807"/>
                  <a:ext cx="143" cy="390"/>
                </a:xfrm>
                <a:custGeom>
                  <a:avLst/>
                  <a:gdLst>
                    <a:gd name="T0" fmla="*/ 6 w 207"/>
                    <a:gd name="T1" fmla="*/ 21 h 564"/>
                    <a:gd name="T2" fmla="*/ 3 w 207"/>
                    <a:gd name="T3" fmla="*/ 35 h 564"/>
                    <a:gd name="T4" fmla="*/ 1 w 207"/>
                    <a:gd name="T5" fmla="*/ 47 h 564"/>
                    <a:gd name="T6" fmla="*/ 0 w 207"/>
                    <a:gd name="T7" fmla="*/ 59 h 564"/>
                    <a:gd name="T8" fmla="*/ 0 w 207"/>
                    <a:gd name="T9" fmla="*/ 72 h 564"/>
                    <a:gd name="T10" fmla="*/ 1 w 207"/>
                    <a:gd name="T11" fmla="*/ 86 h 564"/>
                    <a:gd name="T12" fmla="*/ 3 w 207"/>
                    <a:gd name="T13" fmla="*/ 101 h 564"/>
                    <a:gd name="T14" fmla="*/ 8 w 207"/>
                    <a:gd name="T15" fmla="*/ 118 h 564"/>
                    <a:gd name="T16" fmla="*/ 14 w 207"/>
                    <a:gd name="T17" fmla="*/ 137 h 564"/>
                    <a:gd name="T18" fmla="*/ 21 w 207"/>
                    <a:gd name="T19" fmla="*/ 156 h 564"/>
                    <a:gd name="T20" fmla="*/ 29 w 207"/>
                    <a:gd name="T21" fmla="*/ 174 h 564"/>
                    <a:gd name="T22" fmla="*/ 39 w 207"/>
                    <a:gd name="T23" fmla="*/ 194 h 564"/>
                    <a:gd name="T24" fmla="*/ 50 w 207"/>
                    <a:gd name="T25" fmla="*/ 213 h 564"/>
                    <a:gd name="T26" fmla="*/ 63 w 207"/>
                    <a:gd name="T27" fmla="*/ 231 h 564"/>
                    <a:gd name="T28" fmla="*/ 75 w 207"/>
                    <a:gd name="T29" fmla="*/ 247 h 564"/>
                    <a:gd name="T30" fmla="*/ 87 w 207"/>
                    <a:gd name="T31" fmla="*/ 260 h 564"/>
                    <a:gd name="T32" fmla="*/ 99 w 207"/>
                    <a:gd name="T33" fmla="*/ 270 h 564"/>
                    <a:gd name="T34" fmla="*/ 77 w 207"/>
                    <a:gd name="T35" fmla="*/ 239 h 564"/>
                    <a:gd name="T36" fmla="*/ 61 w 207"/>
                    <a:gd name="T37" fmla="*/ 214 h 564"/>
                    <a:gd name="T38" fmla="*/ 49 w 207"/>
                    <a:gd name="T39" fmla="*/ 194 h 564"/>
                    <a:gd name="T40" fmla="*/ 41 w 207"/>
                    <a:gd name="T41" fmla="*/ 176 h 564"/>
                    <a:gd name="T42" fmla="*/ 36 w 207"/>
                    <a:gd name="T43" fmla="*/ 161 h 564"/>
                    <a:gd name="T44" fmla="*/ 32 w 207"/>
                    <a:gd name="T45" fmla="*/ 148 h 564"/>
                    <a:gd name="T46" fmla="*/ 30 w 207"/>
                    <a:gd name="T47" fmla="*/ 136 h 564"/>
                    <a:gd name="T48" fmla="*/ 27 w 207"/>
                    <a:gd name="T49" fmla="*/ 124 h 564"/>
                    <a:gd name="T50" fmla="*/ 21 w 207"/>
                    <a:gd name="T51" fmla="*/ 98 h 564"/>
                    <a:gd name="T52" fmla="*/ 19 w 207"/>
                    <a:gd name="T53" fmla="*/ 67 h 564"/>
                    <a:gd name="T54" fmla="*/ 21 w 207"/>
                    <a:gd name="T55" fmla="*/ 33 h 564"/>
                    <a:gd name="T56" fmla="*/ 24 w 207"/>
                    <a:gd name="T57" fmla="*/ 0 h 564"/>
                    <a:gd name="T58" fmla="*/ 6 w 207"/>
                    <a:gd name="T59" fmla="*/ 21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213" name="Freeform 17"/>
                <p:cNvSpPr>
                  <a:spLocks/>
                </p:cNvSpPr>
                <p:nvPr userDrawn="1"/>
              </p:nvSpPr>
              <p:spPr bwMode="ltGray">
                <a:xfrm rot="4200091">
                  <a:off x="124" y="1761"/>
                  <a:ext cx="33" cy="160"/>
                </a:xfrm>
                <a:custGeom>
                  <a:avLst/>
                  <a:gdLst>
                    <a:gd name="T0" fmla="*/ 0 w 47"/>
                    <a:gd name="T1" fmla="*/ 9 h 232"/>
                    <a:gd name="T2" fmla="*/ 7 w 47"/>
                    <a:gd name="T3" fmla="*/ 26 h 232"/>
                    <a:gd name="T4" fmla="*/ 11 w 47"/>
                    <a:gd name="T5" fmla="*/ 48 h 232"/>
                    <a:gd name="T6" fmla="*/ 12 w 47"/>
                    <a:gd name="T7" fmla="*/ 76 h 232"/>
                    <a:gd name="T8" fmla="*/ 9 w 47"/>
                    <a:gd name="T9" fmla="*/ 110 h 232"/>
                    <a:gd name="T10" fmla="*/ 22 w 47"/>
                    <a:gd name="T11" fmla="*/ 103 h 232"/>
                    <a:gd name="T12" fmla="*/ 23 w 47"/>
                    <a:gd name="T13" fmla="*/ 85 h 232"/>
                    <a:gd name="T14" fmla="*/ 23 w 47"/>
                    <a:gd name="T15" fmla="*/ 67 h 232"/>
                    <a:gd name="T16" fmla="*/ 22 w 47"/>
                    <a:gd name="T17" fmla="*/ 49 h 232"/>
                    <a:gd name="T18" fmla="*/ 20 w 47"/>
                    <a:gd name="T19" fmla="*/ 34 h 232"/>
                    <a:gd name="T20" fmla="*/ 18 w 47"/>
                    <a:gd name="T21" fmla="*/ 25 h 232"/>
                    <a:gd name="T22" fmla="*/ 14 w 47"/>
                    <a:gd name="T23" fmla="*/ 16 h 232"/>
                    <a:gd name="T24" fmla="*/ 11 w 47"/>
                    <a:gd name="T25" fmla="*/ 8 h 232"/>
                    <a:gd name="T26" fmla="*/ 6 w 47"/>
                    <a:gd name="T27" fmla="*/ 0 h 232"/>
                    <a:gd name="T28" fmla="*/ 0 w 47"/>
                    <a:gd name="T29" fmla="*/ 9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214" name="Freeform 18"/>
                <p:cNvSpPr>
                  <a:spLocks/>
                </p:cNvSpPr>
                <p:nvPr userDrawn="1"/>
              </p:nvSpPr>
              <p:spPr bwMode="ltGray">
                <a:xfrm rot="4200091">
                  <a:off x="189" y="1723"/>
                  <a:ext cx="60" cy="27"/>
                </a:xfrm>
                <a:custGeom>
                  <a:avLst/>
                  <a:gdLst>
                    <a:gd name="T0" fmla="*/ 41 w 87"/>
                    <a:gd name="T1" fmla="*/ 10 h 40"/>
                    <a:gd name="T2" fmla="*/ 37 w 87"/>
                    <a:gd name="T3" fmla="*/ 7 h 40"/>
                    <a:gd name="T4" fmla="*/ 32 w 87"/>
                    <a:gd name="T5" fmla="*/ 5 h 40"/>
                    <a:gd name="T6" fmla="*/ 28 w 87"/>
                    <a:gd name="T7" fmla="*/ 3 h 40"/>
                    <a:gd name="T8" fmla="*/ 22 w 87"/>
                    <a:gd name="T9" fmla="*/ 2 h 40"/>
                    <a:gd name="T10" fmla="*/ 18 w 87"/>
                    <a:gd name="T11" fmla="*/ 1 h 40"/>
                    <a:gd name="T12" fmla="*/ 12 w 87"/>
                    <a:gd name="T13" fmla="*/ 1 h 40"/>
                    <a:gd name="T14" fmla="*/ 6 w 87"/>
                    <a:gd name="T15" fmla="*/ 0 h 40"/>
                    <a:gd name="T16" fmla="*/ 0 w 87"/>
                    <a:gd name="T17" fmla="*/ 1 h 40"/>
                    <a:gd name="T18" fmla="*/ 3 w 87"/>
                    <a:gd name="T19" fmla="*/ 3 h 40"/>
                    <a:gd name="T20" fmla="*/ 7 w 87"/>
                    <a:gd name="T21" fmla="*/ 5 h 40"/>
                    <a:gd name="T22" fmla="*/ 10 w 87"/>
                    <a:gd name="T23" fmla="*/ 6 h 40"/>
                    <a:gd name="T24" fmla="*/ 16 w 87"/>
                    <a:gd name="T25" fmla="*/ 8 h 40"/>
                    <a:gd name="T26" fmla="*/ 20 w 87"/>
                    <a:gd name="T27" fmla="*/ 10 h 40"/>
                    <a:gd name="T28" fmla="*/ 25 w 87"/>
                    <a:gd name="T29" fmla="*/ 12 h 40"/>
                    <a:gd name="T30" fmla="*/ 30 w 87"/>
                    <a:gd name="T31" fmla="*/ 15 h 40"/>
                    <a:gd name="T32" fmla="*/ 35 w 87"/>
                    <a:gd name="T33" fmla="*/ 18 h 40"/>
                    <a:gd name="T34" fmla="*/ 41 w 87"/>
                    <a:gd name="T35" fmla="*/ 1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grpSp>
        </p:grpSp>
        <p:grpSp>
          <p:nvGrpSpPr>
            <p:cNvPr id="7180" name="Group 19"/>
            <p:cNvGrpSpPr>
              <a:grpSpLocks/>
            </p:cNvGrpSpPr>
            <p:nvPr/>
          </p:nvGrpSpPr>
          <p:grpSpPr bwMode="auto">
            <a:xfrm rot="6248562">
              <a:off x="343" y="3854"/>
              <a:ext cx="392" cy="424"/>
              <a:chOff x="1727" y="866"/>
              <a:chExt cx="129" cy="157"/>
            </a:xfrm>
          </p:grpSpPr>
          <p:sp>
            <p:nvSpPr>
              <p:cNvPr id="7203" name="Freeform 20"/>
              <p:cNvSpPr>
                <a:spLocks/>
              </p:cNvSpPr>
              <p:nvPr userDrawn="1"/>
            </p:nvSpPr>
            <p:spPr bwMode="ltGray">
              <a:xfrm>
                <a:off x="1727" y="868"/>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204" name="Freeform 21"/>
              <p:cNvSpPr>
                <a:spLocks/>
              </p:cNvSpPr>
              <p:nvPr userDrawn="1"/>
            </p:nvSpPr>
            <p:spPr bwMode="ltGray">
              <a:xfrm>
                <a:off x="1786" y="896"/>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205" name="Freeform 22"/>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grpSp>
        <p:grpSp>
          <p:nvGrpSpPr>
            <p:cNvPr id="7181" name="Group 23"/>
            <p:cNvGrpSpPr>
              <a:grpSpLocks/>
            </p:cNvGrpSpPr>
            <p:nvPr/>
          </p:nvGrpSpPr>
          <p:grpSpPr bwMode="auto">
            <a:xfrm rot="5003157">
              <a:off x="249" y="1102"/>
              <a:ext cx="412" cy="500"/>
              <a:chOff x="1727" y="866"/>
              <a:chExt cx="129" cy="157"/>
            </a:xfrm>
          </p:grpSpPr>
          <p:sp>
            <p:nvSpPr>
              <p:cNvPr id="7200" name="Freeform 24"/>
              <p:cNvSpPr>
                <a:spLocks/>
              </p:cNvSpPr>
              <p:nvPr userDrawn="1"/>
            </p:nvSpPr>
            <p:spPr bwMode="ltGray">
              <a:xfrm>
                <a:off x="1727"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201" name="Freeform 25"/>
              <p:cNvSpPr>
                <a:spLocks/>
              </p:cNvSpPr>
              <p:nvPr userDrawn="1"/>
            </p:nvSpPr>
            <p:spPr bwMode="ltGray">
              <a:xfrm>
                <a:off x="1786"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202" name="Freeform 26"/>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grpSp>
        <p:grpSp>
          <p:nvGrpSpPr>
            <p:cNvPr id="7182" name="Group 27"/>
            <p:cNvGrpSpPr>
              <a:grpSpLocks/>
            </p:cNvGrpSpPr>
            <p:nvPr/>
          </p:nvGrpSpPr>
          <p:grpSpPr bwMode="auto">
            <a:xfrm>
              <a:off x="815" y="0"/>
              <a:ext cx="345" cy="367"/>
              <a:chOff x="1727" y="866"/>
              <a:chExt cx="129" cy="157"/>
            </a:xfrm>
          </p:grpSpPr>
          <p:sp>
            <p:nvSpPr>
              <p:cNvPr id="7197" name="Freeform 28"/>
              <p:cNvSpPr>
                <a:spLocks/>
              </p:cNvSpPr>
              <p:nvPr userDrawn="1"/>
            </p:nvSpPr>
            <p:spPr bwMode="ltGray">
              <a:xfrm>
                <a:off x="1727"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198" name="Freeform 29"/>
              <p:cNvSpPr>
                <a:spLocks/>
              </p:cNvSpPr>
              <p:nvPr userDrawn="1"/>
            </p:nvSpPr>
            <p:spPr bwMode="ltGray">
              <a:xfrm>
                <a:off x="1786"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199" name="Freeform 30"/>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grpSp>
        <p:sp>
          <p:nvSpPr>
            <p:cNvPr id="7183"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184" name="Freeform 32"/>
            <p:cNvSpPr>
              <a:spLocks/>
            </p:cNvSpPr>
            <p:nvPr/>
          </p:nvSpPr>
          <p:spPr bwMode="ltGray">
            <a:xfrm rot="828663">
              <a:off x="242" y="3404"/>
              <a:ext cx="132" cy="167"/>
            </a:xfrm>
            <a:custGeom>
              <a:avLst/>
              <a:gdLst>
                <a:gd name="T0" fmla="*/ 0 w 109"/>
                <a:gd name="T1" fmla="*/ 0 h 156"/>
                <a:gd name="T2" fmla="*/ 7 w 109"/>
                <a:gd name="T3" fmla="*/ 1 h 156"/>
                <a:gd name="T4" fmla="*/ 27 w 109"/>
                <a:gd name="T5" fmla="*/ 5 h 156"/>
                <a:gd name="T6" fmla="*/ 54 w 109"/>
                <a:gd name="T7" fmla="*/ 14 h 156"/>
                <a:gd name="T8" fmla="*/ 85 w 109"/>
                <a:gd name="T9" fmla="*/ 28 h 156"/>
                <a:gd name="T10" fmla="*/ 114 w 109"/>
                <a:gd name="T11" fmla="*/ 50 h 156"/>
                <a:gd name="T12" fmla="*/ 140 w 109"/>
                <a:gd name="T13" fmla="*/ 81 h 156"/>
                <a:gd name="T14" fmla="*/ 157 w 109"/>
                <a:gd name="T15" fmla="*/ 124 h 156"/>
                <a:gd name="T16" fmla="*/ 160 w 109"/>
                <a:gd name="T17" fmla="*/ 179 h 156"/>
                <a:gd name="T18" fmla="*/ 154 w 109"/>
                <a:gd name="T19" fmla="*/ 179 h 156"/>
                <a:gd name="T20" fmla="*/ 145 w 109"/>
                <a:gd name="T21" fmla="*/ 179 h 156"/>
                <a:gd name="T22" fmla="*/ 137 w 109"/>
                <a:gd name="T23" fmla="*/ 179 h 156"/>
                <a:gd name="T24" fmla="*/ 127 w 109"/>
                <a:gd name="T25" fmla="*/ 177 h 156"/>
                <a:gd name="T26" fmla="*/ 119 w 109"/>
                <a:gd name="T27" fmla="*/ 176 h 156"/>
                <a:gd name="T28" fmla="*/ 109 w 109"/>
                <a:gd name="T29" fmla="*/ 172 h 156"/>
                <a:gd name="T30" fmla="*/ 97 w 109"/>
                <a:gd name="T31" fmla="*/ 166 h 156"/>
                <a:gd name="T32" fmla="*/ 85 w 109"/>
                <a:gd name="T33" fmla="*/ 160 h 156"/>
                <a:gd name="T34" fmla="*/ 78 w 109"/>
                <a:gd name="T35" fmla="*/ 145 h 156"/>
                <a:gd name="T36" fmla="*/ 78 w 109"/>
                <a:gd name="T37" fmla="*/ 127 h 156"/>
                <a:gd name="T38" fmla="*/ 82 w 109"/>
                <a:gd name="T39" fmla="*/ 110 h 156"/>
                <a:gd name="T40" fmla="*/ 86 w 109"/>
                <a:gd name="T41" fmla="*/ 92 h 156"/>
                <a:gd name="T42" fmla="*/ 82 w 109"/>
                <a:gd name="T43" fmla="*/ 71 h 156"/>
                <a:gd name="T44" fmla="*/ 70 w 109"/>
                <a:gd name="T45" fmla="*/ 49 h 156"/>
                <a:gd name="T46" fmla="*/ 46 w 109"/>
                <a:gd name="T47" fmla="*/ 27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185" name="Freeform 33"/>
            <p:cNvSpPr>
              <a:spLocks/>
            </p:cNvSpPr>
            <p:nvPr/>
          </p:nvSpPr>
          <p:spPr bwMode="ltGray">
            <a:xfrm rot="828663">
              <a:off x="266" y="3592"/>
              <a:ext cx="66" cy="43"/>
            </a:xfrm>
            <a:custGeom>
              <a:avLst/>
              <a:gdLst>
                <a:gd name="T0" fmla="*/ 0 w 54"/>
                <a:gd name="T1" fmla="*/ 0 h 40"/>
                <a:gd name="T2" fmla="*/ 1 w 54"/>
                <a:gd name="T3" fmla="*/ 1 h 40"/>
                <a:gd name="T4" fmla="*/ 9 w 54"/>
                <a:gd name="T5" fmla="*/ 3 h 40"/>
                <a:gd name="T6" fmla="*/ 20 w 54"/>
                <a:gd name="T7" fmla="*/ 10 h 40"/>
                <a:gd name="T8" fmla="*/ 32 w 54"/>
                <a:gd name="T9" fmla="*/ 14 h 40"/>
                <a:gd name="T10" fmla="*/ 43 w 54"/>
                <a:gd name="T11" fmla="*/ 17 h 40"/>
                <a:gd name="T12" fmla="*/ 56 w 54"/>
                <a:gd name="T13" fmla="*/ 19 h 40"/>
                <a:gd name="T14" fmla="*/ 68 w 54"/>
                <a:gd name="T15" fmla="*/ 20 h 40"/>
                <a:gd name="T16" fmla="*/ 81 w 54"/>
                <a:gd name="T17" fmla="*/ 18 h 40"/>
                <a:gd name="T18" fmla="*/ 79 w 54"/>
                <a:gd name="T19" fmla="*/ 29 h 40"/>
                <a:gd name="T20" fmla="*/ 75 w 54"/>
                <a:gd name="T21" fmla="*/ 38 h 40"/>
                <a:gd name="T22" fmla="*/ 66 w 54"/>
                <a:gd name="T23" fmla="*/ 44 h 40"/>
                <a:gd name="T24" fmla="*/ 55 w 54"/>
                <a:gd name="T25" fmla="*/ 46 h 40"/>
                <a:gd name="T26" fmla="*/ 42 w 54"/>
                <a:gd name="T27" fmla="*/ 45 h 40"/>
                <a:gd name="T28" fmla="*/ 28 w 54"/>
                <a:gd name="T29" fmla="*/ 37 h 40"/>
                <a:gd name="T30" fmla="*/ 15 w 54"/>
                <a:gd name="T31" fmla="*/ 24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186"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187"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188"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189"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190" name="Freeform 38"/>
            <p:cNvSpPr>
              <a:spLocks/>
            </p:cNvSpPr>
            <p:nvPr/>
          </p:nvSpPr>
          <p:spPr bwMode="ltGray">
            <a:xfrm rot="1584153">
              <a:off x="20" y="410"/>
              <a:ext cx="344" cy="245"/>
            </a:xfrm>
            <a:custGeom>
              <a:avLst/>
              <a:gdLst>
                <a:gd name="T0" fmla="*/ 0 w 257"/>
                <a:gd name="T1" fmla="*/ 0 h 237"/>
                <a:gd name="T2" fmla="*/ 0 w 257"/>
                <a:gd name="T3" fmla="*/ 27 h 237"/>
                <a:gd name="T4" fmla="*/ 5 w 257"/>
                <a:gd name="T5" fmla="*/ 54 h 237"/>
                <a:gd name="T6" fmla="*/ 11 w 257"/>
                <a:gd name="T7" fmla="*/ 81 h 237"/>
                <a:gd name="T8" fmla="*/ 20 w 257"/>
                <a:gd name="T9" fmla="*/ 104 h 237"/>
                <a:gd name="T10" fmla="*/ 32 w 257"/>
                <a:gd name="T11" fmla="*/ 127 h 237"/>
                <a:gd name="T12" fmla="*/ 48 w 257"/>
                <a:gd name="T13" fmla="*/ 151 h 237"/>
                <a:gd name="T14" fmla="*/ 68 w 257"/>
                <a:gd name="T15" fmla="*/ 172 h 237"/>
                <a:gd name="T16" fmla="*/ 91 w 257"/>
                <a:gd name="T17" fmla="*/ 190 h 237"/>
                <a:gd name="T18" fmla="*/ 120 w 257"/>
                <a:gd name="T19" fmla="*/ 208 h 237"/>
                <a:gd name="T20" fmla="*/ 154 w 257"/>
                <a:gd name="T21" fmla="*/ 222 h 237"/>
                <a:gd name="T22" fmla="*/ 190 w 257"/>
                <a:gd name="T23" fmla="*/ 234 h 237"/>
                <a:gd name="T24" fmla="*/ 234 w 257"/>
                <a:gd name="T25" fmla="*/ 244 h 237"/>
                <a:gd name="T26" fmla="*/ 282 w 257"/>
                <a:gd name="T27" fmla="*/ 250 h 237"/>
                <a:gd name="T28" fmla="*/ 337 w 257"/>
                <a:gd name="T29" fmla="*/ 253 h 237"/>
                <a:gd name="T30" fmla="*/ 394 w 257"/>
                <a:gd name="T31" fmla="*/ 252 h 237"/>
                <a:gd name="T32" fmla="*/ 460 w 257"/>
                <a:gd name="T33" fmla="*/ 248 h 237"/>
                <a:gd name="T34" fmla="*/ 402 w 257"/>
                <a:gd name="T35" fmla="*/ 243 h 237"/>
                <a:gd name="T36" fmla="*/ 349 w 257"/>
                <a:gd name="T37" fmla="*/ 235 h 237"/>
                <a:gd name="T38" fmla="*/ 305 w 257"/>
                <a:gd name="T39" fmla="*/ 226 h 237"/>
                <a:gd name="T40" fmla="*/ 265 w 257"/>
                <a:gd name="T41" fmla="*/ 218 h 237"/>
                <a:gd name="T42" fmla="*/ 229 w 257"/>
                <a:gd name="T43" fmla="*/ 207 h 237"/>
                <a:gd name="T44" fmla="*/ 201 w 257"/>
                <a:gd name="T45" fmla="*/ 194 h 237"/>
                <a:gd name="T46" fmla="*/ 174 w 257"/>
                <a:gd name="T47" fmla="*/ 181 h 237"/>
                <a:gd name="T48" fmla="*/ 150 w 257"/>
                <a:gd name="T49" fmla="*/ 165 h 237"/>
                <a:gd name="T50" fmla="*/ 128 w 257"/>
                <a:gd name="T51" fmla="*/ 151 h 237"/>
                <a:gd name="T52" fmla="*/ 110 w 257"/>
                <a:gd name="T53" fmla="*/ 133 h 237"/>
                <a:gd name="T54" fmla="*/ 94 w 257"/>
                <a:gd name="T55" fmla="*/ 115 h 237"/>
                <a:gd name="T56" fmla="*/ 78 w 257"/>
                <a:gd name="T57" fmla="*/ 94 h 237"/>
                <a:gd name="T58" fmla="*/ 59 w 257"/>
                <a:gd name="T59" fmla="*/ 73 h 237"/>
                <a:gd name="T60" fmla="*/ 41 w 257"/>
                <a:gd name="T61" fmla="*/ 51 h 237"/>
                <a:gd name="T62" fmla="*/ 21 w 257"/>
                <a:gd name="T63" fmla="*/ 26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191" name="Freeform 39"/>
            <p:cNvSpPr>
              <a:spLocks/>
            </p:cNvSpPr>
            <p:nvPr/>
          </p:nvSpPr>
          <p:spPr bwMode="ltGray">
            <a:xfrm rot="1584153">
              <a:off x="242" y="756"/>
              <a:ext cx="167" cy="115"/>
            </a:xfrm>
            <a:custGeom>
              <a:avLst/>
              <a:gdLst>
                <a:gd name="T0" fmla="*/ 140 w 124"/>
                <a:gd name="T1" fmla="*/ 0 h 110"/>
                <a:gd name="T2" fmla="*/ 225 w 124"/>
                <a:gd name="T3" fmla="*/ 118 h 110"/>
                <a:gd name="T4" fmla="*/ 218 w 124"/>
                <a:gd name="T5" fmla="*/ 117 h 110"/>
                <a:gd name="T6" fmla="*/ 194 w 124"/>
                <a:gd name="T7" fmla="*/ 115 h 110"/>
                <a:gd name="T8" fmla="*/ 162 w 124"/>
                <a:gd name="T9" fmla="*/ 111 h 110"/>
                <a:gd name="T10" fmla="*/ 124 w 124"/>
                <a:gd name="T11" fmla="*/ 109 h 110"/>
                <a:gd name="T12" fmla="*/ 82 w 124"/>
                <a:gd name="T13" fmla="*/ 106 h 110"/>
                <a:gd name="T14" fmla="*/ 46 w 124"/>
                <a:gd name="T15" fmla="*/ 107 h 110"/>
                <a:gd name="T16" fmla="*/ 16 w 124"/>
                <a:gd name="T17" fmla="*/ 112 h 110"/>
                <a:gd name="T18" fmla="*/ 0 w 124"/>
                <a:gd name="T19" fmla="*/ 120 h 110"/>
                <a:gd name="T20" fmla="*/ 7 w 124"/>
                <a:gd name="T21" fmla="*/ 107 h 110"/>
                <a:gd name="T22" fmla="*/ 15 w 124"/>
                <a:gd name="T23" fmla="*/ 97 h 110"/>
                <a:gd name="T24" fmla="*/ 30 w 124"/>
                <a:gd name="T25" fmla="*/ 90 h 110"/>
                <a:gd name="T26" fmla="*/ 46 w 124"/>
                <a:gd name="T27" fmla="*/ 83 h 110"/>
                <a:gd name="T28" fmla="*/ 65 w 124"/>
                <a:gd name="T29" fmla="*/ 78 h 110"/>
                <a:gd name="T30" fmla="*/ 85 w 124"/>
                <a:gd name="T31" fmla="*/ 77 h 110"/>
                <a:gd name="T32" fmla="*/ 106 w 124"/>
                <a:gd name="T33" fmla="*/ 77 h 110"/>
                <a:gd name="T34" fmla="*/ 131 w 124"/>
                <a:gd name="T35" fmla="*/ 81 h 110"/>
                <a:gd name="T36" fmla="*/ 132 w 124"/>
                <a:gd name="T37" fmla="*/ 77 h 110"/>
                <a:gd name="T38" fmla="*/ 127 w 124"/>
                <a:gd name="T39" fmla="*/ 62 h 110"/>
                <a:gd name="T40" fmla="*/ 121 w 124"/>
                <a:gd name="T41" fmla="*/ 42 h 110"/>
                <a:gd name="T42" fmla="*/ 119 w 124"/>
                <a:gd name="T43" fmla="*/ 32 h 110"/>
                <a:gd name="T44" fmla="*/ 114 w 124"/>
                <a:gd name="T45" fmla="*/ 32 h 110"/>
                <a:gd name="T46" fmla="*/ 110 w 124"/>
                <a:gd name="T47" fmla="*/ 31 h 110"/>
                <a:gd name="T48" fmla="*/ 106 w 124"/>
                <a:gd name="T49" fmla="*/ 28 h 110"/>
                <a:gd name="T50" fmla="*/ 104 w 124"/>
                <a:gd name="T51" fmla="*/ 25 h 110"/>
                <a:gd name="T52" fmla="*/ 104 w 124"/>
                <a:gd name="T53" fmla="*/ 21 h 110"/>
                <a:gd name="T54" fmla="*/ 106 w 124"/>
                <a:gd name="T55" fmla="*/ 16 h 110"/>
                <a:gd name="T56" fmla="*/ 120 w 124"/>
                <a:gd name="T57" fmla="*/ 8 h 110"/>
                <a:gd name="T58" fmla="*/ 140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192" name="Freeform 40"/>
            <p:cNvSpPr>
              <a:spLocks/>
            </p:cNvSpPr>
            <p:nvPr/>
          </p:nvSpPr>
          <p:spPr bwMode="ltGray">
            <a:xfrm rot="1584153">
              <a:off x="574" y="286"/>
              <a:ext cx="147" cy="160"/>
            </a:xfrm>
            <a:custGeom>
              <a:avLst/>
              <a:gdLst>
                <a:gd name="T0" fmla="*/ 0 w 109"/>
                <a:gd name="T1" fmla="*/ 0 h 156"/>
                <a:gd name="T2" fmla="*/ 9 w 109"/>
                <a:gd name="T3" fmla="*/ 1 h 156"/>
                <a:gd name="T4" fmla="*/ 32 w 109"/>
                <a:gd name="T5" fmla="*/ 5 h 156"/>
                <a:gd name="T6" fmla="*/ 67 w 109"/>
                <a:gd name="T7" fmla="*/ 12 h 156"/>
                <a:gd name="T8" fmla="*/ 105 w 109"/>
                <a:gd name="T9" fmla="*/ 26 h 156"/>
                <a:gd name="T10" fmla="*/ 142 w 109"/>
                <a:gd name="T11" fmla="*/ 46 h 156"/>
                <a:gd name="T12" fmla="*/ 174 w 109"/>
                <a:gd name="T13" fmla="*/ 75 h 156"/>
                <a:gd name="T14" fmla="*/ 194 w 109"/>
                <a:gd name="T15" fmla="*/ 114 h 156"/>
                <a:gd name="T16" fmla="*/ 198 w 109"/>
                <a:gd name="T17" fmla="*/ 164 h 156"/>
                <a:gd name="T18" fmla="*/ 192 w 109"/>
                <a:gd name="T19" fmla="*/ 164 h 156"/>
                <a:gd name="T20" fmla="*/ 181 w 109"/>
                <a:gd name="T21" fmla="*/ 164 h 156"/>
                <a:gd name="T22" fmla="*/ 169 w 109"/>
                <a:gd name="T23" fmla="*/ 164 h 156"/>
                <a:gd name="T24" fmla="*/ 158 w 109"/>
                <a:gd name="T25" fmla="*/ 162 h 156"/>
                <a:gd name="T26" fmla="*/ 147 w 109"/>
                <a:gd name="T27" fmla="*/ 161 h 156"/>
                <a:gd name="T28" fmla="*/ 135 w 109"/>
                <a:gd name="T29" fmla="*/ 158 h 156"/>
                <a:gd name="T30" fmla="*/ 120 w 109"/>
                <a:gd name="T31" fmla="*/ 153 h 156"/>
                <a:gd name="T32" fmla="*/ 105 w 109"/>
                <a:gd name="T33" fmla="*/ 147 h 156"/>
                <a:gd name="T34" fmla="*/ 96 w 109"/>
                <a:gd name="T35" fmla="*/ 132 h 156"/>
                <a:gd name="T36" fmla="*/ 96 w 109"/>
                <a:gd name="T37" fmla="*/ 117 h 156"/>
                <a:gd name="T38" fmla="*/ 102 w 109"/>
                <a:gd name="T39" fmla="*/ 101 h 156"/>
                <a:gd name="T40" fmla="*/ 108 w 109"/>
                <a:gd name="T41" fmla="*/ 84 h 156"/>
                <a:gd name="T42" fmla="*/ 102 w 109"/>
                <a:gd name="T43" fmla="*/ 66 h 156"/>
                <a:gd name="T44" fmla="*/ 88 w 109"/>
                <a:gd name="T45" fmla="*/ 45 h 156"/>
                <a:gd name="T46" fmla="*/ 57 w 109"/>
                <a:gd name="T47" fmla="*/ 2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193" name="Freeform 41"/>
            <p:cNvSpPr>
              <a:spLocks/>
            </p:cNvSpPr>
            <p:nvPr/>
          </p:nvSpPr>
          <p:spPr bwMode="ltGray">
            <a:xfrm rot="1584153">
              <a:off x="236" y="721"/>
              <a:ext cx="62" cy="97"/>
            </a:xfrm>
            <a:custGeom>
              <a:avLst/>
              <a:gdLst>
                <a:gd name="T0" fmla="*/ 57 w 46"/>
                <a:gd name="T1" fmla="*/ 0 h 94"/>
                <a:gd name="T2" fmla="*/ 36 w 46"/>
                <a:gd name="T3" fmla="*/ 40 h 94"/>
                <a:gd name="T4" fmla="*/ 27 w 46"/>
                <a:gd name="T5" fmla="*/ 66 h 94"/>
                <a:gd name="T6" fmla="*/ 20 w 46"/>
                <a:gd name="T7" fmla="*/ 85 h 94"/>
                <a:gd name="T8" fmla="*/ 0 w 46"/>
                <a:gd name="T9" fmla="*/ 100 h 94"/>
                <a:gd name="T10" fmla="*/ 22 w 46"/>
                <a:gd name="T11" fmla="*/ 94 h 94"/>
                <a:gd name="T12" fmla="*/ 42 w 46"/>
                <a:gd name="T13" fmla="*/ 86 h 94"/>
                <a:gd name="T14" fmla="*/ 58 w 46"/>
                <a:gd name="T15" fmla="*/ 73 h 94"/>
                <a:gd name="T16" fmla="*/ 73 w 46"/>
                <a:gd name="T17" fmla="*/ 61 h 94"/>
                <a:gd name="T18" fmla="*/ 82 w 46"/>
                <a:gd name="T19" fmla="*/ 46 h 94"/>
                <a:gd name="T20" fmla="*/ 84 w 46"/>
                <a:gd name="T21" fmla="*/ 32 h 94"/>
                <a:gd name="T22" fmla="*/ 77 w 46"/>
                <a:gd name="T23" fmla="*/ 15 h 94"/>
                <a:gd name="T24" fmla="*/ 5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194" name="Freeform 42"/>
            <p:cNvSpPr>
              <a:spLocks/>
            </p:cNvSpPr>
            <p:nvPr/>
          </p:nvSpPr>
          <p:spPr bwMode="ltGray">
            <a:xfrm rot="1584153">
              <a:off x="585" y="466"/>
              <a:ext cx="72" cy="41"/>
            </a:xfrm>
            <a:custGeom>
              <a:avLst/>
              <a:gdLst>
                <a:gd name="T0" fmla="*/ 0 w 54"/>
                <a:gd name="T1" fmla="*/ 0 h 40"/>
                <a:gd name="T2" fmla="*/ 1 w 54"/>
                <a:gd name="T3" fmla="*/ 1 h 40"/>
                <a:gd name="T4" fmla="*/ 11 w 54"/>
                <a:gd name="T5" fmla="*/ 3 h 40"/>
                <a:gd name="T6" fmla="*/ 23 w 54"/>
                <a:gd name="T7" fmla="*/ 8 h 40"/>
                <a:gd name="T8" fmla="*/ 37 w 54"/>
                <a:gd name="T9" fmla="*/ 12 h 40"/>
                <a:gd name="T10" fmla="*/ 52 w 54"/>
                <a:gd name="T11" fmla="*/ 15 h 40"/>
                <a:gd name="T12" fmla="*/ 68 w 54"/>
                <a:gd name="T13" fmla="*/ 17 h 40"/>
                <a:gd name="T14" fmla="*/ 81 w 54"/>
                <a:gd name="T15" fmla="*/ 18 h 40"/>
                <a:gd name="T16" fmla="*/ 96 w 54"/>
                <a:gd name="T17" fmla="*/ 16 h 40"/>
                <a:gd name="T18" fmla="*/ 95 w 54"/>
                <a:gd name="T19" fmla="*/ 27 h 40"/>
                <a:gd name="T20" fmla="*/ 89 w 54"/>
                <a:gd name="T21" fmla="*/ 35 h 40"/>
                <a:gd name="T22" fmla="*/ 79 w 54"/>
                <a:gd name="T23" fmla="*/ 40 h 40"/>
                <a:gd name="T24" fmla="*/ 65 w 54"/>
                <a:gd name="T25" fmla="*/ 42 h 40"/>
                <a:gd name="T26" fmla="*/ 49 w 54"/>
                <a:gd name="T27" fmla="*/ 41 h 40"/>
                <a:gd name="T28" fmla="*/ 33 w 54"/>
                <a:gd name="T29" fmla="*/ 34 h 40"/>
                <a:gd name="T30" fmla="*/ 17 w 54"/>
                <a:gd name="T31" fmla="*/ 2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195"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sp>
          <p:nvSpPr>
            <p:cNvPr id="7196" name="Freeform 44"/>
            <p:cNvSpPr>
              <a:spLocks/>
            </p:cNvSpPr>
            <p:nvPr/>
          </p:nvSpPr>
          <p:spPr bwMode="ltGray">
            <a:xfrm rot="1584153">
              <a:off x="56" y="84"/>
              <a:ext cx="804" cy="686"/>
            </a:xfrm>
            <a:custGeom>
              <a:avLst/>
              <a:gdLst>
                <a:gd name="T0" fmla="*/ 30 w 596"/>
                <a:gd name="T1" fmla="*/ 392 h 666"/>
                <a:gd name="T2" fmla="*/ 11 w 596"/>
                <a:gd name="T3" fmla="*/ 362 h 666"/>
                <a:gd name="T4" fmla="*/ 0 w 596"/>
                <a:gd name="T5" fmla="*/ 307 h 666"/>
                <a:gd name="T6" fmla="*/ 7 w 596"/>
                <a:gd name="T7" fmla="*/ 236 h 666"/>
                <a:gd name="T8" fmla="*/ 46 w 596"/>
                <a:gd name="T9" fmla="*/ 161 h 666"/>
                <a:gd name="T10" fmla="*/ 125 w 596"/>
                <a:gd name="T11" fmla="*/ 90 h 666"/>
                <a:gd name="T12" fmla="*/ 259 w 596"/>
                <a:gd name="T13" fmla="*/ 33 h 666"/>
                <a:gd name="T14" fmla="*/ 449 w 596"/>
                <a:gd name="T15" fmla="*/ 2 h 666"/>
                <a:gd name="T16" fmla="*/ 692 w 596"/>
                <a:gd name="T17" fmla="*/ 9 h 666"/>
                <a:gd name="T18" fmla="*/ 881 w 596"/>
                <a:gd name="T19" fmla="*/ 72 h 666"/>
                <a:gd name="T20" fmla="*/ 1008 w 596"/>
                <a:gd name="T21" fmla="*/ 175 h 666"/>
                <a:gd name="T22" fmla="*/ 1075 w 596"/>
                <a:gd name="T23" fmla="*/ 302 h 666"/>
                <a:gd name="T24" fmla="*/ 1083 w 596"/>
                <a:gd name="T25" fmla="*/ 434 h 666"/>
                <a:gd name="T26" fmla="*/ 1031 w 596"/>
                <a:gd name="T27" fmla="*/ 557 h 666"/>
                <a:gd name="T28" fmla="*/ 923 w 596"/>
                <a:gd name="T29" fmla="*/ 652 h 666"/>
                <a:gd name="T30" fmla="*/ 759 w 596"/>
                <a:gd name="T31" fmla="*/ 704 h 666"/>
                <a:gd name="T32" fmla="*/ 708 w 596"/>
                <a:gd name="T33" fmla="*/ 699 h 666"/>
                <a:gd name="T34" fmla="*/ 803 w 596"/>
                <a:gd name="T35" fmla="*/ 655 h 666"/>
                <a:gd name="T36" fmla="*/ 877 w 596"/>
                <a:gd name="T37" fmla="*/ 577 h 666"/>
                <a:gd name="T38" fmla="*/ 927 w 596"/>
                <a:gd name="T39" fmla="*/ 482 h 666"/>
                <a:gd name="T40" fmla="*/ 946 w 596"/>
                <a:gd name="T41" fmla="*/ 377 h 666"/>
                <a:gd name="T42" fmla="*/ 935 w 596"/>
                <a:gd name="T43" fmla="*/ 274 h 666"/>
                <a:gd name="T44" fmla="*/ 882 w 596"/>
                <a:gd name="T45" fmla="*/ 184 h 666"/>
                <a:gd name="T46" fmla="*/ 788 w 596"/>
                <a:gd name="T47" fmla="*/ 118 h 666"/>
                <a:gd name="T48" fmla="*/ 621 w 596"/>
                <a:gd name="T49" fmla="*/ 79 h 666"/>
                <a:gd name="T50" fmla="*/ 448 w 596"/>
                <a:gd name="T51" fmla="*/ 65 h 666"/>
                <a:gd name="T52" fmla="*/ 317 w 596"/>
                <a:gd name="T53" fmla="*/ 75 h 666"/>
                <a:gd name="T54" fmla="*/ 220 w 596"/>
                <a:gd name="T55" fmla="*/ 107 h 666"/>
                <a:gd name="T56" fmla="*/ 152 w 596"/>
                <a:gd name="T57" fmla="*/ 158 h 666"/>
                <a:gd name="T58" fmla="*/ 104 w 596"/>
                <a:gd name="T59" fmla="*/ 218 h 666"/>
                <a:gd name="T60" fmla="*/ 73 w 596"/>
                <a:gd name="T61" fmla="*/ 288 h 666"/>
                <a:gd name="T62" fmla="*/ 51 w 596"/>
                <a:gd name="T63" fmla="*/ 35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6699"/>
                </a:solidFill>
              </a:endParaRPr>
            </a:p>
          </p:txBody>
        </p:sp>
      </p:grpSp>
      <p:sp>
        <p:nvSpPr>
          <p:cNvPr id="49197"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7172"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9199"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solidFill>
                  <a:srgbClr val="006699"/>
                </a:solidFill>
                <a:ea typeface="+mn-ea"/>
              </a:defRPr>
            </a:lvl1pPr>
          </a:lstStyle>
          <a:p>
            <a:pPr>
              <a:defRPr/>
            </a:pPr>
            <a:endParaRPr lang="en-US" altLang="ja-JP"/>
          </a:p>
        </p:txBody>
      </p:sp>
      <p:sp>
        <p:nvSpPr>
          <p:cNvPr id="49200"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kumimoji="0" sz="1400">
                <a:solidFill>
                  <a:srgbClr val="006699"/>
                </a:solidFill>
                <a:ea typeface="+mn-ea"/>
              </a:defRPr>
            </a:lvl1pPr>
          </a:lstStyle>
          <a:p>
            <a:pPr>
              <a:defRPr/>
            </a:pPr>
            <a:endParaRPr lang="en-US" altLang="ja-JP"/>
          </a:p>
        </p:txBody>
      </p:sp>
      <p:sp>
        <p:nvSpPr>
          <p:cNvPr id="49201"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solidFill>
                  <a:srgbClr val="006699"/>
                </a:solidFill>
                <a:ea typeface="+mn-ea"/>
              </a:defRPr>
            </a:lvl1pPr>
          </a:lstStyle>
          <a:p>
            <a:pPr>
              <a:defRPr/>
            </a:pPr>
            <a:fld id="{E3DB6ED4-86FF-456B-8857-3237BA326AD4}" type="slidenum">
              <a:rPr lang="en-US" altLang="ja-JP"/>
              <a:pPr>
                <a:defRPr/>
              </a:pPr>
              <a:t>‹#›</a:t>
            </a:fld>
            <a:endParaRPr lang="en-US" altLang="ja-JP"/>
          </a:p>
        </p:txBody>
      </p:sp>
    </p:spTree>
    <p:extLst>
      <p:ext uri="{BB962C8B-B14F-4D97-AF65-F5344CB8AC3E}">
        <p14:creationId xmlns:p14="http://schemas.microsoft.com/office/powerpoint/2010/main" val="366620379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83838"/>
            </a:gs>
            <a:gs pos="31000">
              <a:srgbClr val="000000"/>
            </a:gs>
            <a:gs pos="100000">
              <a:srgbClr val="000000"/>
            </a:gs>
          </a:gsLst>
          <a:lin ang="5400000"/>
        </a:gradFill>
        <a:effectLst/>
      </p:bgPr>
    </p:bg>
    <p:spTree>
      <p:nvGrpSpPr>
        <p:cNvPr id="1" name=""/>
        <p:cNvGrpSpPr/>
        <p:nvPr/>
      </p:nvGrpSpPr>
      <p:grpSpPr>
        <a:xfrm>
          <a:off x="0" y="0"/>
          <a:ext cx="0" cy="0"/>
          <a:chOff x="0" y="0"/>
          <a:chExt cx="0" cy="0"/>
        </a:xfrm>
      </p:grpSpPr>
      <p:pic>
        <p:nvPicPr>
          <p:cNvPr id="9218" name="Picture 6" descr="horizon.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fontAlgn="auto">
              <a:spcBef>
                <a:spcPts val="0"/>
              </a:spcBef>
              <a:spcAft>
                <a:spcPts val="0"/>
              </a:spcAft>
              <a:defRPr sz="1000" strike="noStrike" spc="60" baseline="0">
                <a:solidFill>
                  <a:srgbClr val="FFFFFF"/>
                </a:solidFill>
                <a:latin typeface="Arial Narrow"/>
                <a:ea typeface="HGｺﾞｼｯｸM"/>
              </a:defRPr>
            </a:lvl1pPr>
          </a:lstStyle>
          <a:p>
            <a:pPr>
              <a:defRPr/>
            </a:pPr>
            <a:fld id="{417394CC-05A8-4816-A996-92A15CB74AAB}" type="datetimeFigureOut">
              <a:rPr lang="ja-JP" altLang="en-US"/>
              <a:pPr>
                <a:defRPr/>
              </a:pPr>
              <a:t>2020/6/25</a:t>
            </a:fld>
            <a:endParaRPr lang="ja-JP" alt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fontAlgn="auto">
              <a:spcBef>
                <a:spcPts val="0"/>
              </a:spcBef>
              <a:spcAft>
                <a:spcPts val="0"/>
              </a:spcAft>
              <a:defRPr sz="1000" cap="all" spc="60" baseline="0">
                <a:solidFill>
                  <a:srgbClr val="FFFFFF"/>
                </a:solidFill>
                <a:latin typeface="Arial Narrow"/>
                <a:ea typeface="HGｺﾞｼｯｸM"/>
              </a:defRPr>
            </a:lvl1pPr>
          </a:lstStyle>
          <a:p>
            <a:pPr>
              <a:defRPr/>
            </a:pPr>
            <a:endParaRPr lang="ja-JP" alt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fontAlgn="auto">
              <a:spcBef>
                <a:spcPts val="0"/>
              </a:spcBef>
              <a:spcAft>
                <a:spcPts val="0"/>
              </a:spcAft>
              <a:defRPr sz="1100" baseline="0">
                <a:solidFill>
                  <a:srgbClr val="FFFFFF"/>
                </a:solidFill>
                <a:latin typeface="Arial Narrow"/>
                <a:ea typeface="HGｺﾞｼｯｸM"/>
              </a:defRPr>
            </a:lvl1pPr>
          </a:lstStyle>
          <a:p>
            <a:pPr>
              <a:defRPr/>
            </a:pPr>
            <a:fld id="{EC4D6758-C049-42DF-95C9-A517507131C5}" type="slidenum">
              <a:rPr lang="ja-JP" altLang="en-US"/>
              <a:pPr>
                <a:defRPr/>
              </a:pPr>
              <a:t>‹#›</a:t>
            </a:fld>
            <a:endParaRPr lang="ja-JP" altLang="en-US"/>
          </a:p>
        </p:txBody>
      </p:sp>
    </p:spTree>
    <p:extLst>
      <p:ext uri="{BB962C8B-B14F-4D97-AF65-F5344CB8AC3E}">
        <p14:creationId xmlns:p14="http://schemas.microsoft.com/office/powerpoint/2010/main" val="1712899435"/>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rtl="0" eaLnBrk="0" fontAlgn="base" hangingPunct="0">
        <a:spcBef>
          <a:spcPct val="0"/>
        </a:spcBef>
        <a:spcAft>
          <a:spcPct val="0"/>
        </a:spcAft>
        <a:defRPr kumimoji="1" sz="3000" kern="1200" cap="all" spc="50">
          <a:solidFill>
            <a:schemeClr val="tx1"/>
          </a:solidFill>
          <a:latin typeface="+mj-lt"/>
          <a:ea typeface="+mj-ea"/>
          <a:cs typeface="+mj-cs"/>
        </a:defRPr>
      </a:lvl1pPr>
      <a:lvl2pPr algn="l" rtl="0" eaLnBrk="0" fontAlgn="base" hangingPunct="0">
        <a:spcBef>
          <a:spcPct val="0"/>
        </a:spcBef>
        <a:spcAft>
          <a:spcPct val="0"/>
        </a:spcAft>
        <a:defRPr kumimoji="1" sz="3000">
          <a:solidFill>
            <a:schemeClr val="tx1"/>
          </a:solidFill>
          <a:latin typeface="Arial Narrow" pitchFamily="34" charset="0"/>
          <a:ea typeface="HGｺﾞｼｯｸM" pitchFamily="49" charset="-128"/>
        </a:defRPr>
      </a:lvl2pPr>
      <a:lvl3pPr algn="l" rtl="0" eaLnBrk="0" fontAlgn="base" hangingPunct="0">
        <a:spcBef>
          <a:spcPct val="0"/>
        </a:spcBef>
        <a:spcAft>
          <a:spcPct val="0"/>
        </a:spcAft>
        <a:defRPr kumimoji="1" sz="3000">
          <a:solidFill>
            <a:schemeClr val="tx1"/>
          </a:solidFill>
          <a:latin typeface="Arial Narrow" pitchFamily="34" charset="0"/>
          <a:ea typeface="HGｺﾞｼｯｸM" pitchFamily="49" charset="-128"/>
        </a:defRPr>
      </a:lvl3pPr>
      <a:lvl4pPr algn="l" rtl="0" eaLnBrk="0" fontAlgn="base" hangingPunct="0">
        <a:spcBef>
          <a:spcPct val="0"/>
        </a:spcBef>
        <a:spcAft>
          <a:spcPct val="0"/>
        </a:spcAft>
        <a:defRPr kumimoji="1" sz="3000">
          <a:solidFill>
            <a:schemeClr val="tx1"/>
          </a:solidFill>
          <a:latin typeface="Arial Narrow" pitchFamily="34" charset="0"/>
          <a:ea typeface="HGｺﾞｼｯｸM" pitchFamily="49" charset="-128"/>
        </a:defRPr>
      </a:lvl4pPr>
      <a:lvl5pPr algn="l" rtl="0" eaLnBrk="0" fontAlgn="base" hangingPunct="0">
        <a:spcBef>
          <a:spcPct val="0"/>
        </a:spcBef>
        <a:spcAft>
          <a:spcPct val="0"/>
        </a:spcAft>
        <a:defRPr kumimoji="1" sz="3000">
          <a:solidFill>
            <a:schemeClr val="tx1"/>
          </a:solidFill>
          <a:latin typeface="Arial Narrow"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rtl="0" eaLnBrk="0" fontAlgn="base" hangingPunct="0">
        <a:spcBef>
          <a:spcPct val="20000"/>
        </a:spcBef>
        <a:spcAft>
          <a:spcPts val="600"/>
        </a:spcAft>
        <a:buClr>
          <a:schemeClr val="tx2"/>
        </a:buClr>
        <a:buFont typeface="Arial" pitchFamily="34" charset="0"/>
        <a:buChar char="•"/>
        <a:defRPr kumimoji="1"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pitchFamily="34" charset="0"/>
        <a:buChar char="•"/>
        <a:defRPr kumimoji="1"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pitchFamily="34" charset="0"/>
        <a:buChar char="•"/>
        <a:defRPr kumimoji="1"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pitchFamily="34" charset="0"/>
        <a:buChar char="•"/>
        <a:defRPr kumimoji="1"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pitchFamily="34"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FF"/>
            </a:gs>
            <a:gs pos="50000">
              <a:srgbClr val="00B0F0"/>
            </a:gs>
            <a:gs pos="100000">
              <a:srgbClr val="0000FF"/>
            </a:gs>
          </a:gsLst>
          <a:lin ang="5400000" scaled="0"/>
          <a:tileRect/>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Arial" charset="0"/>
              <a:ea typeface="ＭＳ Ｐゴシック"/>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Arial" charset="0"/>
              <a:ea typeface="ＭＳ Ｐゴシック"/>
              <a:cs typeface="+mn-cs"/>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09728C2-A973-4D4F-A64F-D21F36E7C97B}" type="slidenum">
              <a:rPr kumimoji="1" lang="en-US" altLang="ja-JP" sz="1200" b="0" i="0" u="none" strike="noStrike" kern="1200" cap="none" spc="0" normalizeH="0" baseline="0" noProof="0" smtClean="0">
                <a:ln>
                  <a:noFill/>
                </a:ln>
                <a:solidFill>
                  <a:prstClr val="white">
                    <a:tint val="75000"/>
                  </a:prstClr>
                </a:solidFill>
                <a:effectLst/>
                <a:uLnTx/>
                <a:uFillTx/>
                <a:latin typeface="Arial" charset="0"/>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Arial" charset="0"/>
              <a:ea typeface="ＭＳ Ｐゴシック"/>
              <a:cs typeface="+mn-cs"/>
            </a:endParaRPr>
          </a:p>
        </p:txBody>
      </p:sp>
    </p:spTree>
    <p:extLst>
      <p:ext uri="{BB962C8B-B14F-4D97-AF65-F5344CB8AC3E}">
        <p14:creationId xmlns:p14="http://schemas.microsoft.com/office/powerpoint/2010/main" val="1753186804"/>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FB90C-E396-4865-A8F7-CA63CCF63D69}" type="datetime1">
              <a:rPr kumimoji="1" lang="ja-JP" altLang="en-US" smtClean="0"/>
              <a:t>2020/6/25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8BE3A-0D4C-49C0-AB65-C5490DB8813A}" type="slidenum">
              <a:rPr kumimoji="1" lang="ja-JP" altLang="en-US" smtClean="0"/>
              <a:t>‹#›</a:t>
            </a:fld>
            <a:endParaRPr kumimoji="1" lang="ja-JP" altLang="en-US"/>
          </a:p>
        </p:txBody>
      </p:sp>
    </p:spTree>
    <p:extLst>
      <p:ext uri="{BB962C8B-B14F-4D97-AF65-F5344CB8AC3E}">
        <p14:creationId xmlns:p14="http://schemas.microsoft.com/office/powerpoint/2010/main" val="305272674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23.gif"/></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0.xml"/><Relationship Id="rId1" Type="http://schemas.openxmlformats.org/officeDocument/2006/relationships/vmlDrawing" Target="../drawings/vmlDrawing3.vml"/><Relationship Id="rId5" Type="http://schemas.openxmlformats.org/officeDocument/2006/relationships/image" Target="../media/image41.png"/><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49.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1290526" y="692696"/>
            <a:ext cx="6593842" cy="1728192"/>
          </a:xfrm>
        </p:spPr>
        <p:txBody>
          <a:bodyPr>
            <a:normAutofit/>
          </a:bodyPr>
          <a:lstStyle/>
          <a:p>
            <a:pPr algn="ctr" eaLnBrk="1" hangingPunct="1">
              <a:buFontTx/>
              <a:buNone/>
            </a:pPr>
            <a:r>
              <a:rPr lang="ja-JP" altLang="en-US" sz="5400" dirty="0">
                <a:solidFill>
                  <a:srgbClr val="FF66FF"/>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性</a:t>
            </a:r>
            <a:r>
              <a:rPr lang="ja-JP" altLang="en-US" sz="3600" dirty="0">
                <a:effectLst>
                  <a:outerShdw blurRad="38100" dist="38100" dir="2700000" algn="tl">
                    <a:srgbClr val="000000">
                      <a:alpha val="43137"/>
                    </a:srgbClr>
                  </a:outerShdw>
                </a:effectLst>
                <a:latin typeface="FGP丸ｺﾞｼｯｸ体Ca-U" pitchFamily="50" charset="-128"/>
                <a:ea typeface="FGP丸ｺﾞｼｯｸ体Ca-U" pitchFamily="50" charset="-128"/>
              </a:rPr>
              <a:t>について</a:t>
            </a:r>
          </a:p>
          <a:p>
            <a:pPr algn="ctr" eaLnBrk="1" hangingPunct="1">
              <a:buFontTx/>
              <a:buNone/>
            </a:pPr>
            <a:r>
              <a:rPr lang="ja-JP" altLang="en-US" sz="3600" dirty="0">
                <a:effectLst>
                  <a:outerShdw blurRad="38100" dist="38100" dir="2700000" algn="tl">
                    <a:srgbClr val="000000">
                      <a:alpha val="43137"/>
                    </a:srgbClr>
                  </a:outerShdw>
                </a:effectLst>
                <a:latin typeface="FGP丸ｺﾞｼｯｸ体Ca-U" pitchFamily="50" charset="-128"/>
                <a:ea typeface="FGP丸ｺﾞｼｯｸ体Ca-U" pitchFamily="50" charset="-128"/>
              </a:rPr>
              <a:t>一緒に勉強しましょう</a:t>
            </a:r>
          </a:p>
        </p:txBody>
      </p:sp>
      <p:pic>
        <p:nvPicPr>
          <p:cNvPr id="4100" name="Picture 4" descr="D:\My Pictures\⑤イラスト素材（医療）23個\人物・医師\19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057815"/>
            <a:ext cx="5256584" cy="475595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a:xfrm>
            <a:off x="2020752" y="188640"/>
            <a:ext cx="5071528"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buFontTx/>
              <a:buNone/>
            </a:pPr>
            <a:r>
              <a:rPr lang="ja-JP" altLang="en-US" sz="2800" dirty="0">
                <a:solidFill>
                  <a:schemeClr val="accent6">
                    <a:lumMod val="75000"/>
                  </a:schemeClr>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中学生</a:t>
            </a:r>
            <a:r>
              <a:rPr lang="ja-JP" altLang="en-US" sz="2800" dirty="0" smtClean="0">
                <a:solidFill>
                  <a:schemeClr val="accent6">
                    <a:lumMod val="75000"/>
                  </a:schemeClr>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の</a:t>
            </a:r>
            <a:r>
              <a:rPr lang="ja-JP" altLang="en-US" sz="2800" dirty="0">
                <a:solidFill>
                  <a:schemeClr val="accent6">
                    <a:lumMod val="75000"/>
                  </a:schemeClr>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ための性教育講演会</a:t>
            </a:r>
          </a:p>
        </p:txBody>
      </p:sp>
      <p:sp>
        <p:nvSpPr>
          <p:cNvPr id="10" name="Rectangle 3"/>
          <p:cNvSpPr txBox="1">
            <a:spLocks noChangeArrowheads="1"/>
          </p:cNvSpPr>
          <p:nvPr/>
        </p:nvSpPr>
        <p:spPr>
          <a:xfrm>
            <a:off x="107504" y="5877272"/>
            <a:ext cx="8856984" cy="86409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buFontTx/>
              <a:buNone/>
            </a:pPr>
            <a:endParaRPr lang="en-US" altLang="ja-JP" sz="2000" dirty="0">
              <a:effectLst>
                <a:outerShdw blurRad="38100" dist="38100" dir="2700000" algn="tl">
                  <a:srgbClr val="000000">
                    <a:alpha val="43137"/>
                  </a:srgbClr>
                </a:outerShdw>
              </a:effectLst>
              <a:latin typeface="FGP丸ｺﾞｼｯｸ体Ca-U" pitchFamily="50" charset="-128"/>
              <a:ea typeface="FGP丸ｺﾞｼｯｸ体Ca-U" pitchFamily="50" charset="-128"/>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4388" y="2693883"/>
            <a:ext cx="3006545" cy="361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437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defRPr/>
            </a:pPr>
            <a:r>
              <a:rPr lang="ja-JP" altLang="en-US">
                <a:solidFill>
                  <a:srgbClr val="FF0000"/>
                </a:solidFill>
                <a:ea typeface="HG創英角ﾎﾟｯﾌﾟ体" pitchFamily="49" charset="-128"/>
              </a:rPr>
              <a:t>月経痛（生理痛）がひどい方</a:t>
            </a:r>
          </a:p>
        </p:txBody>
      </p:sp>
      <p:sp>
        <p:nvSpPr>
          <p:cNvPr id="208899" name="Rectangle 3"/>
          <p:cNvSpPr>
            <a:spLocks noGrp="1" noChangeArrowheads="1"/>
          </p:cNvSpPr>
          <p:nvPr>
            <p:ph type="body" idx="1"/>
          </p:nvPr>
        </p:nvSpPr>
        <p:spPr/>
        <p:txBody>
          <a:bodyPr/>
          <a:lstStyle/>
          <a:p>
            <a:pPr eaLnBrk="1" hangingPunct="1">
              <a:buFontTx/>
              <a:buNone/>
            </a:pPr>
            <a:r>
              <a:rPr lang="ja-JP" altLang="en-US" sz="4000">
                <a:ea typeface="HG創英角ﾎﾟｯﾌﾟ体" pitchFamily="49" charset="-128"/>
              </a:rPr>
              <a:t>昔は月経痛（生理痛）は我慢するように言われていた時代もありました。　　↓</a:t>
            </a:r>
          </a:p>
          <a:p>
            <a:pPr eaLnBrk="1" hangingPunct="1">
              <a:buFontTx/>
              <a:buNone/>
            </a:pPr>
            <a:r>
              <a:rPr lang="ja-JP" altLang="en-US" sz="4000">
                <a:ea typeface="HG創英角ﾎﾟｯﾌﾟ体" pitchFamily="49" charset="-128"/>
              </a:rPr>
              <a:t>しかし、今は</a:t>
            </a:r>
            <a:r>
              <a:rPr lang="ja-JP" altLang="en-US" sz="4000">
                <a:solidFill>
                  <a:srgbClr val="FF0000"/>
                </a:solidFill>
                <a:ea typeface="HG創英角ﾎﾟｯﾌﾟ体" pitchFamily="49" charset="-128"/>
              </a:rPr>
              <a:t>鎮痛剤（痛み止め）</a:t>
            </a:r>
            <a:r>
              <a:rPr lang="ja-JP" altLang="en-US" sz="4000">
                <a:ea typeface="HG創英角ﾎﾟｯﾌﾟ体" pitchFamily="49" charset="-128"/>
              </a:rPr>
              <a:t>を</a:t>
            </a:r>
            <a:r>
              <a:rPr lang="ja-JP" altLang="en-US" sz="4000">
                <a:solidFill>
                  <a:srgbClr val="FF0000"/>
                </a:solidFill>
                <a:ea typeface="HG創英角ﾎﾟｯﾌﾟ体" pitchFamily="49" charset="-128"/>
              </a:rPr>
              <a:t>早め</a:t>
            </a:r>
            <a:r>
              <a:rPr lang="ja-JP" altLang="en-US" sz="4000">
                <a:ea typeface="HG創英角ﾎﾟｯﾌﾟ体" pitchFamily="49" charset="-128"/>
              </a:rPr>
              <a:t>に</a:t>
            </a:r>
            <a:r>
              <a:rPr lang="ja-JP" altLang="en-US" sz="4000">
                <a:solidFill>
                  <a:srgbClr val="FF0000"/>
                </a:solidFill>
                <a:ea typeface="HG創英角ﾎﾟｯﾌﾟ体" pitchFamily="49" charset="-128"/>
              </a:rPr>
              <a:t>上手に</a:t>
            </a:r>
            <a:r>
              <a:rPr lang="ja-JP" altLang="en-US" sz="4000">
                <a:ea typeface="HG創英角ﾎﾟｯﾌﾟ体" pitchFamily="49" charset="-128"/>
              </a:rPr>
              <a:t>使う方がいいと</a:t>
            </a:r>
          </a:p>
          <a:p>
            <a:pPr eaLnBrk="1" hangingPunct="1">
              <a:buFontTx/>
              <a:buNone/>
            </a:pPr>
            <a:r>
              <a:rPr lang="ja-JP" altLang="en-US" sz="4000">
                <a:ea typeface="HG創英角ﾎﾟｯﾌﾟ体" pitchFamily="49" charset="-128"/>
              </a:rPr>
              <a:t>言われています。</a:t>
            </a:r>
          </a:p>
          <a:p>
            <a:pPr eaLnBrk="1" hangingPunct="1">
              <a:buFontTx/>
              <a:buNone/>
            </a:pPr>
            <a:r>
              <a:rPr lang="ja-JP" altLang="en-US" sz="4000">
                <a:solidFill>
                  <a:srgbClr val="FF0000"/>
                </a:solidFill>
                <a:ea typeface="HG創英角ﾎﾟｯﾌﾟ体" pitchFamily="49" charset="-128"/>
              </a:rPr>
              <a:t>ピル</a:t>
            </a:r>
            <a:r>
              <a:rPr lang="ja-JP" altLang="en-US" sz="4000">
                <a:ea typeface="HG創英角ﾎﾟｯﾌﾟ体" pitchFamily="49" charset="-128"/>
              </a:rPr>
              <a:t>を使う治療もあります。</a:t>
            </a:r>
          </a:p>
        </p:txBody>
      </p:sp>
      <p:pic>
        <p:nvPicPr>
          <p:cNvPr id="23556" name="Picture 4" descr="フリー素材・ドクター"/>
          <p:cNvPicPr>
            <a:picLocks noChangeAspect="1" noChangeArrowheads="1"/>
          </p:cNvPicPr>
          <p:nvPr/>
        </p:nvPicPr>
        <p:blipFill>
          <a:blip r:embed="rId3" cstate="print"/>
          <a:srcRect/>
          <a:stretch>
            <a:fillRect/>
          </a:stretch>
        </p:blipFill>
        <p:spPr bwMode="auto">
          <a:xfrm>
            <a:off x="7235825" y="5013325"/>
            <a:ext cx="1728788" cy="1633538"/>
          </a:xfrm>
          <a:prstGeom prst="rect">
            <a:avLst/>
          </a:prstGeom>
          <a:noFill/>
          <a:ln w="9525">
            <a:noFill/>
            <a:miter lim="800000"/>
            <a:headEnd/>
            <a:tailEnd/>
          </a:ln>
        </p:spPr>
      </p:pic>
    </p:spTree>
    <p:extLst>
      <p:ext uri="{BB962C8B-B14F-4D97-AF65-F5344CB8AC3E}">
        <p14:creationId xmlns:p14="http://schemas.microsoft.com/office/powerpoint/2010/main" val="187871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fade">
                                      <p:cBhvr>
                                        <p:cTn id="7" dur="2000"/>
                                        <p:tgtEl>
                                          <p:spTgt spid="2088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8899">
                                            <p:txEl>
                                              <p:pRg st="1" end="1"/>
                                            </p:txEl>
                                          </p:spTgt>
                                        </p:tgtEl>
                                        <p:attrNameLst>
                                          <p:attrName>style.visibility</p:attrName>
                                        </p:attrNameLst>
                                      </p:cBhvr>
                                      <p:to>
                                        <p:strVal val="visible"/>
                                      </p:to>
                                    </p:set>
                                    <p:animEffect transition="in" filter="fade">
                                      <p:cBhvr>
                                        <p:cTn id="10" dur="2000"/>
                                        <p:tgtEl>
                                          <p:spTgt spid="20889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8899">
                                            <p:txEl>
                                              <p:pRg st="2" end="2"/>
                                            </p:txEl>
                                          </p:spTgt>
                                        </p:tgtEl>
                                        <p:attrNameLst>
                                          <p:attrName>style.visibility</p:attrName>
                                        </p:attrNameLst>
                                      </p:cBhvr>
                                      <p:to>
                                        <p:strVal val="visible"/>
                                      </p:to>
                                    </p:set>
                                    <p:animEffect transition="in" filter="fade">
                                      <p:cBhvr>
                                        <p:cTn id="13" dur="2000"/>
                                        <p:tgtEl>
                                          <p:spTgt spid="20889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8899">
                                            <p:txEl>
                                              <p:pRg st="3" end="3"/>
                                            </p:txEl>
                                          </p:spTgt>
                                        </p:tgtEl>
                                        <p:attrNameLst>
                                          <p:attrName>style.visibility</p:attrName>
                                        </p:attrNameLst>
                                      </p:cBhvr>
                                      <p:to>
                                        <p:strVal val="visible"/>
                                      </p:to>
                                    </p:set>
                                    <p:animEffect transition="in" filter="fade">
                                      <p:cBhvr>
                                        <p:cTn id="16" dur="2000"/>
                                        <p:tgtEl>
                                          <p:spTgt spid="2088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FF00"/>
                </a:solidFill>
              </a:rPr>
              <a:t>運動</a:t>
            </a:r>
            <a:r>
              <a:rPr lang="ja-JP" altLang="en-US" dirty="0" smtClean="0">
                <a:solidFill>
                  <a:srgbClr val="FFFF00"/>
                </a:solidFill>
              </a:rPr>
              <a:t>部活動女子の皆さんへ</a:t>
            </a:r>
            <a:endParaRPr kumimoji="1" lang="ja-JP" altLang="en-US" dirty="0">
              <a:solidFill>
                <a:srgbClr val="FFFF00"/>
              </a:solidFill>
            </a:endParaRPr>
          </a:p>
        </p:txBody>
      </p:sp>
      <p:sp>
        <p:nvSpPr>
          <p:cNvPr id="3" name="コンテンツ プレースホルダー 2"/>
          <p:cNvSpPr>
            <a:spLocks noGrp="1"/>
          </p:cNvSpPr>
          <p:nvPr>
            <p:ph idx="1"/>
          </p:nvPr>
        </p:nvSpPr>
        <p:spPr>
          <a:xfrm>
            <a:off x="467544" y="6453336"/>
            <a:ext cx="8229600" cy="709539"/>
          </a:xfrm>
        </p:spPr>
        <p:txBody>
          <a:bodyPr/>
          <a:lstStyle/>
          <a:p>
            <a:pPr marL="0" indent="0">
              <a:buNone/>
            </a:pPr>
            <a:endParaRPr kumimoji="1" lang="en-US" altLang="ja-JP" dirty="0" smtClean="0"/>
          </a:p>
        </p:txBody>
      </p:sp>
      <p:sp>
        <p:nvSpPr>
          <p:cNvPr id="4" name="テキスト ボックス 3"/>
          <p:cNvSpPr txBox="1"/>
          <p:nvPr/>
        </p:nvSpPr>
        <p:spPr>
          <a:xfrm>
            <a:off x="971600" y="1628800"/>
            <a:ext cx="7632848"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気をつける三つの</a:t>
            </a:r>
            <a:r>
              <a:rPr kumimoji="1" lang="ja-JP" altLang="en-US" sz="36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危険</a:t>
            </a:r>
          </a:p>
        </p:txBody>
      </p:sp>
      <p:sp>
        <p:nvSpPr>
          <p:cNvPr id="5" name="円/楕円 4"/>
          <p:cNvSpPr/>
          <p:nvPr/>
        </p:nvSpPr>
        <p:spPr>
          <a:xfrm>
            <a:off x="2447764" y="2638563"/>
            <a:ext cx="4248472" cy="15121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円/楕円 5"/>
          <p:cNvSpPr/>
          <p:nvPr/>
        </p:nvSpPr>
        <p:spPr>
          <a:xfrm>
            <a:off x="179512" y="4761265"/>
            <a:ext cx="3816424" cy="144016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円/楕円 6"/>
          <p:cNvSpPr/>
          <p:nvPr/>
        </p:nvSpPr>
        <p:spPr>
          <a:xfrm>
            <a:off x="4932040" y="4749566"/>
            <a:ext cx="3960440" cy="144016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2915816" y="3068960"/>
            <a:ext cx="3456384"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Arial" charset="0"/>
                <a:ea typeface="ＭＳ Ｐゴシック"/>
                <a:cs typeface="+mn-cs"/>
              </a:rPr>
              <a:t>エネルギー不足</a:t>
            </a:r>
          </a:p>
        </p:txBody>
      </p:sp>
      <p:sp>
        <p:nvSpPr>
          <p:cNvPr id="9" name="テキスト ボックス 8"/>
          <p:cNvSpPr txBox="1"/>
          <p:nvPr/>
        </p:nvSpPr>
        <p:spPr>
          <a:xfrm>
            <a:off x="1223628" y="5146481"/>
            <a:ext cx="2736304"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Arial" charset="0"/>
                <a:ea typeface="ＭＳ Ｐゴシック"/>
                <a:cs typeface="+mn-cs"/>
              </a:rPr>
              <a:t>無月経</a:t>
            </a:r>
          </a:p>
        </p:txBody>
      </p:sp>
      <p:sp>
        <p:nvSpPr>
          <p:cNvPr id="10" name="テキスト ボックス 9"/>
          <p:cNvSpPr txBox="1"/>
          <p:nvPr/>
        </p:nvSpPr>
        <p:spPr>
          <a:xfrm>
            <a:off x="5694766" y="5092214"/>
            <a:ext cx="3089702"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Arial" charset="0"/>
                <a:ea typeface="ＭＳ Ｐゴシック"/>
                <a:cs typeface="+mn-cs"/>
              </a:rPr>
              <a:t>骨粗しょう症</a:t>
            </a:r>
          </a:p>
        </p:txBody>
      </p:sp>
      <p:sp>
        <p:nvSpPr>
          <p:cNvPr id="11" name="右矢印 10"/>
          <p:cNvSpPr/>
          <p:nvPr/>
        </p:nvSpPr>
        <p:spPr>
          <a:xfrm rot="7697001">
            <a:off x="2621532" y="4222083"/>
            <a:ext cx="648072" cy="4027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下矢印 11"/>
          <p:cNvSpPr/>
          <p:nvPr/>
        </p:nvSpPr>
        <p:spPr>
          <a:xfrm rot="19209509">
            <a:off x="5657142" y="4135652"/>
            <a:ext cx="404640" cy="6541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右矢印 12"/>
          <p:cNvSpPr/>
          <p:nvPr/>
        </p:nvSpPr>
        <p:spPr>
          <a:xfrm>
            <a:off x="4074658" y="5262676"/>
            <a:ext cx="720080" cy="4373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1744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p:bldP spid="9" grpId="0"/>
      <p:bldP spid="10" grpId="0"/>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ja-JP" altLang="en-US">
                <a:solidFill>
                  <a:srgbClr val="FF0000"/>
                </a:solidFill>
                <a:ea typeface="HG創英角ﾎﾟｯﾌﾟ体" pitchFamily="49" charset="-128"/>
              </a:rPr>
              <a:t>性に関する不安や悩み</a:t>
            </a:r>
          </a:p>
        </p:txBody>
      </p:sp>
      <p:graphicFrame>
        <p:nvGraphicFramePr>
          <p:cNvPr id="2050" name="Object 3"/>
          <p:cNvGraphicFramePr>
            <a:graphicFrameLocks noGrp="1" noChangeAspect="1"/>
          </p:cNvGraphicFramePr>
          <p:nvPr>
            <p:ph idx="1"/>
          </p:nvPr>
        </p:nvGraphicFramePr>
        <p:xfrm>
          <a:off x="3635375" y="1565275"/>
          <a:ext cx="5113338" cy="4525963"/>
        </p:xfrm>
        <a:graphic>
          <a:graphicData uri="http://schemas.openxmlformats.org/presentationml/2006/ole">
            <mc:AlternateContent xmlns:mc="http://schemas.openxmlformats.org/markup-compatibility/2006">
              <mc:Choice xmlns:v="urn:schemas-microsoft-com:vml" Requires="v">
                <p:oleObj spid="_x0000_s5132" name="グラフ" r:id="rId4" imgW="8229600" imgH="4457700" progId="MSGraph.Chart.8">
                  <p:embed followColorScheme="full"/>
                </p:oleObj>
              </mc:Choice>
              <mc:Fallback>
                <p:oleObj name="グラフ" r:id="rId4" imgW="8229600" imgH="4457700" progId="MSGraph.Chart.8">
                  <p:embed followColorScheme="full"/>
                  <p:pic>
                    <p:nvPicPr>
                      <p:cNvPr id="205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1565275"/>
                        <a:ext cx="5113338"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Text Box 4"/>
          <p:cNvSpPr txBox="1">
            <a:spLocks noChangeArrowheads="1"/>
          </p:cNvSpPr>
          <p:nvPr/>
        </p:nvSpPr>
        <p:spPr bwMode="auto">
          <a:xfrm>
            <a:off x="808038" y="1844675"/>
            <a:ext cx="1403350" cy="457200"/>
          </a:xfrm>
          <a:prstGeom prst="rect">
            <a:avLst/>
          </a:prstGeom>
          <a:noFill/>
          <a:ln w="9525">
            <a:noFill/>
            <a:miter lim="800000"/>
            <a:headEnd/>
            <a:tailEnd/>
          </a:ln>
        </p:spPr>
        <p:txBody>
          <a:bodyPr wrap="none">
            <a:spAutoFit/>
          </a:bodyPr>
          <a:lstStyle/>
          <a:p>
            <a:r>
              <a:rPr lang="ja-JP" altLang="en-US" sz="2400"/>
              <a:t>男女交際</a:t>
            </a:r>
          </a:p>
        </p:txBody>
      </p:sp>
      <p:sp>
        <p:nvSpPr>
          <p:cNvPr id="2053" name="Text Box 6"/>
          <p:cNvSpPr txBox="1">
            <a:spLocks noChangeArrowheads="1"/>
          </p:cNvSpPr>
          <p:nvPr/>
        </p:nvSpPr>
        <p:spPr bwMode="auto">
          <a:xfrm>
            <a:off x="827088" y="2565400"/>
            <a:ext cx="2179637" cy="457200"/>
          </a:xfrm>
          <a:prstGeom prst="rect">
            <a:avLst/>
          </a:prstGeom>
          <a:noFill/>
          <a:ln w="9525">
            <a:noFill/>
            <a:miter lim="800000"/>
            <a:headEnd/>
            <a:tailEnd/>
          </a:ln>
        </p:spPr>
        <p:txBody>
          <a:bodyPr>
            <a:spAutoFit/>
          </a:bodyPr>
          <a:lstStyle/>
          <a:p>
            <a:r>
              <a:rPr lang="ja-JP" altLang="en-US" sz="2400"/>
              <a:t>性感染症</a:t>
            </a:r>
          </a:p>
        </p:txBody>
      </p:sp>
      <p:sp>
        <p:nvSpPr>
          <p:cNvPr id="2054" name="Text Box 7"/>
          <p:cNvSpPr txBox="1">
            <a:spLocks noChangeArrowheads="1"/>
          </p:cNvSpPr>
          <p:nvPr/>
        </p:nvSpPr>
        <p:spPr bwMode="auto">
          <a:xfrm>
            <a:off x="735013" y="4154488"/>
            <a:ext cx="1316037" cy="366712"/>
          </a:xfrm>
          <a:prstGeom prst="rect">
            <a:avLst/>
          </a:prstGeom>
          <a:noFill/>
          <a:ln w="9525">
            <a:noFill/>
            <a:miter lim="800000"/>
            <a:headEnd/>
            <a:tailEnd/>
          </a:ln>
        </p:spPr>
        <p:txBody>
          <a:bodyPr>
            <a:spAutoFit/>
          </a:bodyPr>
          <a:lstStyle/>
          <a:p>
            <a:endParaRPr lang="ja-JP" altLang="ja-JP"/>
          </a:p>
        </p:txBody>
      </p:sp>
      <p:sp>
        <p:nvSpPr>
          <p:cNvPr id="2055" name="Text Box 8"/>
          <p:cNvSpPr txBox="1">
            <a:spLocks noChangeArrowheads="1"/>
          </p:cNvSpPr>
          <p:nvPr/>
        </p:nvSpPr>
        <p:spPr bwMode="auto">
          <a:xfrm>
            <a:off x="827088" y="3429000"/>
            <a:ext cx="1531937" cy="457200"/>
          </a:xfrm>
          <a:prstGeom prst="rect">
            <a:avLst/>
          </a:prstGeom>
          <a:noFill/>
          <a:ln w="9525">
            <a:noFill/>
            <a:miter lim="800000"/>
            <a:headEnd/>
            <a:tailEnd/>
          </a:ln>
        </p:spPr>
        <p:txBody>
          <a:bodyPr>
            <a:spAutoFit/>
          </a:bodyPr>
          <a:lstStyle/>
          <a:p>
            <a:r>
              <a:rPr lang="ja-JP" altLang="en-US" sz="2400"/>
              <a:t>性的接触</a:t>
            </a:r>
          </a:p>
        </p:txBody>
      </p:sp>
      <p:sp>
        <p:nvSpPr>
          <p:cNvPr id="2056" name="Oval 10"/>
          <p:cNvSpPr>
            <a:spLocks noChangeArrowheads="1"/>
          </p:cNvSpPr>
          <p:nvPr/>
        </p:nvSpPr>
        <p:spPr bwMode="auto">
          <a:xfrm>
            <a:off x="6659563" y="4076700"/>
            <a:ext cx="2305050" cy="1512888"/>
          </a:xfrm>
          <a:prstGeom prst="ellipse">
            <a:avLst/>
          </a:prstGeom>
          <a:solidFill>
            <a:srgbClr val="122EFA"/>
          </a:solidFill>
          <a:ln w="9525">
            <a:solidFill>
              <a:schemeClr val="tx1"/>
            </a:solidFill>
            <a:round/>
            <a:headEnd/>
            <a:tailEnd/>
          </a:ln>
        </p:spPr>
        <p:txBody>
          <a:bodyPr wrap="none" anchor="ctr"/>
          <a:lstStyle/>
          <a:p>
            <a:pPr algn="ctr"/>
            <a:r>
              <a:rPr lang="ja-JP" altLang="en-US" sz="3200">
                <a:solidFill>
                  <a:schemeClr val="bg1"/>
                </a:solidFill>
              </a:rPr>
              <a:t>中３男子</a:t>
            </a:r>
          </a:p>
          <a:p>
            <a:pPr algn="ctr"/>
            <a:r>
              <a:rPr lang="ja-JP" altLang="en-US" sz="3200">
                <a:solidFill>
                  <a:schemeClr val="bg1"/>
                </a:solidFill>
              </a:rPr>
              <a:t>ベスト５</a:t>
            </a:r>
          </a:p>
        </p:txBody>
      </p:sp>
      <p:sp>
        <p:nvSpPr>
          <p:cNvPr id="2057" name="Text Box 11"/>
          <p:cNvSpPr txBox="1">
            <a:spLocks noChangeArrowheads="1"/>
          </p:cNvSpPr>
          <p:nvPr/>
        </p:nvSpPr>
        <p:spPr bwMode="auto">
          <a:xfrm>
            <a:off x="827088" y="4149725"/>
            <a:ext cx="2317750" cy="457200"/>
          </a:xfrm>
          <a:prstGeom prst="rect">
            <a:avLst/>
          </a:prstGeom>
          <a:noFill/>
          <a:ln w="9525">
            <a:noFill/>
            <a:miter lim="800000"/>
            <a:headEnd/>
            <a:tailEnd/>
          </a:ln>
        </p:spPr>
        <p:txBody>
          <a:bodyPr wrap="none">
            <a:spAutoFit/>
          </a:bodyPr>
          <a:lstStyle/>
          <a:p>
            <a:r>
              <a:rPr lang="ja-JP" altLang="en-US" sz="2400"/>
              <a:t>性器の形態など</a:t>
            </a:r>
          </a:p>
        </p:txBody>
      </p:sp>
      <p:sp>
        <p:nvSpPr>
          <p:cNvPr id="2058" name="Text Box 12"/>
          <p:cNvSpPr txBox="1">
            <a:spLocks noChangeArrowheads="1"/>
          </p:cNvSpPr>
          <p:nvPr/>
        </p:nvSpPr>
        <p:spPr bwMode="auto">
          <a:xfrm>
            <a:off x="755650" y="4941888"/>
            <a:ext cx="3313113" cy="457200"/>
          </a:xfrm>
          <a:prstGeom prst="rect">
            <a:avLst/>
          </a:prstGeom>
          <a:noFill/>
          <a:ln w="9525">
            <a:noFill/>
            <a:miter lim="800000"/>
            <a:headEnd/>
            <a:tailEnd/>
          </a:ln>
        </p:spPr>
        <p:txBody>
          <a:bodyPr>
            <a:spAutoFit/>
          </a:bodyPr>
          <a:lstStyle/>
          <a:p>
            <a:r>
              <a:rPr lang="ja-JP" altLang="en-US" sz="2400"/>
              <a:t>マスターベーション</a:t>
            </a:r>
          </a:p>
        </p:txBody>
      </p:sp>
      <p:sp>
        <p:nvSpPr>
          <p:cNvPr id="2059" name="Text Box 13"/>
          <p:cNvSpPr txBox="1">
            <a:spLocks noChangeArrowheads="1"/>
          </p:cNvSpPr>
          <p:nvPr/>
        </p:nvSpPr>
        <p:spPr bwMode="auto">
          <a:xfrm>
            <a:off x="250825" y="6165850"/>
            <a:ext cx="8893175" cy="366713"/>
          </a:xfrm>
          <a:prstGeom prst="rect">
            <a:avLst/>
          </a:prstGeom>
          <a:noFill/>
          <a:ln w="9525">
            <a:noFill/>
            <a:miter lim="800000"/>
            <a:headEnd/>
            <a:tailEnd/>
          </a:ln>
        </p:spPr>
        <p:txBody>
          <a:bodyPr>
            <a:spAutoFit/>
          </a:bodyPr>
          <a:lstStyle/>
          <a:p>
            <a:pPr>
              <a:spcBef>
                <a:spcPct val="50000"/>
              </a:spcBef>
            </a:pPr>
            <a:r>
              <a:rPr lang="en-US" altLang="ja-JP"/>
              <a:t>     </a:t>
            </a:r>
            <a:r>
              <a:rPr lang="ja-JP" altLang="en-US"/>
              <a:t>東京都小学校・中学校・高等学校の性意識・性行動に関する調査報告</a:t>
            </a:r>
            <a:r>
              <a:rPr lang="en-US" altLang="ja-JP" b="1"/>
              <a:t>/2005</a:t>
            </a:r>
          </a:p>
        </p:txBody>
      </p:sp>
    </p:spTree>
    <p:extLst>
      <p:ext uri="{BB962C8B-B14F-4D97-AF65-F5344CB8AC3E}">
        <p14:creationId xmlns:p14="http://schemas.microsoft.com/office/powerpoint/2010/main" val="1258283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1552584" y="1948376"/>
            <a:ext cx="6038833" cy="784830"/>
          </a:xfrm>
          <a:prstGeom prst="rect">
            <a:avLst/>
          </a:prstGeom>
        </p:spPr>
        <p:txBody>
          <a:bodyPr wrap="none" anchor="ctr" anchorCtr="0">
            <a:spAutoFit/>
          </a:bodyPr>
          <a:lstStyle>
            <a:defPPr>
              <a:defRPr lang="ja-JP"/>
            </a:defPPr>
            <a:lvl1pPr lvl="0" algn="ctr">
              <a:spcBef>
                <a:spcPct val="0"/>
              </a:spcBef>
              <a:buNone/>
              <a:defRPr sz="4800" b="0" spc="-100" baseline="0">
                <a:solidFill>
                  <a:schemeClr val="bg1"/>
                </a:solidFill>
                <a:effectLst>
                  <a:outerShdw blurRad="50800" dist="50800" dir="5400000" algn="ctr" rotWithShape="0">
                    <a:schemeClr val="tx2">
                      <a:lumMod val="50000"/>
                    </a:schemeClr>
                  </a:outerShdw>
                </a:effectLst>
                <a:latin typeface="HGP創英角ｺﾞｼｯｸUB" panose="020B0900000000000000" pitchFamily="50" charset="-128"/>
                <a:ea typeface="HGP創英角ｺﾞｼｯｸUB" panose="020B0900000000000000" pitchFamily="50" charset="-128"/>
                <a:cs typeface="+mj-cs"/>
              </a:defRPr>
            </a:lvl1pPr>
          </a:lstStyle>
          <a:p>
            <a:pPr fontAlgn="base">
              <a:lnSpc>
                <a:spcPts val="5400"/>
              </a:lnSpc>
              <a:spcAft>
                <a:spcPct val="0"/>
              </a:spcAft>
            </a:pPr>
            <a:r>
              <a:rPr lang="ja-JP" altLang="en-US" sz="5400" dirty="0">
                <a:solidFill>
                  <a:srgbClr val="9D2D60"/>
                </a:solidFill>
                <a:effectLst>
                  <a:glow rad="88900">
                    <a:srgbClr val="FFFFFF"/>
                  </a:glow>
                </a:effectLst>
                <a:latin typeface="HGPｺﾞｼｯｸE" panose="020B0900000000000000" pitchFamily="50" charset="-128"/>
                <a:ea typeface="HGPｺﾞｼｯｸE" panose="020B0900000000000000" pitchFamily="50" charset="-128"/>
              </a:rPr>
              <a:t>好きな人いますか？</a:t>
            </a:r>
          </a:p>
        </p:txBody>
      </p:sp>
      <p:grpSp>
        <p:nvGrpSpPr>
          <p:cNvPr id="6" name="グループ化 5"/>
          <p:cNvGrpSpPr/>
          <p:nvPr/>
        </p:nvGrpSpPr>
        <p:grpSpPr>
          <a:xfrm>
            <a:off x="2658558" y="403227"/>
            <a:ext cx="3826884" cy="1545965"/>
            <a:chOff x="1145508" y="1324329"/>
            <a:chExt cx="3826884" cy="1545965"/>
          </a:xfrm>
        </p:grpSpPr>
        <p:sp>
          <p:nvSpPr>
            <p:cNvPr id="7" name="二等辺三角形 6"/>
            <p:cNvSpPr/>
            <p:nvPr/>
          </p:nvSpPr>
          <p:spPr>
            <a:xfrm rot="9791689">
              <a:off x="2755065" y="2066142"/>
              <a:ext cx="393601" cy="804152"/>
            </a:xfrm>
            <a:prstGeom prst="triangle">
              <a:avLst/>
            </a:prstGeom>
            <a:solidFill>
              <a:srgbClr val="12B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sp>
          <p:nvSpPr>
            <p:cNvPr id="8" name="円/楕円 7"/>
            <p:cNvSpPr/>
            <p:nvPr/>
          </p:nvSpPr>
          <p:spPr>
            <a:xfrm>
              <a:off x="1145508" y="1324329"/>
              <a:ext cx="3826884" cy="1116547"/>
            </a:xfrm>
            <a:prstGeom prst="ellipse">
              <a:avLst/>
            </a:prstGeom>
            <a:solidFill>
              <a:srgbClr val="12B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sp>
          <p:nvSpPr>
            <p:cNvPr id="9" name="タイトル プレースホルダー 1"/>
            <p:cNvSpPr txBox="1">
              <a:spLocks/>
            </p:cNvSpPr>
            <p:nvPr/>
          </p:nvSpPr>
          <p:spPr>
            <a:xfrm>
              <a:off x="1346025" y="1661930"/>
              <a:ext cx="3513125" cy="461665"/>
            </a:xfrm>
            <a:prstGeom prst="rect">
              <a:avLst/>
            </a:prstGeom>
          </p:spPr>
          <p:txBody>
            <a:bodyPr wrap="square" tIns="0" bIns="0" anchor="ctr" anchorCtr="0">
              <a:spAutoFit/>
            </a:bodyPr>
            <a:lstStyle>
              <a:defPPr>
                <a:defRPr lang="ja-JP"/>
              </a:defPPr>
              <a:lvl1pPr algn="ctr">
                <a:lnSpc>
                  <a:spcPts val="4200"/>
                </a:lnSpc>
                <a:spcBef>
                  <a:spcPct val="0"/>
                </a:spcBef>
                <a:defRPr sz="4400" kern="900" spc="-140">
                  <a:solidFill>
                    <a:srgbClr val="9D2D60"/>
                  </a:solidFill>
                  <a:effectLst/>
                  <a:latin typeface="HGPｺﾞｼｯｸE" panose="020B0900000000000000" pitchFamily="50" charset="-128"/>
                  <a:ea typeface="HGPｺﾞｼｯｸE" panose="020B0900000000000000" pitchFamily="50" charset="-128"/>
                  <a:cs typeface="+mj-cs"/>
                </a:defRPr>
              </a:lvl1pPr>
            </a:lstStyle>
            <a:p>
              <a:pPr algn="l" fontAlgn="base">
                <a:lnSpc>
                  <a:spcPts val="3600"/>
                </a:lnSpc>
                <a:spcAft>
                  <a:spcPct val="0"/>
                </a:spcAft>
              </a:pPr>
              <a:r>
                <a:rPr lang="ja-JP" altLang="en-US" sz="3600" spc="-150" dirty="0">
                  <a:solidFill>
                    <a:srgbClr val="FFFFFF"/>
                  </a:solidFill>
                </a:rPr>
                <a:t>話は変わりますが</a:t>
              </a:r>
            </a:p>
          </p:txBody>
        </p:sp>
      </p:gr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268" y="2928362"/>
            <a:ext cx="6269464" cy="3244630"/>
          </a:xfrm>
          <a:prstGeom prst="rect">
            <a:avLst/>
          </a:prstGeom>
        </p:spPr>
      </p:pic>
    </p:spTree>
    <p:extLst>
      <p:ext uri="{BB962C8B-B14F-4D97-AF65-F5344CB8AC3E}">
        <p14:creationId xmlns:p14="http://schemas.microsoft.com/office/powerpoint/2010/main" val="136894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defRPr/>
            </a:pPr>
            <a:endParaRPr lang="ja-JP" altLang="ja-JP"/>
          </a:p>
        </p:txBody>
      </p:sp>
      <p:sp>
        <p:nvSpPr>
          <p:cNvPr id="27651" name="Rectangle 3"/>
          <p:cNvSpPr>
            <a:spLocks noGrp="1" noChangeArrowheads="1"/>
          </p:cNvSpPr>
          <p:nvPr>
            <p:ph type="body" idx="1"/>
          </p:nvPr>
        </p:nvSpPr>
        <p:spPr>
          <a:xfrm>
            <a:off x="395288" y="404813"/>
            <a:ext cx="8229600" cy="5364162"/>
          </a:xfrm>
        </p:spPr>
        <p:txBody>
          <a:bodyPr/>
          <a:lstStyle/>
          <a:p>
            <a:pPr eaLnBrk="1" hangingPunct="1">
              <a:buFontTx/>
              <a:buNone/>
            </a:pPr>
            <a:r>
              <a:rPr lang="ja-JP" altLang="en-US" sz="4000">
                <a:ea typeface="HG創英角ﾎﾟｯﾌﾟ体" pitchFamily="49" charset="-128"/>
              </a:rPr>
              <a:t>　</a:t>
            </a:r>
            <a:r>
              <a:rPr lang="ja-JP" altLang="en-US" sz="4000">
                <a:solidFill>
                  <a:srgbClr val="FF3300"/>
                </a:solidFill>
                <a:ea typeface="HG創英角ﾎﾟｯﾌﾟ体" pitchFamily="49" charset="-128"/>
              </a:rPr>
              <a:t>お互いに興味を持ち、相手を好きになり、おつき合いすることは自由です。</a:t>
            </a:r>
          </a:p>
          <a:p>
            <a:pPr eaLnBrk="1" hangingPunct="1">
              <a:buFontTx/>
              <a:buNone/>
            </a:pPr>
            <a:r>
              <a:rPr lang="ja-JP" altLang="en-US"/>
              <a:t>　　　　　　　　　</a:t>
            </a:r>
          </a:p>
          <a:p>
            <a:pPr eaLnBrk="1" hangingPunct="1">
              <a:buFontTx/>
              <a:buNone/>
            </a:pPr>
            <a:endParaRPr lang="ja-JP" altLang="en-US"/>
          </a:p>
          <a:p>
            <a:pPr eaLnBrk="1" hangingPunct="1">
              <a:buFontTx/>
              <a:buNone/>
            </a:pPr>
            <a:endParaRPr lang="en-US" altLang="ja-JP"/>
          </a:p>
        </p:txBody>
      </p:sp>
      <p:sp>
        <p:nvSpPr>
          <p:cNvPr id="135174" name="Oval 6"/>
          <p:cNvSpPr>
            <a:spLocks noChangeArrowheads="1"/>
          </p:cNvSpPr>
          <p:nvPr/>
        </p:nvSpPr>
        <p:spPr bwMode="auto">
          <a:xfrm>
            <a:off x="539750" y="2492375"/>
            <a:ext cx="3527425" cy="2303463"/>
          </a:xfrm>
          <a:prstGeom prst="ellipse">
            <a:avLst/>
          </a:prstGeom>
          <a:solidFill>
            <a:srgbClr val="0000FF"/>
          </a:solidFill>
          <a:ln w="9525">
            <a:solidFill>
              <a:schemeClr val="tx1"/>
            </a:solidFill>
            <a:round/>
            <a:headEnd/>
            <a:tailEnd/>
          </a:ln>
        </p:spPr>
        <p:txBody>
          <a:bodyPr wrap="none" anchor="ctr"/>
          <a:lstStyle/>
          <a:p>
            <a:pPr algn="ctr"/>
            <a:r>
              <a:rPr lang="ja-JP" altLang="en-US" sz="3200">
                <a:solidFill>
                  <a:schemeClr val="bg1"/>
                </a:solidFill>
              </a:rPr>
              <a:t>精通（射精）</a:t>
            </a:r>
          </a:p>
          <a:p>
            <a:pPr algn="ctr"/>
            <a:r>
              <a:rPr lang="ja-JP" altLang="en-US" sz="3200">
                <a:solidFill>
                  <a:schemeClr val="bg1"/>
                </a:solidFill>
              </a:rPr>
              <a:t>を迎えた男子</a:t>
            </a:r>
          </a:p>
        </p:txBody>
      </p:sp>
      <p:sp>
        <p:nvSpPr>
          <p:cNvPr id="135176" name="Oval 8"/>
          <p:cNvSpPr>
            <a:spLocks noChangeArrowheads="1"/>
          </p:cNvSpPr>
          <p:nvPr/>
        </p:nvSpPr>
        <p:spPr bwMode="auto">
          <a:xfrm>
            <a:off x="5219700" y="2420938"/>
            <a:ext cx="3600450" cy="2303462"/>
          </a:xfrm>
          <a:prstGeom prst="ellipse">
            <a:avLst/>
          </a:prstGeom>
          <a:solidFill>
            <a:srgbClr val="FF0000"/>
          </a:solidFill>
          <a:ln w="9525">
            <a:solidFill>
              <a:schemeClr val="tx1"/>
            </a:solidFill>
            <a:round/>
            <a:headEnd/>
            <a:tailEnd/>
          </a:ln>
        </p:spPr>
        <p:txBody>
          <a:bodyPr wrap="none" anchor="ctr"/>
          <a:lstStyle/>
          <a:p>
            <a:pPr algn="ctr"/>
            <a:r>
              <a:rPr lang="ja-JP" altLang="en-US" sz="3200">
                <a:solidFill>
                  <a:schemeClr val="bg1"/>
                </a:solidFill>
              </a:rPr>
              <a:t>月経（生理）</a:t>
            </a:r>
          </a:p>
          <a:p>
            <a:pPr algn="ctr"/>
            <a:r>
              <a:rPr lang="ja-JP" altLang="en-US" sz="3200">
                <a:solidFill>
                  <a:schemeClr val="bg1"/>
                </a:solidFill>
              </a:rPr>
              <a:t>を迎えた女子</a:t>
            </a:r>
          </a:p>
        </p:txBody>
      </p:sp>
      <p:sp>
        <p:nvSpPr>
          <p:cNvPr id="135179" name="Oval 11"/>
          <p:cNvSpPr>
            <a:spLocks noChangeArrowheads="1"/>
          </p:cNvSpPr>
          <p:nvPr/>
        </p:nvSpPr>
        <p:spPr bwMode="auto">
          <a:xfrm>
            <a:off x="3708400" y="1700213"/>
            <a:ext cx="1943100" cy="1944687"/>
          </a:xfrm>
          <a:prstGeom prst="ellipse">
            <a:avLst/>
          </a:prstGeom>
          <a:solidFill>
            <a:srgbClr val="FFFF00"/>
          </a:solidFill>
          <a:ln w="9525">
            <a:solidFill>
              <a:schemeClr val="tx1"/>
            </a:solidFill>
            <a:round/>
            <a:headEnd/>
            <a:tailEnd/>
          </a:ln>
        </p:spPr>
        <p:txBody>
          <a:bodyPr wrap="none" anchor="ctr"/>
          <a:lstStyle/>
          <a:p>
            <a:pPr algn="ctr"/>
            <a:endParaRPr lang="en-US" altLang="ja-JP" sz="3200"/>
          </a:p>
          <a:p>
            <a:pPr algn="ctr"/>
            <a:r>
              <a:rPr lang="ja-JP" altLang="en-US" sz="3200"/>
              <a:t>性的接触</a:t>
            </a:r>
          </a:p>
          <a:p>
            <a:pPr algn="ctr"/>
            <a:endParaRPr lang="en-US" altLang="ja-JP" sz="3200"/>
          </a:p>
        </p:txBody>
      </p:sp>
      <p:sp>
        <p:nvSpPr>
          <p:cNvPr id="135181" name="AutoShape 13"/>
          <p:cNvSpPr>
            <a:spLocks noChangeArrowheads="1"/>
          </p:cNvSpPr>
          <p:nvPr/>
        </p:nvSpPr>
        <p:spPr bwMode="auto">
          <a:xfrm>
            <a:off x="4427538" y="4221163"/>
            <a:ext cx="485775" cy="976312"/>
          </a:xfrm>
          <a:prstGeom prst="downArrow">
            <a:avLst>
              <a:gd name="adj1" fmla="val 50000"/>
              <a:gd name="adj2" fmla="val 50245"/>
            </a:avLst>
          </a:prstGeom>
          <a:solidFill>
            <a:schemeClr val="accent1"/>
          </a:solidFill>
          <a:ln w="9525">
            <a:solidFill>
              <a:schemeClr val="tx1"/>
            </a:solidFill>
            <a:miter lim="800000"/>
            <a:headEnd/>
            <a:tailEnd/>
          </a:ln>
        </p:spPr>
        <p:txBody>
          <a:bodyPr vert="eaVert" wrap="none" anchor="ctr"/>
          <a:lstStyle/>
          <a:p>
            <a:endParaRPr lang="ja-JP" altLang="en-US"/>
          </a:p>
        </p:txBody>
      </p:sp>
      <p:sp>
        <p:nvSpPr>
          <p:cNvPr id="135182" name="Oval 14"/>
          <p:cNvSpPr>
            <a:spLocks noChangeArrowheads="1"/>
          </p:cNvSpPr>
          <p:nvPr/>
        </p:nvSpPr>
        <p:spPr bwMode="auto">
          <a:xfrm>
            <a:off x="1331913" y="5445125"/>
            <a:ext cx="6840537" cy="1223963"/>
          </a:xfrm>
          <a:prstGeom prst="ellipse">
            <a:avLst/>
          </a:prstGeom>
          <a:solidFill>
            <a:srgbClr val="FFFF00"/>
          </a:solidFill>
          <a:ln w="9525">
            <a:solidFill>
              <a:schemeClr val="tx1"/>
            </a:solidFill>
            <a:round/>
            <a:headEnd/>
            <a:tailEnd/>
          </a:ln>
        </p:spPr>
        <p:txBody>
          <a:bodyPr wrap="none" anchor="ctr"/>
          <a:lstStyle/>
          <a:p>
            <a:pPr algn="ctr"/>
            <a:r>
              <a:rPr lang="ja-JP" altLang="en-US" sz="3200">
                <a:solidFill>
                  <a:srgbClr val="FF0000"/>
                </a:solidFill>
              </a:rPr>
              <a:t>赤ちゃんができるかもしれません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174"/>
                                        </p:tgtEl>
                                        <p:attrNameLst>
                                          <p:attrName>style.visibility</p:attrName>
                                        </p:attrNameLst>
                                      </p:cBhvr>
                                      <p:to>
                                        <p:strVal val="visible"/>
                                      </p:to>
                                    </p:set>
                                    <p:animEffect transition="in" filter="fade">
                                      <p:cBhvr>
                                        <p:cTn id="7" dur="2000"/>
                                        <p:tgtEl>
                                          <p:spTgt spid="135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5176"/>
                                        </p:tgtEl>
                                        <p:attrNameLst>
                                          <p:attrName>style.visibility</p:attrName>
                                        </p:attrNameLst>
                                      </p:cBhvr>
                                      <p:to>
                                        <p:strVal val="visible"/>
                                      </p:to>
                                    </p:set>
                                    <p:animEffect transition="in" filter="fade">
                                      <p:cBhvr>
                                        <p:cTn id="12" dur="2000"/>
                                        <p:tgtEl>
                                          <p:spTgt spid="1351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5179"/>
                                        </p:tgtEl>
                                        <p:attrNameLst>
                                          <p:attrName>style.visibility</p:attrName>
                                        </p:attrNameLst>
                                      </p:cBhvr>
                                      <p:to>
                                        <p:strVal val="visible"/>
                                      </p:to>
                                    </p:set>
                                    <p:animEffect transition="in" filter="fade">
                                      <p:cBhvr>
                                        <p:cTn id="17" dur="2000"/>
                                        <p:tgtEl>
                                          <p:spTgt spid="1351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5181"/>
                                        </p:tgtEl>
                                        <p:attrNameLst>
                                          <p:attrName>style.visibility</p:attrName>
                                        </p:attrNameLst>
                                      </p:cBhvr>
                                      <p:to>
                                        <p:strVal val="visible"/>
                                      </p:to>
                                    </p:set>
                                    <p:animEffect transition="in" filter="fade">
                                      <p:cBhvr>
                                        <p:cTn id="22" dur="2000"/>
                                        <p:tgtEl>
                                          <p:spTgt spid="13518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35182"/>
                                        </p:tgtEl>
                                        <p:attrNameLst>
                                          <p:attrName>style.visibility</p:attrName>
                                        </p:attrNameLst>
                                      </p:cBhvr>
                                      <p:to>
                                        <p:strVal val="visible"/>
                                      </p:to>
                                    </p:set>
                                    <p:anim calcmode="lin" valueType="num">
                                      <p:cBhvr>
                                        <p:cTn id="27" dur="2000" fill="hold"/>
                                        <p:tgtEl>
                                          <p:spTgt spid="135182"/>
                                        </p:tgtEl>
                                        <p:attrNameLst>
                                          <p:attrName>ppt_w</p:attrName>
                                        </p:attrNameLst>
                                      </p:cBhvr>
                                      <p:tavLst>
                                        <p:tav tm="0">
                                          <p:val>
                                            <p:fltVal val="0"/>
                                          </p:val>
                                        </p:tav>
                                        <p:tav tm="100000">
                                          <p:val>
                                            <p:strVal val="#ppt_w"/>
                                          </p:val>
                                        </p:tav>
                                      </p:tavLst>
                                    </p:anim>
                                    <p:anim calcmode="lin" valueType="num">
                                      <p:cBhvr>
                                        <p:cTn id="28" dur="2000" fill="hold"/>
                                        <p:tgtEl>
                                          <p:spTgt spid="135182"/>
                                        </p:tgtEl>
                                        <p:attrNameLst>
                                          <p:attrName>ppt_h</p:attrName>
                                        </p:attrNameLst>
                                      </p:cBhvr>
                                      <p:tavLst>
                                        <p:tav tm="0">
                                          <p:val>
                                            <p:fltVal val="0"/>
                                          </p:val>
                                        </p:tav>
                                        <p:tav tm="100000">
                                          <p:val>
                                            <p:strVal val="#ppt_h"/>
                                          </p:val>
                                        </p:tav>
                                      </p:tavLst>
                                    </p:anim>
                                    <p:animEffect transition="in" filter="fade">
                                      <p:cBhvr>
                                        <p:cTn id="29" dur="2000"/>
                                        <p:tgtEl>
                                          <p:spTgt spid="135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animBg="1"/>
      <p:bldP spid="135176" grpId="0" animBg="1"/>
      <p:bldP spid="135179" grpId="0" animBg="1"/>
      <p:bldP spid="135181" grpId="0" animBg="1"/>
      <p:bldP spid="13518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a:xfrm>
            <a:off x="2843808" y="1412776"/>
            <a:ext cx="3456384" cy="1470025"/>
          </a:xfrm>
        </p:spPr>
        <p:txBody>
          <a:bodyPr>
            <a:normAutofit/>
          </a:bodyPr>
          <a:lstStyle/>
          <a:p>
            <a:pPr eaLnBrk="1" hangingPunct="1"/>
            <a:r>
              <a:rPr lang="ja-JP" altLang="en-US" sz="6600" dirty="0">
                <a:solidFill>
                  <a:srgbClr val="FF0000"/>
                </a:solidFill>
                <a:latin typeface="FGP丸ｺﾞｼｯｸ体Ca-U" pitchFamily="50" charset="-128"/>
                <a:ea typeface="FGP丸ｺﾞｼｯｸ体Ca-U" pitchFamily="50" charset="-128"/>
              </a:rPr>
              <a:t>妊　娠</a:t>
            </a:r>
          </a:p>
        </p:txBody>
      </p:sp>
      <p:pic>
        <p:nvPicPr>
          <p:cNvPr id="8194" name="Picture 2" descr="D:\My Pictures\①医療\医療図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299195"/>
            <a:ext cx="2658988" cy="245549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D:\My Pictures\⑤イラスト素材（医療）23個\人体・臓器\TH_TRED0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200" y="3299195"/>
            <a:ext cx="1911379" cy="2455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669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448372" y="323945"/>
            <a:ext cx="6219972" cy="584775"/>
          </a:xfrm>
          <a:prstGeom prst="rect">
            <a:avLst/>
          </a:prstGeom>
          <a:noFill/>
          <a:ln w="9525">
            <a:noFill/>
            <a:miter lim="800000"/>
            <a:headEnd/>
            <a:tailEnd/>
          </a:ln>
        </p:spPr>
        <p:txBody>
          <a:bodyPr wrap="none">
            <a:spAutoFit/>
          </a:bodyPr>
          <a:lstStyle/>
          <a:p>
            <a:r>
              <a:rPr lang="ja-JP" altLang="en-US" sz="3200" dirty="0">
                <a:solidFill>
                  <a:srgbClr val="FF0000"/>
                </a:solidFill>
                <a:latin typeface="FGP丸ｺﾞｼｯｸ体Ca-U" pitchFamily="50" charset="-128"/>
                <a:ea typeface="FGP丸ｺﾞｼｯｸ体Ca-U" pitchFamily="50" charset="-128"/>
              </a:rPr>
              <a:t>どうやって妊娠するのでしょうか？</a:t>
            </a:r>
          </a:p>
        </p:txBody>
      </p:sp>
      <p:pic>
        <p:nvPicPr>
          <p:cNvPr id="458755" name="Picture 3"/>
          <p:cNvPicPr>
            <a:picLocks noChangeAspect="1" noChangeArrowheads="1"/>
          </p:cNvPicPr>
          <p:nvPr/>
        </p:nvPicPr>
        <p:blipFill>
          <a:blip r:embed="rId3" cstate="print"/>
          <a:srcRect/>
          <a:stretch>
            <a:fillRect/>
          </a:stretch>
        </p:blipFill>
        <p:spPr bwMode="auto">
          <a:xfrm>
            <a:off x="755576" y="1029653"/>
            <a:ext cx="7639124" cy="5607685"/>
          </a:xfrm>
          <a:prstGeom prst="rect">
            <a:avLst/>
          </a:prstGeom>
          <a:noFill/>
          <a:ln w="9487">
            <a:noFill/>
            <a:miter lim="800000"/>
            <a:headEnd/>
            <a:tailEnd/>
          </a:ln>
        </p:spPr>
      </p:pic>
    </p:spTree>
    <p:extLst>
      <p:ext uri="{BB962C8B-B14F-4D97-AF65-F5344CB8AC3E}">
        <p14:creationId xmlns:p14="http://schemas.microsoft.com/office/powerpoint/2010/main" val="40191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8755"/>
                                        </p:tgtEl>
                                        <p:attrNameLst>
                                          <p:attrName>style.visibility</p:attrName>
                                        </p:attrNameLst>
                                      </p:cBhvr>
                                      <p:to>
                                        <p:strVal val="visible"/>
                                      </p:to>
                                    </p:set>
                                    <p:animEffect transition="in" filter="fade">
                                      <p:cBhvr>
                                        <p:cTn id="7" dur="2000"/>
                                        <p:tgtEl>
                                          <p:spTgt spid="458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3"/>
          <p:cNvSpPr>
            <a:spLocks noGrp="1" noChangeArrowheads="1"/>
          </p:cNvSpPr>
          <p:nvPr>
            <p:ph type="body" idx="1"/>
          </p:nvPr>
        </p:nvSpPr>
        <p:spPr>
          <a:xfrm>
            <a:off x="457200" y="549275"/>
            <a:ext cx="8229600" cy="5184775"/>
          </a:xfrm>
        </p:spPr>
        <p:txBody>
          <a:bodyPr/>
          <a:lstStyle/>
          <a:p>
            <a:pPr eaLnBrk="1" hangingPunct="1">
              <a:lnSpc>
                <a:spcPct val="120000"/>
              </a:lnSpc>
              <a:buFontTx/>
              <a:buNone/>
            </a:pPr>
            <a:r>
              <a:rPr lang="ja-JP" altLang="en-US"/>
              <a:t>　　</a:t>
            </a:r>
            <a:r>
              <a:rPr lang="ja-JP" altLang="en-US" sz="4000">
                <a:ea typeface="HG創英角ﾎﾟｯﾌﾟ体" pitchFamily="49" charset="-128"/>
              </a:rPr>
              <a:t>胎児は、お母さんの子宮の中で日に日に大きくなっていきます。</a:t>
            </a:r>
          </a:p>
          <a:p>
            <a:pPr eaLnBrk="1" hangingPunct="1">
              <a:lnSpc>
                <a:spcPct val="120000"/>
              </a:lnSpc>
              <a:buFontTx/>
              <a:buNone/>
            </a:pPr>
            <a:r>
              <a:rPr lang="ja-JP" altLang="en-US" sz="4000">
                <a:ea typeface="HG創英角ﾎﾟｯﾌﾟ体" pitchFamily="49" charset="-128"/>
              </a:rPr>
              <a:t>　でも、皆がこの世に生を受けるわけではありません。</a:t>
            </a:r>
          </a:p>
          <a:p>
            <a:pPr eaLnBrk="1" hangingPunct="1">
              <a:lnSpc>
                <a:spcPct val="120000"/>
              </a:lnSpc>
              <a:buFontTx/>
              <a:buNone/>
            </a:pPr>
            <a:r>
              <a:rPr lang="ja-JP" altLang="en-US" sz="4000">
                <a:ea typeface="HG創英角ﾎﾟｯﾌﾟ体" pitchFamily="49" charset="-128"/>
              </a:rPr>
              <a:t>　色んな事情で途中で生むことをあきらめることもあります。</a:t>
            </a:r>
          </a:p>
        </p:txBody>
      </p:sp>
      <p:pic>
        <p:nvPicPr>
          <p:cNvPr id="31747" name="Picture 4" descr="フリー素材・ドクター"/>
          <p:cNvPicPr>
            <a:picLocks noChangeAspect="1" noChangeArrowheads="1"/>
          </p:cNvPicPr>
          <p:nvPr/>
        </p:nvPicPr>
        <p:blipFill>
          <a:blip r:embed="rId3" cstate="print"/>
          <a:srcRect/>
          <a:stretch>
            <a:fillRect/>
          </a:stretch>
        </p:blipFill>
        <p:spPr bwMode="auto">
          <a:xfrm>
            <a:off x="7235825" y="5013325"/>
            <a:ext cx="1728788" cy="1633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 calcmode="lin" valueType="num">
                                      <p:cBhvr additive="base">
                                        <p:cTn id="7" dur="3000" fill="hold"/>
                                        <p:tgtEl>
                                          <p:spTgt spid="178179">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17817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 presetClass="entr" presetSubtype="2" fill="hold" nodeType="afterEffect">
                                  <p:stCondLst>
                                    <p:cond delay="0"/>
                                  </p:stCondLst>
                                  <p:childTnLst>
                                    <p:set>
                                      <p:cBhvr>
                                        <p:cTn id="11" dur="1" fill="hold">
                                          <p:stCondLst>
                                            <p:cond delay="0"/>
                                          </p:stCondLst>
                                        </p:cTn>
                                        <p:tgtEl>
                                          <p:spTgt spid="178179">
                                            <p:txEl>
                                              <p:pRg st="1" end="1"/>
                                            </p:txEl>
                                          </p:spTgt>
                                        </p:tgtEl>
                                        <p:attrNameLst>
                                          <p:attrName>style.visibility</p:attrName>
                                        </p:attrNameLst>
                                      </p:cBhvr>
                                      <p:to>
                                        <p:strVal val="visible"/>
                                      </p:to>
                                    </p:set>
                                    <p:anim calcmode="lin" valueType="num">
                                      <p:cBhvr additive="base">
                                        <p:cTn id="12" dur="3000" fill="hold"/>
                                        <p:tgtEl>
                                          <p:spTgt spid="178179">
                                            <p:txEl>
                                              <p:pRg st="1" end="1"/>
                                            </p:txEl>
                                          </p:spTgt>
                                        </p:tgtEl>
                                        <p:attrNameLst>
                                          <p:attrName>ppt_x</p:attrName>
                                        </p:attrNameLst>
                                      </p:cBhvr>
                                      <p:tavLst>
                                        <p:tav tm="0">
                                          <p:val>
                                            <p:strVal val="1+#ppt_w/2"/>
                                          </p:val>
                                        </p:tav>
                                        <p:tav tm="100000">
                                          <p:val>
                                            <p:strVal val="#ppt_x"/>
                                          </p:val>
                                        </p:tav>
                                      </p:tavLst>
                                    </p:anim>
                                    <p:anim calcmode="lin" valueType="num">
                                      <p:cBhvr additive="base">
                                        <p:cTn id="13" dur="3000" fill="hold"/>
                                        <p:tgtEl>
                                          <p:spTgt spid="17817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2" presetClass="entr" presetSubtype="2" fill="hold" nodeType="afterEffect">
                                  <p:stCondLst>
                                    <p:cond delay="0"/>
                                  </p:stCondLst>
                                  <p:childTnLst>
                                    <p:set>
                                      <p:cBhvr>
                                        <p:cTn id="16" dur="1" fill="hold">
                                          <p:stCondLst>
                                            <p:cond delay="0"/>
                                          </p:stCondLst>
                                        </p:cTn>
                                        <p:tgtEl>
                                          <p:spTgt spid="178179">
                                            <p:txEl>
                                              <p:pRg st="2" end="2"/>
                                            </p:txEl>
                                          </p:spTgt>
                                        </p:tgtEl>
                                        <p:attrNameLst>
                                          <p:attrName>style.visibility</p:attrName>
                                        </p:attrNameLst>
                                      </p:cBhvr>
                                      <p:to>
                                        <p:strVal val="visible"/>
                                      </p:to>
                                    </p:set>
                                    <p:anim calcmode="lin" valueType="num">
                                      <p:cBhvr additive="base">
                                        <p:cTn id="17" dur="3000" fill="hold"/>
                                        <p:tgtEl>
                                          <p:spTgt spid="178179">
                                            <p:txEl>
                                              <p:pRg st="2" end="2"/>
                                            </p:txEl>
                                          </p:spTgt>
                                        </p:tgtEl>
                                        <p:attrNameLst>
                                          <p:attrName>ppt_x</p:attrName>
                                        </p:attrNameLst>
                                      </p:cBhvr>
                                      <p:tavLst>
                                        <p:tav tm="0">
                                          <p:val>
                                            <p:strVal val="1+#ppt_w/2"/>
                                          </p:val>
                                        </p:tav>
                                        <p:tav tm="100000">
                                          <p:val>
                                            <p:strVal val="#ppt_x"/>
                                          </p:val>
                                        </p:tav>
                                      </p:tavLst>
                                    </p:anim>
                                    <p:anim calcmode="lin" valueType="num">
                                      <p:cBhvr additive="base">
                                        <p:cTn id="18" dur="3000" fill="hold"/>
                                        <p:tgtEl>
                                          <p:spTgt spid="1781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endParaRPr lang="ja-JP" altLang="ja-JP"/>
          </a:p>
        </p:txBody>
      </p:sp>
      <p:sp>
        <p:nvSpPr>
          <p:cNvPr id="69635" name="Rectangle 3"/>
          <p:cNvSpPr>
            <a:spLocks noGrp="1" noChangeArrowheads="1"/>
          </p:cNvSpPr>
          <p:nvPr>
            <p:ph type="body" idx="1"/>
          </p:nvPr>
        </p:nvSpPr>
        <p:spPr>
          <a:xfrm>
            <a:off x="0" y="836613"/>
            <a:ext cx="9144000" cy="4456112"/>
          </a:xfrm>
        </p:spPr>
        <p:txBody>
          <a:bodyPr/>
          <a:lstStyle/>
          <a:p>
            <a:pPr eaLnBrk="1" hangingPunct="1">
              <a:buFontTx/>
              <a:buNone/>
            </a:pPr>
            <a:endParaRPr lang="en-US" altLang="ja-JP" sz="4800"/>
          </a:p>
          <a:p>
            <a:pPr eaLnBrk="1" hangingPunct="1">
              <a:buFontTx/>
              <a:buNone/>
            </a:pPr>
            <a:r>
              <a:rPr lang="ja-JP" altLang="en-US" sz="4800">
                <a:ea typeface="HG創英角ﾎﾟｯﾌﾟ体" pitchFamily="49" charset="-128"/>
              </a:rPr>
              <a:t>　</a:t>
            </a:r>
            <a:r>
              <a:rPr lang="ja-JP" altLang="en-US" sz="4800">
                <a:solidFill>
                  <a:srgbClr val="FF0000"/>
                </a:solidFill>
                <a:ea typeface="HG創英角ﾎﾟｯﾌﾟ体" pitchFamily="49" charset="-128"/>
              </a:rPr>
              <a:t>望まない妊娠</a:t>
            </a:r>
            <a:r>
              <a:rPr lang="ja-JP" altLang="en-US" sz="4800">
                <a:ea typeface="HG創英角ﾎﾟｯﾌﾟ体" pitchFamily="49" charset="-128"/>
              </a:rPr>
              <a:t>と</a:t>
            </a:r>
            <a:r>
              <a:rPr lang="ja-JP" altLang="en-US" sz="4800">
                <a:solidFill>
                  <a:srgbClr val="FF0000"/>
                </a:solidFill>
                <a:ea typeface="HG創英角ﾎﾟｯﾌﾟ体" pitchFamily="49" charset="-128"/>
              </a:rPr>
              <a:t>人工妊娠中絶</a:t>
            </a:r>
          </a:p>
          <a:p>
            <a:pPr eaLnBrk="1" hangingPunct="1">
              <a:buFontTx/>
              <a:buNone/>
            </a:pPr>
            <a:r>
              <a:rPr lang="ja-JP" altLang="en-US" sz="4800">
                <a:ea typeface="HG創英角ﾎﾟｯﾌﾟ体" pitchFamily="49" charset="-128"/>
              </a:rPr>
              <a:t>　について</a:t>
            </a:r>
          </a:p>
          <a:p>
            <a:pPr eaLnBrk="1" hangingPunct="1">
              <a:buFontTx/>
              <a:buNone/>
            </a:pPr>
            <a:endParaRPr lang="en-US" altLang="ja-JP" sz="4800">
              <a:ea typeface="HG創英角ﾎﾟｯﾌﾟ体" pitchFamily="49" charset="-128"/>
            </a:endParaRPr>
          </a:p>
        </p:txBody>
      </p:sp>
      <p:pic>
        <p:nvPicPr>
          <p:cNvPr id="32772" name="Picture 4" descr="フリー素材・ドクター"/>
          <p:cNvPicPr>
            <a:picLocks noChangeAspect="1" noChangeArrowheads="1"/>
          </p:cNvPicPr>
          <p:nvPr/>
        </p:nvPicPr>
        <p:blipFill>
          <a:blip r:embed="rId3" cstate="print"/>
          <a:srcRect/>
          <a:stretch>
            <a:fillRect/>
          </a:stretch>
        </p:blipFill>
        <p:spPr bwMode="auto">
          <a:xfrm>
            <a:off x="7235825" y="5013325"/>
            <a:ext cx="1728788" cy="1633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2000"/>
                                        <p:tgtEl>
                                          <p:spTgt spid="6963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9635">
                                            <p:txEl>
                                              <p:pRg st="2" end="2"/>
                                            </p:txEl>
                                          </p:spTgt>
                                        </p:tgtEl>
                                        <p:attrNameLst>
                                          <p:attrName>style.visibility</p:attrName>
                                        </p:attrNameLst>
                                      </p:cBhvr>
                                      <p:to>
                                        <p:strVal val="visible"/>
                                      </p:to>
                                    </p:set>
                                    <p:animEffect transition="in" filter="fade">
                                      <p:cBhvr>
                                        <p:cTn id="10" dur="2000"/>
                                        <p:tgtEl>
                                          <p:spTgt spid="69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altLang="ja-JP" sz="3600">
                <a:solidFill>
                  <a:srgbClr val="FF0000"/>
                </a:solidFill>
                <a:latin typeface="HGS創英角ﾎﾟｯﾌﾟ体" pitchFamily="50" charset="-128"/>
                <a:ea typeface="HGS創英角ﾎﾟｯﾌﾟ体" pitchFamily="50" charset="-128"/>
              </a:rPr>
              <a:t>2006</a:t>
            </a:r>
            <a:r>
              <a:rPr lang="ja-JP" altLang="en-US" sz="3600">
                <a:solidFill>
                  <a:srgbClr val="FF0000"/>
                </a:solidFill>
                <a:latin typeface="HGS創英角ﾎﾟｯﾌﾟ体" pitchFamily="50" charset="-128"/>
                <a:ea typeface="HGS創英角ﾎﾟｯﾌﾟ体" pitchFamily="50" charset="-128"/>
              </a:rPr>
              <a:t>年佐賀県は</a:t>
            </a:r>
            <a:r>
              <a:rPr lang="en-US" altLang="ja-JP" sz="3600">
                <a:solidFill>
                  <a:srgbClr val="FF0000"/>
                </a:solidFill>
                <a:latin typeface="HGS創英角ﾎﾟｯﾌﾟ体" pitchFamily="50" charset="-128"/>
                <a:ea typeface="HGS創英角ﾎﾟｯﾌﾟ体" pitchFamily="50" charset="-128"/>
              </a:rPr>
              <a:t>10</a:t>
            </a:r>
            <a:r>
              <a:rPr lang="ja-JP" altLang="en-US" sz="3600">
                <a:solidFill>
                  <a:srgbClr val="FF0000"/>
                </a:solidFill>
                <a:latin typeface="HGS創英角ﾎﾟｯﾌﾟ体" pitchFamily="50" charset="-128"/>
                <a:ea typeface="HGS創英角ﾎﾟｯﾌﾟ体" pitchFamily="50" charset="-128"/>
              </a:rPr>
              <a:t>代中絶率が</a:t>
            </a:r>
            <a:br>
              <a:rPr lang="ja-JP" altLang="en-US" sz="3600">
                <a:solidFill>
                  <a:srgbClr val="FF0000"/>
                </a:solidFill>
                <a:latin typeface="HGS創英角ﾎﾟｯﾌﾟ体" pitchFamily="50" charset="-128"/>
                <a:ea typeface="HGS創英角ﾎﾟｯﾌﾟ体" pitchFamily="50" charset="-128"/>
              </a:rPr>
            </a:br>
            <a:r>
              <a:rPr lang="ja-JP" altLang="en-US" sz="3600">
                <a:solidFill>
                  <a:srgbClr val="FF0000"/>
                </a:solidFill>
                <a:latin typeface="HGS創英角ﾎﾟｯﾌﾟ体" pitchFamily="50" charset="-128"/>
                <a:ea typeface="HGS創英角ﾎﾟｯﾌﾟ体" pitchFamily="50" charset="-128"/>
              </a:rPr>
              <a:t>全国ワースト１になってしまいました。</a:t>
            </a:r>
          </a:p>
        </p:txBody>
      </p:sp>
      <p:sp>
        <p:nvSpPr>
          <p:cNvPr id="33795" name="Rectangle 3"/>
          <p:cNvSpPr>
            <a:spLocks noGrp="1" noChangeArrowheads="1"/>
          </p:cNvSpPr>
          <p:nvPr>
            <p:ph type="body" idx="1"/>
          </p:nvPr>
        </p:nvSpPr>
        <p:spPr/>
        <p:txBody>
          <a:bodyPr/>
          <a:lstStyle/>
          <a:p>
            <a:pPr eaLnBrk="1" hangingPunct="1"/>
            <a:endParaRPr lang="ja-JP" altLang="ja-JP"/>
          </a:p>
        </p:txBody>
      </p:sp>
      <p:pic>
        <p:nvPicPr>
          <p:cNvPr id="33796" name="Picture 4" descr="Pim0032"/>
          <p:cNvPicPr>
            <a:picLocks noChangeAspect="1" noChangeArrowheads="1"/>
          </p:cNvPicPr>
          <p:nvPr/>
        </p:nvPicPr>
        <p:blipFill>
          <a:blip r:embed="rId3" cstate="print"/>
          <a:srcRect/>
          <a:stretch>
            <a:fillRect/>
          </a:stretch>
        </p:blipFill>
        <p:spPr bwMode="auto">
          <a:xfrm>
            <a:off x="0" y="1412875"/>
            <a:ext cx="9144000" cy="4799013"/>
          </a:xfrm>
          <a:prstGeom prst="rect">
            <a:avLst/>
          </a:prstGeom>
          <a:noFill/>
          <a:ln w="9525">
            <a:noFill/>
            <a:miter lim="800000"/>
            <a:headEnd/>
            <a:tailEnd/>
          </a:ln>
        </p:spPr>
      </p:pic>
      <p:sp>
        <p:nvSpPr>
          <p:cNvPr id="70661" name="Text Box 5"/>
          <p:cNvSpPr txBox="1">
            <a:spLocks noChangeArrowheads="1"/>
          </p:cNvSpPr>
          <p:nvPr/>
        </p:nvSpPr>
        <p:spPr bwMode="auto">
          <a:xfrm>
            <a:off x="447675" y="4581525"/>
            <a:ext cx="7292975" cy="1066800"/>
          </a:xfrm>
          <a:prstGeom prst="rect">
            <a:avLst/>
          </a:prstGeom>
          <a:solidFill>
            <a:srgbClr val="FF0000"/>
          </a:solidFill>
          <a:ln w="9525">
            <a:noFill/>
            <a:miter lim="800000"/>
            <a:headEnd/>
            <a:tailEnd/>
          </a:ln>
        </p:spPr>
        <p:txBody>
          <a:bodyPr>
            <a:spAutoFit/>
          </a:bodyPr>
          <a:lstStyle/>
          <a:p>
            <a:r>
              <a:rPr lang="ja-JP" altLang="en-US" sz="3200">
                <a:solidFill>
                  <a:schemeClr val="bg1"/>
                </a:solidFill>
              </a:rPr>
              <a:t>中高生が妊娠した場合、</a:t>
            </a:r>
          </a:p>
          <a:p>
            <a:r>
              <a:rPr lang="ja-JP" altLang="en-US" sz="3200">
                <a:solidFill>
                  <a:schemeClr val="bg1"/>
                </a:solidFill>
              </a:rPr>
              <a:t>中絶に終わることが多いのが現実です。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3000" fill="hold"/>
                                        <p:tgtEl>
                                          <p:spTgt spid="70658"/>
                                        </p:tgtEl>
                                        <p:attrNameLst>
                                          <p:attrName>ppt_x</p:attrName>
                                        </p:attrNameLst>
                                      </p:cBhvr>
                                      <p:tavLst>
                                        <p:tav tm="0">
                                          <p:val>
                                            <p:strVal val="1+#ppt_w/2"/>
                                          </p:val>
                                        </p:tav>
                                        <p:tav tm="100000">
                                          <p:val>
                                            <p:strVal val="#ppt_x"/>
                                          </p:val>
                                        </p:tav>
                                      </p:tavLst>
                                    </p:anim>
                                    <p:anim calcmode="lin" valueType="num">
                                      <p:cBhvr additive="base">
                                        <p:cTn id="8" dur="3000" fill="hold"/>
                                        <p:tgtEl>
                                          <p:spTgt spid="70658"/>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 presetClass="entr" presetSubtype="2" fill="hold" grpId="0" nodeType="afterEffect">
                                  <p:stCondLst>
                                    <p:cond delay="0"/>
                                  </p:stCondLst>
                                  <p:childTnLst>
                                    <p:set>
                                      <p:cBhvr>
                                        <p:cTn id="11" dur="1" fill="hold">
                                          <p:stCondLst>
                                            <p:cond delay="0"/>
                                          </p:stCondLst>
                                        </p:cTn>
                                        <p:tgtEl>
                                          <p:spTgt spid="70661"/>
                                        </p:tgtEl>
                                        <p:attrNameLst>
                                          <p:attrName>style.visibility</p:attrName>
                                        </p:attrNameLst>
                                      </p:cBhvr>
                                      <p:to>
                                        <p:strVal val="visible"/>
                                      </p:to>
                                    </p:set>
                                    <p:anim calcmode="lin" valueType="num">
                                      <p:cBhvr additive="base">
                                        <p:cTn id="12" dur="3000" fill="hold"/>
                                        <p:tgtEl>
                                          <p:spTgt spid="70661"/>
                                        </p:tgtEl>
                                        <p:attrNameLst>
                                          <p:attrName>ppt_x</p:attrName>
                                        </p:attrNameLst>
                                      </p:cBhvr>
                                      <p:tavLst>
                                        <p:tav tm="0">
                                          <p:val>
                                            <p:strVal val="1+#ppt_w/2"/>
                                          </p:val>
                                        </p:tav>
                                        <p:tav tm="100000">
                                          <p:val>
                                            <p:strVal val="#ppt_x"/>
                                          </p:val>
                                        </p:tav>
                                      </p:tavLst>
                                    </p:anim>
                                    <p:anim calcmode="lin" valueType="num">
                                      <p:cBhvr additive="base">
                                        <p:cTn id="13" dur="3000" fill="hold"/>
                                        <p:tgtEl>
                                          <p:spTgt spid="706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87624" y="1168876"/>
            <a:ext cx="6768752" cy="1107996"/>
          </a:xfrm>
          <a:prstGeom prst="rect">
            <a:avLst/>
          </a:prstGeom>
          <a:noFill/>
        </p:spPr>
        <p:txBody>
          <a:bodyPr wrap="square" rtlCol="0">
            <a:spAutoFit/>
          </a:bodyPr>
          <a:lstStyle/>
          <a:p>
            <a:r>
              <a:rPr kumimoji="1" lang="ja-JP" altLang="en-US" sz="6600" dirty="0">
                <a:solidFill>
                  <a:srgbClr val="FF66FF"/>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「性」</a:t>
            </a:r>
            <a:r>
              <a:rPr kumimoji="1" lang="ja-JP" altLang="en-US" sz="4800" dirty="0">
                <a:latin typeface="FGP丸ｺﾞｼｯｸ体Ca-U" pitchFamily="50" charset="-128"/>
                <a:ea typeface="FGP丸ｺﾞｼｯｸ体Ca-U" pitchFamily="50" charset="-128"/>
              </a:rPr>
              <a:t>って</a:t>
            </a:r>
            <a:r>
              <a:rPr lang="ja-JP" altLang="en-US" sz="4800" dirty="0">
                <a:latin typeface="FGP丸ｺﾞｼｯｸ体Ca-U" pitchFamily="50" charset="-128"/>
                <a:ea typeface="FGP丸ｺﾞｼｯｸ体Ca-U" pitchFamily="50" charset="-128"/>
              </a:rPr>
              <a:t>なんだろう？</a:t>
            </a:r>
            <a:endParaRPr kumimoji="1" lang="ja-JP" altLang="en-US" sz="4800" dirty="0">
              <a:latin typeface="FGP丸ｺﾞｼｯｸ体Ca-U" pitchFamily="50" charset="-128"/>
              <a:ea typeface="FGP丸ｺﾞｼｯｸ体Ca-U" pitchFamily="50" charset="-128"/>
            </a:endParaRPr>
          </a:p>
        </p:txBody>
      </p:sp>
      <p:sp>
        <p:nvSpPr>
          <p:cNvPr id="4" name="テキスト ボックス 3"/>
          <p:cNvSpPr txBox="1"/>
          <p:nvPr/>
        </p:nvSpPr>
        <p:spPr>
          <a:xfrm>
            <a:off x="611560" y="3356992"/>
            <a:ext cx="8028384" cy="1846659"/>
          </a:xfrm>
          <a:prstGeom prst="rect">
            <a:avLst/>
          </a:prstGeom>
          <a:noFill/>
        </p:spPr>
        <p:txBody>
          <a:bodyPr wrap="square" rtlCol="0">
            <a:spAutoFit/>
          </a:bodyPr>
          <a:lstStyle/>
          <a:p>
            <a:pPr algn="ctr"/>
            <a:r>
              <a:rPr kumimoji="1" lang="ja-JP" altLang="en-US" sz="4800" dirty="0">
                <a:latin typeface="FGP丸ｺﾞｼｯｸ体Ca-U" pitchFamily="50" charset="-128"/>
                <a:ea typeface="FGP丸ｺﾞｼｯｸ体Ca-U" pitchFamily="50" charset="-128"/>
              </a:rPr>
              <a:t>それは、とっても大切な</a:t>
            </a:r>
            <a:endParaRPr kumimoji="1" lang="en-US" altLang="ja-JP" sz="4800" dirty="0">
              <a:latin typeface="FGP丸ｺﾞｼｯｸ体Ca-U" pitchFamily="50" charset="-128"/>
              <a:ea typeface="FGP丸ｺﾞｼｯｸ体Ca-U" pitchFamily="50" charset="-128"/>
            </a:endParaRPr>
          </a:p>
          <a:p>
            <a:pPr algn="ctr"/>
            <a:r>
              <a:rPr lang="ja-JP" altLang="en-US" sz="6600" dirty="0">
                <a:solidFill>
                  <a:srgbClr val="FF0000"/>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「生き方」</a:t>
            </a:r>
            <a:r>
              <a:rPr lang="ja-JP" altLang="en-US" sz="4800" dirty="0">
                <a:latin typeface="FGP丸ｺﾞｼｯｸ体Ca-U" pitchFamily="50" charset="-128"/>
                <a:ea typeface="FGP丸ｺﾞｼｯｸ体Ca-U" pitchFamily="50" charset="-128"/>
              </a:rPr>
              <a:t>のはなし</a:t>
            </a:r>
            <a:endParaRPr kumimoji="1" lang="ja-JP" altLang="en-US" sz="4800" dirty="0">
              <a:latin typeface="FGP丸ｺﾞｼｯｸ体Ca-U" pitchFamily="50" charset="-128"/>
              <a:ea typeface="FGP丸ｺﾞｼｯｸ体Ca-U" pitchFamily="50" charset="-128"/>
            </a:endParaRPr>
          </a:p>
        </p:txBody>
      </p:sp>
      <p:pic>
        <p:nvPicPr>
          <p:cNvPr id="5122" name="Picture 2" descr="D:\My Pictures\⑤イラスト素材（オフィス）45個\young♀　images\josei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373216"/>
            <a:ext cx="1169814" cy="1169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705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type="body" idx="4294967295"/>
          </p:nvPr>
        </p:nvSpPr>
        <p:spPr>
          <a:xfrm>
            <a:off x="611560" y="1053331"/>
            <a:ext cx="8424936" cy="5400005"/>
          </a:xfrm>
        </p:spPr>
        <p:txBody>
          <a:bodyPr>
            <a:normAutofit lnSpcReduction="10000"/>
          </a:bodyPr>
          <a:lstStyle/>
          <a:p>
            <a:pPr eaLnBrk="1" hangingPunct="1">
              <a:buFontTx/>
              <a:buNone/>
            </a:pPr>
            <a:r>
              <a:rPr lang="ja-JP" altLang="en-US" sz="4000" dirty="0">
                <a:solidFill>
                  <a:srgbClr val="FF0000"/>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女子の皆さん、</a:t>
            </a:r>
            <a:endParaRPr lang="en-US" altLang="ja-JP" sz="4000" dirty="0">
              <a:solidFill>
                <a:srgbClr val="FF0000"/>
              </a:solidFill>
              <a:effectLst>
                <a:outerShdw blurRad="38100" dist="38100" dir="2700000" algn="tl">
                  <a:srgbClr val="000000">
                    <a:alpha val="43137"/>
                  </a:srgbClr>
                </a:outerShdw>
              </a:effectLst>
              <a:latin typeface="FGP丸ｺﾞｼｯｸ体Ca-U" pitchFamily="50" charset="-128"/>
              <a:ea typeface="FGP丸ｺﾞｼｯｸ体Ca-U" pitchFamily="50" charset="-128"/>
            </a:endParaRPr>
          </a:p>
          <a:p>
            <a:pPr eaLnBrk="1" hangingPunct="1">
              <a:buFontTx/>
              <a:buNone/>
            </a:pPr>
            <a:r>
              <a:rPr lang="ja-JP" altLang="en-US" sz="4000" dirty="0">
                <a:effectLst>
                  <a:outerShdw blurRad="38100" dist="38100" dir="2700000" algn="tl">
                    <a:srgbClr val="000000">
                      <a:alpha val="43137"/>
                    </a:srgbClr>
                  </a:outerShdw>
                </a:effectLst>
                <a:latin typeface="FGP丸ｺﾞｼｯｸ体Ca-U" pitchFamily="50" charset="-128"/>
                <a:ea typeface="FGP丸ｺﾞｼｯｸ体Ca-U" pitchFamily="50" charset="-128"/>
              </a:rPr>
              <a:t>もし今、妊娠したら</a:t>
            </a:r>
            <a:endParaRPr lang="en-US" altLang="ja-JP" sz="4000" dirty="0">
              <a:effectLst>
                <a:outerShdw blurRad="38100" dist="38100" dir="2700000" algn="tl">
                  <a:srgbClr val="000000">
                    <a:alpha val="43137"/>
                  </a:srgbClr>
                </a:outerShdw>
              </a:effectLst>
              <a:latin typeface="FGP丸ｺﾞｼｯｸ体Ca-U" pitchFamily="50" charset="-128"/>
              <a:ea typeface="FGP丸ｺﾞｼｯｸ体Ca-U" pitchFamily="50" charset="-128"/>
            </a:endParaRPr>
          </a:p>
          <a:p>
            <a:pPr eaLnBrk="1" hangingPunct="1">
              <a:buFontTx/>
              <a:buNone/>
            </a:pPr>
            <a:r>
              <a:rPr lang="ja-JP" altLang="en-US" sz="4000" dirty="0">
                <a:effectLst>
                  <a:outerShdw blurRad="38100" dist="38100" dir="2700000" algn="tl">
                    <a:srgbClr val="000000">
                      <a:alpha val="43137"/>
                    </a:srgbClr>
                  </a:outerShdw>
                </a:effectLst>
                <a:latin typeface="FGP丸ｺﾞｼｯｸ体Ca-U" pitchFamily="50" charset="-128"/>
                <a:ea typeface="FGP丸ｺﾞｼｯｸ体Ca-U" pitchFamily="50" charset="-128"/>
              </a:rPr>
              <a:t>赤ちゃんを産んで育てられますか？</a:t>
            </a:r>
          </a:p>
          <a:p>
            <a:pPr eaLnBrk="1" hangingPunct="1">
              <a:buFontTx/>
              <a:buNone/>
            </a:pPr>
            <a:r>
              <a:rPr lang="ja-JP" altLang="en-US" dirty="0">
                <a:solidFill>
                  <a:srgbClr val="FFFF00"/>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　</a:t>
            </a:r>
            <a:endParaRPr lang="en-US" altLang="ja-JP" dirty="0">
              <a:solidFill>
                <a:srgbClr val="FFFF00"/>
              </a:solidFill>
              <a:effectLst>
                <a:outerShdw blurRad="38100" dist="38100" dir="2700000" algn="tl">
                  <a:srgbClr val="000000">
                    <a:alpha val="43137"/>
                  </a:srgbClr>
                </a:outerShdw>
              </a:effectLst>
              <a:latin typeface="FGP丸ｺﾞｼｯｸ体Ca-U" pitchFamily="50" charset="-128"/>
              <a:ea typeface="FGP丸ｺﾞｼｯｸ体Ca-U" pitchFamily="50" charset="-128"/>
            </a:endParaRPr>
          </a:p>
          <a:p>
            <a:pPr eaLnBrk="1" hangingPunct="1">
              <a:buFontTx/>
              <a:buNone/>
            </a:pPr>
            <a:r>
              <a:rPr lang="ja-JP" altLang="en-US" sz="4000" dirty="0">
                <a:solidFill>
                  <a:srgbClr val="122EFA"/>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男子の皆さん、</a:t>
            </a:r>
            <a:endParaRPr lang="en-US" altLang="ja-JP" sz="4000" dirty="0">
              <a:solidFill>
                <a:srgbClr val="122EFA"/>
              </a:solidFill>
              <a:effectLst>
                <a:outerShdw blurRad="38100" dist="38100" dir="2700000" algn="tl">
                  <a:srgbClr val="000000">
                    <a:alpha val="43137"/>
                  </a:srgbClr>
                </a:outerShdw>
              </a:effectLst>
              <a:latin typeface="FGP丸ｺﾞｼｯｸ体Ca-U" pitchFamily="50" charset="-128"/>
              <a:ea typeface="FGP丸ｺﾞｼｯｸ体Ca-U" pitchFamily="50" charset="-128"/>
            </a:endParaRPr>
          </a:p>
          <a:p>
            <a:pPr eaLnBrk="1" hangingPunct="1">
              <a:buFontTx/>
              <a:buNone/>
            </a:pPr>
            <a:r>
              <a:rPr lang="ja-JP" altLang="en-US" sz="4000" dirty="0">
                <a:effectLst>
                  <a:outerShdw blurRad="38100" dist="38100" dir="2700000" algn="tl">
                    <a:srgbClr val="000000">
                      <a:alpha val="43137"/>
                    </a:srgbClr>
                  </a:outerShdw>
                </a:effectLst>
                <a:latin typeface="FGP丸ｺﾞｼｯｸ体Ca-U" pitchFamily="50" charset="-128"/>
                <a:ea typeface="FGP丸ｺﾞｼｯｸ体Ca-U" pitchFamily="50" charset="-128"/>
              </a:rPr>
              <a:t>もし今、彼女を妊娠させたら</a:t>
            </a:r>
            <a:endParaRPr lang="en-US" altLang="ja-JP" sz="4000" dirty="0">
              <a:effectLst>
                <a:outerShdw blurRad="38100" dist="38100" dir="2700000" algn="tl">
                  <a:srgbClr val="000000">
                    <a:alpha val="43137"/>
                  </a:srgbClr>
                </a:outerShdw>
              </a:effectLst>
              <a:latin typeface="FGP丸ｺﾞｼｯｸ体Ca-U" pitchFamily="50" charset="-128"/>
              <a:ea typeface="FGP丸ｺﾞｼｯｸ体Ca-U" pitchFamily="50" charset="-128"/>
            </a:endParaRPr>
          </a:p>
          <a:p>
            <a:pPr eaLnBrk="1" hangingPunct="1">
              <a:buFontTx/>
              <a:buNone/>
            </a:pPr>
            <a:r>
              <a:rPr lang="ja-JP" altLang="en-US" sz="4000" dirty="0">
                <a:effectLst>
                  <a:outerShdw blurRad="38100" dist="38100" dir="2700000" algn="tl">
                    <a:srgbClr val="000000">
                      <a:alpha val="43137"/>
                    </a:srgbClr>
                  </a:outerShdw>
                </a:effectLst>
                <a:latin typeface="FGP丸ｺﾞｼｯｸ体Ca-U" pitchFamily="50" charset="-128"/>
                <a:ea typeface="FGP丸ｺﾞｼｯｸ体Ca-U" pitchFamily="50" charset="-128"/>
              </a:rPr>
              <a:t>産んでもらって一緒に</a:t>
            </a:r>
            <a:endParaRPr lang="en-US" altLang="ja-JP" sz="4000" dirty="0">
              <a:effectLst>
                <a:outerShdw blurRad="38100" dist="38100" dir="2700000" algn="tl">
                  <a:srgbClr val="000000">
                    <a:alpha val="43137"/>
                  </a:srgbClr>
                </a:outerShdw>
              </a:effectLst>
              <a:latin typeface="FGP丸ｺﾞｼｯｸ体Ca-U" pitchFamily="50" charset="-128"/>
              <a:ea typeface="FGP丸ｺﾞｼｯｸ体Ca-U" pitchFamily="50" charset="-128"/>
            </a:endParaRPr>
          </a:p>
          <a:p>
            <a:pPr eaLnBrk="1" hangingPunct="1">
              <a:buFontTx/>
              <a:buNone/>
            </a:pPr>
            <a:r>
              <a:rPr lang="ja-JP" altLang="en-US" sz="4000" dirty="0">
                <a:effectLst>
                  <a:outerShdw blurRad="38100" dist="38100" dir="2700000" algn="tl">
                    <a:srgbClr val="000000">
                      <a:alpha val="43137"/>
                    </a:srgbClr>
                  </a:outerShdw>
                </a:effectLst>
                <a:latin typeface="FGP丸ｺﾞｼｯｸ体Ca-U" pitchFamily="50" charset="-128"/>
                <a:ea typeface="FGP丸ｺﾞｼｯｸ体Ca-U" pitchFamily="50" charset="-128"/>
              </a:rPr>
              <a:t>育てていけますか？</a:t>
            </a:r>
            <a:endParaRPr lang="en-US" altLang="ja-JP" sz="4000" dirty="0">
              <a:effectLst>
                <a:outerShdw blurRad="38100" dist="38100" dir="2700000" algn="tl">
                  <a:srgbClr val="000000">
                    <a:alpha val="43137"/>
                  </a:srgbClr>
                </a:outerShdw>
              </a:effectLst>
              <a:latin typeface="FGP丸ｺﾞｼｯｸ体Ca-U" pitchFamily="50" charset="-128"/>
              <a:ea typeface="FGP丸ｺﾞｼｯｸ体Ca-U" pitchFamily="50" charset="-128"/>
            </a:endParaRPr>
          </a:p>
        </p:txBody>
      </p:sp>
      <p:pic>
        <p:nvPicPr>
          <p:cNvPr id="10242" name="Picture 2" descr="D:\My Pictures\⑤イラスト素材（医療）23個\人物\33-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1" y="4181752"/>
            <a:ext cx="2628255" cy="236116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D:\My Pictures\⑤イラスト素材（医療）23個\施設\クリニック（小）.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5262" y="260648"/>
            <a:ext cx="1604929" cy="1233789"/>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D:\My Pictures\⑤イラスト素材（医療）23個\家族\子供.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877542"/>
            <a:ext cx="2744218" cy="132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35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fade">
                                      <p:cBhvr>
                                        <p:cTn id="7" dur="2000"/>
                                        <p:tgtEl>
                                          <p:spTgt spid="1628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2819">
                                            <p:txEl>
                                              <p:pRg st="1" end="1"/>
                                            </p:txEl>
                                          </p:spTgt>
                                        </p:tgtEl>
                                        <p:attrNameLst>
                                          <p:attrName>style.visibility</p:attrName>
                                        </p:attrNameLst>
                                      </p:cBhvr>
                                      <p:to>
                                        <p:strVal val="visible"/>
                                      </p:to>
                                    </p:set>
                                    <p:animEffect transition="in" filter="fade">
                                      <p:cBhvr>
                                        <p:cTn id="10" dur="2000"/>
                                        <p:tgtEl>
                                          <p:spTgt spid="16281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2819">
                                            <p:txEl>
                                              <p:pRg st="2" end="2"/>
                                            </p:txEl>
                                          </p:spTgt>
                                        </p:tgtEl>
                                        <p:attrNameLst>
                                          <p:attrName>style.visibility</p:attrName>
                                        </p:attrNameLst>
                                      </p:cBhvr>
                                      <p:to>
                                        <p:strVal val="visible"/>
                                      </p:to>
                                    </p:set>
                                    <p:animEffect transition="in" filter="fade">
                                      <p:cBhvr>
                                        <p:cTn id="13" dur="2000"/>
                                        <p:tgtEl>
                                          <p:spTgt spid="16281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2819">
                                            <p:txEl>
                                              <p:pRg st="3" end="3"/>
                                            </p:txEl>
                                          </p:spTgt>
                                        </p:tgtEl>
                                        <p:attrNameLst>
                                          <p:attrName>style.visibility</p:attrName>
                                        </p:attrNameLst>
                                      </p:cBhvr>
                                      <p:to>
                                        <p:strVal val="visible"/>
                                      </p:to>
                                    </p:set>
                                    <p:animEffect transition="in" filter="fade">
                                      <p:cBhvr>
                                        <p:cTn id="16" dur="2000"/>
                                        <p:tgtEl>
                                          <p:spTgt spid="162819">
                                            <p:txEl>
                                              <p:pRg st="3" end="3"/>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62819">
                                            <p:txEl>
                                              <p:pRg st="4" end="4"/>
                                            </p:txEl>
                                          </p:spTgt>
                                        </p:tgtEl>
                                        <p:attrNameLst>
                                          <p:attrName>style.visibility</p:attrName>
                                        </p:attrNameLst>
                                      </p:cBhvr>
                                      <p:to>
                                        <p:strVal val="visible"/>
                                      </p:to>
                                    </p:set>
                                    <p:animEffect transition="in" filter="fade">
                                      <p:cBhvr>
                                        <p:cTn id="20" dur="2000"/>
                                        <p:tgtEl>
                                          <p:spTgt spid="162819">
                                            <p:txEl>
                                              <p:pRg st="4" end="4"/>
                                            </p:txEl>
                                          </p:spTgt>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162819">
                                            <p:txEl>
                                              <p:pRg st="5" end="5"/>
                                            </p:txEl>
                                          </p:spTgt>
                                        </p:tgtEl>
                                        <p:attrNameLst>
                                          <p:attrName>style.visibility</p:attrName>
                                        </p:attrNameLst>
                                      </p:cBhvr>
                                      <p:to>
                                        <p:strVal val="visible"/>
                                      </p:to>
                                    </p:set>
                                    <p:animEffect transition="in" filter="fade">
                                      <p:cBhvr>
                                        <p:cTn id="24" dur="2000"/>
                                        <p:tgtEl>
                                          <p:spTgt spid="162819">
                                            <p:txEl>
                                              <p:pRg st="5" end="5"/>
                                            </p:txEl>
                                          </p:spTgt>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162819">
                                            <p:txEl>
                                              <p:pRg st="6" end="6"/>
                                            </p:txEl>
                                          </p:spTgt>
                                        </p:tgtEl>
                                        <p:attrNameLst>
                                          <p:attrName>style.visibility</p:attrName>
                                        </p:attrNameLst>
                                      </p:cBhvr>
                                      <p:to>
                                        <p:strVal val="visible"/>
                                      </p:to>
                                    </p:set>
                                    <p:animEffect transition="in" filter="fade">
                                      <p:cBhvr>
                                        <p:cTn id="28" dur="2000"/>
                                        <p:tgtEl>
                                          <p:spTgt spid="162819">
                                            <p:txEl>
                                              <p:pRg st="6" end="6"/>
                                            </p:txEl>
                                          </p:spTgt>
                                        </p:tgtEl>
                                      </p:cBhvr>
                                    </p:animEffect>
                                  </p:childTnLst>
                                </p:cTn>
                              </p:par>
                            </p:childTnLst>
                          </p:cTn>
                        </p:par>
                        <p:par>
                          <p:cTn id="29" fill="hold">
                            <p:stCondLst>
                              <p:cond delay="8000"/>
                            </p:stCondLst>
                            <p:childTnLst>
                              <p:par>
                                <p:cTn id="30" presetID="10" presetClass="entr" presetSubtype="0" fill="hold" nodeType="afterEffect">
                                  <p:stCondLst>
                                    <p:cond delay="0"/>
                                  </p:stCondLst>
                                  <p:childTnLst>
                                    <p:set>
                                      <p:cBhvr>
                                        <p:cTn id="31" dur="1" fill="hold">
                                          <p:stCondLst>
                                            <p:cond delay="0"/>
                                          </p:stCondLst>
                                        </p:cTn>
                                        <p:tgtEl>
                                          <p:spTgt spid="162819">
                                            <p:txEl>
                                              <p:pRg st="7" end="7"/>
                                            </p:txEl>
                                          </p:spTgt>
                                        </p:tgtEl>
                                        <p:attrNameLst>
                                          <p:attrName>style.visibility</p:attrName>
                                        </p:attrNameLst>
                                      </p:cBhvr>
                                      <p:to>
                                        <p:strVal val="visible"/>
                                      </p:to>
                                    </p:set>
                                    <p:animEffect transition="in" filter="fade">
                                      <p:cBhvr>
                                        <p:cTn id="32" dur="2000"/>
                                        <p:tgtEl>
                                          <p:spTgt spid="162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685800" y="476672"/>
            <a:ext cx="7772400" cy="1872208"/>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a:solidFill>
                  <a:srgbClr val="FF0000"/>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中絶という経験が</a:t>
            </a:r>
            <a:endParaRPr lang="en-US" altLang="ja-JP" sz="4800" dirty="0">
              <a:solidFill>
                <a:srgbClr val="FF0000"/>
              </a:solidFill>
              <a:effectLst>
                <a:outerShdw blurRad="38100" dist="38100" dir="2700000" algn="tl">
                  <a:srgbClr val="000000">
                    <a:alpha val="43137"/>
                  </a:srgbClr>
                </a:outerShdw>
              </a:effectLst>
              <a:latin typeface="FGP丸ｺﾞｼｯｸ体Ca-U" pitchFamily="50" charset="-128"/>
              <a:ea typeface="FGP丸ｺﾞｼｯｸ体Ca-U" pitchFamily="50" charset="-128"/>
            </a:endParaRPr>
          </a:p>
          <a:p>
            <a:r>
              <a:rPr lang="ja-JP" altLang="en-US" sz="4800" dirty="0">
                <a:solidFill>
                  <a:srgbClr val="FF0000"/>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女の子に与える影響</a:t>
            </a:r>
          </a:p>
        </p:txBody>
      </p:sp>
      <p:grpSp>
        <p:nvGrpSpPr>
          <p:cNvPr id="3" name="グループ化 2"/>
          <p:cNvGrpSpPr/>
          <p:nvPr/>
        </p:nvGrpSpPr>
        <p:grpSpPr>
          <a:xfrm>
            <a:off x="654310" y="1893491"/>
            <a:ext cx="7956372" cy="4654128"/>
            <a:chOff x="654310" y="1893491"/>
            <a:chExt cx="7956372" cy="4654128"/>
          </a:xfrm>
        </p:grpSpPr>
        <p:sp>
          <p:nvSpPr>
            <p:cNvPr id="7" name="Rectangle 4"/>
            <p:cNvSpPr txBox="1">
              <a:spLocks noChangeArrowheads="1"/>
            </p:cNvSpPr>
            <p:nvPr/>
          </p:nvSpPr>
          <p:spPr>
            <a:xfrm rot="955594">
              <a:off x="2266925" y="1893491"/>
              <a:ext cx="1656184" cy="180020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9600" dirty="0">
                  <a:effectLst>
                    <a:outerShdw blurRad="38100" dist="38100" dir="2700000" algn="tl">
                      <a:srgbClr val="000000">
                        <a:alpha val="43137"/>
                      </a:srgbClr>
                    </a:outerShdw>
                  </a:effectLst>
                  <a:latin typeface="FGP丸ｺﾞｼｯｸ体Ca-U" pitchFamily="50" charset="-128"/>
                  <a:ea typeface="FGP丸ｺﾞｼｯｸ体Ca-U" pitchFamily="50" charset="-128"/>
                </a:rPr>
                <a:t>心</a:t>
              </a:r>
            </a:p>
          </p:txBody>
        </p:sp>
        <p:pic>
          <p:nvPicPr>
            <p:cNvPr id="11266" name="Picture 2" descr="D:\My Pictures\⑤イラスト素材（医療）23個\疾患\吐き気.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2348880"/>
              <a:ext cx="1779424" cy="4136917"/>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D:\My Pictures\⑤イラスト素材（医療）23個\疾患\頭痛.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310" y="3068960"/>
              <a:ext cx="4348324" cy="347865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txBox="1">
              <a:spLocks noChangeArrowheads="1"/>
            </p:cNvSpPr>
            <p:nvPr/>
          </p:nvSpPr>
          <p:spPr>
            <a:xfrm rot="20180086">
              <a:off x="5193062" y="4630413"/>
              <a:ext cx="3417620" cy="144016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8000" dirty="0">
                  <a:effectLst>
                    <a:outerShdw blurRad="38100" dist="38100" dir="2700000" algn="tl">
                      <a:srgbClr val="000000">
                        <a:alpha val="43137"/>
                      </a:srgbClr>
                    </a:outerShdw>
                  </a:effectLst>
                  <a:latin typeface="FGP丸ｺﾞｼｯｸ体Ca-U" pitchFamily="50" charset="-128"/>
                  <a:ea typeface="FGP丸ｺﾞｼｯｸ体Ca-U" pitchFamily="50" charset="-128"/>
                </a:rPr>
                <a:t>からだ</a:t>
              </a:r>
            </a:p>
          </p:txBody>
        </p:sp>
      </p:grpSp>
    </p:spTree>
    <p:extLst>
      <p:ext uri="{BB962C8B-B14F-4D97-AF65-F5344CB8AC3E}">
        <p14:creationId xmlns:p14="http://schemas.microsoft.com/office/powerpoint/2010/main" val="53338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defRPr/>
            </a:pPr>
            <a:endParaRPr lang="ja-JP" altLang="ja-JP"/>
          </a:p>
        </p:txBody>
      </p:sp>
      <p:sp>
        <p:nvSpPr>
          <p:cNvPr id="38915" name="Rectangle 3"/>
          <p:cNvSpPr>
            <a:spLocks noGrp="1" noChangeArrowheads="1"/>
          </p:cNvSpPr>
          <p:nvPr>
            <p:ph type="body" idx="1"/>
          </p:nvPr>
        </p:nvSpPr>
        <p:spPr>
          <a:xfrm>
            <a:off x="179388" y="692150"/>
            <a:ext cx="8435975" cy="5905500"/>
          </a:xfrm>
        </p:spPr>
        <p:txBody>
          <a:bodyPr/>
          <a:lstStyle/>
          <a:p>
            <a:pPr eaLnBrk="1" hangingPunct="1">
              <a:buFontTx/>
              <a:buNone/>
            </a:pPr>
            <a:r>
              <a:rPr lang="ja-JP" altLang="en-US" sz="4000">
                <a:ea typeface="HG創英角ﾎﾟｯﾌﾟ体" pitchFamily="49" charset="-128"/>
              </a:rPr>
              <a:t>　</a:t>
            </a:r>
            <a:endParaRPr lang="ja-JP" altLang="en-US" sz="3600">
              <a:ea typeface="HG創英角ﾎﾟｯﾌﾟ体" pitchFamily="49" charset="-128"/>
            </a:endParaRPr>
          </a:p>
          <a:p>
            <a:pPr eaLnBrk="1" hangingPunct="1">
              <a:buFontTx/>
              <a:buNone/>
            </a:pPr>
            <a:r>
              <a:rPr lang="ja-JP" altLang="en-US" sz="3600">
                <a:ea typeface="HG創英角ﾎﾟｯﾌﾟ体" pitchFamily="49" charset="-128"/>
              </a:rPr>
              <a:t>　望まない妊娠は</a:t>
            </a:r>
          </a:p>
          <a:p>
            <a:pPr eaLnBrk="1" hangingPunct="1">
              <a:buFontTx/>
              <a:buNone/>
            </a:pPr>
            <a:r>
              <a:rPr lang="ja-JP" altLang="en-US" sz="3600">
                <a:ea typeface="HG創英角ﾎﾟｯﾌﾟ体" pitchFamily="49" charset="-128"/>
              </a:rPr>
              <a:t>　お母さんにも、赤ちゃんにも悲しい</a:t>
            </a:r>
          </a:p>
          <a:p>
            <a:pPr eaLnBrk="1" hangingPunct="1">
              <a:buFontTx/>
              <a:buNone/>
            </a:pPr>
            <a:r>
              <a:rPr lang="ja-JP" altLang="en-US" sz="3600">
                <a:ea typeface="HG創英角ﾎﾟｯﾌﾟ体" pitchFamily="49" charset="-128"/>
              </a:rPr>
              <a:t>　思いをさせます。</a:t>
            </a:r>
          </a:p>
          <a:p>
            <a:pPr eaLnBrk="1" hangingPunct="1">
              <a:buFontTx/>
              <a:buNone/>
            </a:pPr>
            <a:r>
              <a:rPr lang="ja-JP" altLang="en-US" sz="3600">
                <a:ea typeface="HG創英角ﾎﾟｯﾌﾟ体" pitchFamily="49" charset="-128"/>
              </a:rPr>
              <a:t>　だから</a:t>
            </a:r>
          </a:p>
          <a:p>
            <a:pPr eaLnBrk="1" hangingPunct="1">
              <a:buFontTx/>
              <a:buNone/>
            </a:pPr>
            <a:r>
              <a:rPr lang="ja-JP" altLang="en-US" sz="3600">
                <a:ea typeface="HG創英角ﾎﾟｯﾌﾟ体" pitchFamily="49" charset="-128"/>
              </a:rPr>
              <a:t>　</a:t>
            </a:r>
            <a:r>
              <a:rPr lang="ja-JP" altLang="en-US" sz="4000">
                <a:solidFill>
                  <a:srgbClr val="FF0000"/>
                </a:solidFill>
                <a:ea typeface="HG創英角ﾎﾟｯﾌﾟ体" pitchFamily="49" charset="-128"/>
              </a:rPr>
              <a:t>絶対に望まない妊娠をしないように、させないようにして下さい。</a:t>
            </a:r>
          </a:p>
        </p:txBody>
      </p:sp>
      <p:pic>
        <p:nvPicPr>
          <p:cNvPr id="38916" name="Picture 4" descr="フリー素材・ドクター"/>
          <p:cNvPicPr>
            <a:picLocks noChangeAspect="1" noChangeArrowheads="1"/>
          </p:cNvPicPr>
          <p:nvPr/>
        </p:nvPicPr>
        <p:blipFill>
          <a:blip r:embed="rId3" cstate="print"/>
          <a:srcRect/>
          <a:stretch>
            <a:fillRect/>
          </a:stretch>
        </p:blipFill>
        <p:spPr bwMode="auto">
          <a:xfrm>
            <a:off x="7524750" y="5327650"/>
            <a:ext cx="1619250" cy="1530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fade">
                                      <p:cBhvr>
                                        <p:cTn id="7" dur="2000"/>
                                        <p:tgtEl>
                                          <p:spTgt spid="3891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8915">
                                            <p:txEl>
                                              <p:pRg st="2" end="2"/>
                                            </p:txEl>
                                          </p:spTgt>
                                        </p:tgtEl>
                                        <p:attrNameLst>
                                          <p:attrName>style.visibility</p:attrName>
                                        </p:attrNameLst>
                                      </p:cBhvr>
                                      <p:to>
                                        <p:strVal val="visible"/>
                                      </p:to>
                                    </p:set>
                                    <p:animEffect transition="in" filter="fade">
                                      <p:cBhvr>
                                        <p:cTn id="10" dur="2000"/>
                                        <p:tgtEl>
                                          <p:spTgt spid="3891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animEffect transition="in" filter="fade">
                                      <p:cBhvr>
                                        <p:cTn id="13" dur="2000"/>
                                        <p:tgtEl>
                                          <p:spTgt spid="3891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8915">
                                            <p:txEl>
                                              <p:pRg st="4" end="4"/>
                                            </p:txEl>
                                          </p:spTgt>
                                        </p:tgtEl>
                                        <p:attrNameLst>
                                          <p:attrName>style.visibility</p:attrName>
                                        </p:attrNameLst>
                                      </p:cBhvr>
                                      <p:to>
                                        <p:strVal val="visible"/>
                                      </p:to>
                                    </p:set>
                                    <p:animEffect transition="in" filter="fade">
                                      <p:cBhvr>
                                        <p:cTn id="16" dur="2000"/>
                                        <p:tgtEl>
                                          <p:spTgt spid="38915">
                                            <p:txEl>
                                              <p:pRg st="4" end="4"/>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38915">
                                            <p:txEl>
                                              <p:pRg st="5" end="5"/>
                                            </p:txEl>
                                          </p:spTgt>
                                        </p:tgtEl>
                                        <p:attrNameLst>
                                          <p:attrName>style.visibility</p:attrName>
                                        </p:attrNameLst>
                                      </p:cBhvr>
                                      <p:to>
                                        <p:strVal val="visible"/>
                                      </p:to>
                                    </p:set>
                                    <p:animEffect transition="in" filter="fade">
                                      <p:cBhvr>
                                        <p:cTn id="20" dur="20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defRPr/>
            </a:pPr>
            <a:endParaRPr lang="ja-JP" altLang="ja-JP"/>
          </a:p>
        </p:txBody>
      </p:sp>
      <p:sp>
        <p:nvSpPr>
          <p:cNvPr id="39939" name="Rectangle 3"/>
          <p:cNvSpPr>
            <a:spLocks noGrp="1" noChangeArrowheads="1"/>
          </p:cNvSpPr>
          <p:nvPr>
            <p:ph type="body" idx="1"/>
          </p:nvPr>
        </p:nvSpPr>
        <p:spPr>
          <a:xfrm>
            <a:off x="0" y="1773238"/>
            <a:ext cx="8686800" cy="4456112"/>
          </a:xfrm>
        </p:spPr>
        <p:txBody>
          <a:bodyPr/>
          <a:lstStyle/>
          <a:p>
            <a:pPr eaLnBrk="1" hangingPunct="1">
              <a:buFontTx/>
              <a:buNone/>
            </a:pPr>
            <a:r>
              <a:rPr lang="ja-JP" altLang="en-US" sz="5400">
                <a:ea typeface="HG創英角ﾎﾟｯﾌﾟ体" pitchFamily="49" charset="-128"/>
              </a:rPr>
              <a:t>　次に</a:t>
            </a:r>
            <a:r>
              <a:rPr lang="ja-JP" altLang="en-US" sz="5400">
                <a:solidFill>
                  <a:srgbClr val="122EFA"/>
                </a:solidFill>
                <a:ea typeface="HG創英角ﾎﾟｯﾌﾟ体" pitchFamily="49" charset="-128"/>
              </a:rPr>
              <a:t>性的接触</a:t>
            </a:r>
            <a:r>
              <a:rPr lang="ja-JP" altLang="en-US" sz="5400">
                <a:ea typeface="HG創英角ﾎﾟｯﾌﾟ体" pitchFamily="49" charset="-128"/>
              </a:rPr>
              <a:t>で</a:t>
            </a:r>
            <a:r>
              <a:rPr lang="ja-JP" altLang="en-US" sz="5400">
                <a:solidFill>
                  <a:srgbClr val="FF0000"/>
                </a:solidFill>
                <a:ea typeface="HG創英角ﾎﾟｯﾌﾟ体" pitchFamily="49" charset="-128"/>
              </a:rPr>
              <a:t>妊娠</a:t>
            </a:r>
            <a:r>
              <a:rPr lang="ja-JP" altLang="en-US" sz="5400">
                <a:ea typeface="HG創英角ﾎﾟｯﾌﾟ体" pitchFamily="49" charset="-128"/>
              </a:rPr>
              <a:t>と共に問題になる</a:t>
            </a:r>
            <a:r>
              <a:rPr lang="ja-JP" altLang="en-US" sz="5400">
                <a:solidFill>
                  <a:srgbClr val="FF0000"/>
                </a:solidFill>
                <a:ea typeface="HG創英角ﾎﾟｯﾌﾟ体" pitchFamily="49" charset="-128"/>
              </a:rPr>
              <a:t>性感染症</a:t>
            </a:r>
            <a:r>
              <a:rPr lang="ja-JP" altLang="en-US" sz="5400">
                <a:ea typeface="HG創英角ﾎﾟｯﾌﾟ体" pitchFamily="49" charset="-128"/>
              </a:rPr>
              <a:t>についてお話をします。</a:t>
            </a:r>
          </a:p>
        </p:txBody>
      </p:sp>
      <p:pic>
        <p:nvPicPr>
          <p:cNvPr id="39940" name="Picture 4" descr="フリー素材・ドクター"/>
          <p:cNvPicPr>
            <a:picLocks noChangeAspect="1" noChangeArrowheads="1"/>
          </p:cNvPicPr>
          <p:nvPr/>
        </p:nvPicPr>
        <p:blipFill>
          <a:blip r:embed="rId3" cstate="print"/>
          <a:srcRect/>
          <a:stretch>
            <a:fillRect/>
          </a:stretch>
        </p:blipFill>
        <p:spPr bwMode="auto">
          <a:xfrm>
            <a:off x="7235825" y="5013325"/>
            <a:ext cx="1728788" cy="1633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196752"/>
            <a:ext cx="7520940" cy="792088"/>
          </a:xfrm>
        </p:spPr>
        <p:txBody>
          <a:bodyPr>
            <a:noAutofit/>
          </a:bodyPr>
          <a:lstStyle/>
          <a:p>
            <a:r>
              <a:rPr lang="ja-JP" altLang="en-US" sz="6600" dirty="0">
                <a:solidFill>
                  <a:srgbClr val="FF0000"/>
                </a:solidFill>
                <a:latin typeface="FGP丸ｺﾞｼｯｸ体Ca-U" pitchFamily="50" charset="-128"/>
                <a:ea typeface="FGP丸ｺﾞｼｯｸ体Ca-U" pitchFamily="50" charset="-128"/>
              </a:rPr>
              <a:t>性感染症って何？</a:t>
            </a:r>
            <a:endParaRPr kumimoji="1" lang="ja-JP" altLang="en-US" sz="6600" dirty="0">
              <a:solidFill>
                <a:srgbClr val="FF0000"/>
              </a:solidFill>
              <a:latin typeface="FGP丸ｺﾞｼｯｸ体Ca-U" pitchFamily="50" charset="-128"/>
              <a:ea typeface="FGP丸ｺﾞｼｯｸ体Ca-U" pitchFamily="50" charset="-128"/>
            </a:endParaRPr>
          </a:p>
        </p:txBody>
      </p:sp>
      <p:sp>
        <p:nvSpPr>
          <p:cNvPr id="3" name="コンテンツ プレースホルダー 2"/>
          <p:cNvSpPr>
            <a:spLocks noGrp="1"/>
          </p:cNvSpPr>
          <p:nvPr>
            <p:ph idx="1"/>
          </p:nvPr>
        </p:nvSpPr>
        <p:spPr>
          <a:xfrm>
            <a:off x="827584" y="2492897"/>
            <a:ext cx="7520940" cy="2808312"/>
          </a:xfrm>
        </p:spPr>
        <p:txBody>
          <a:bodyPr>
            <a:normAutofit lnSpcReduction="10000"/>
          </a:bodyPr>
          <a:lstStyle/>
          <a:p>
            <a:pPr marL="0" indent="0" algn="ctr">
              <a:buNone/>
            </a:pPr>
            <a:r>
              <a:rPr kumimoji="1" lang="ja-JP" altLang="en-US" sz="6600" dirty="0">
                <a:solidFill>
                  <a:srgbClr val="FF66FF"/>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性</a:t>
            </a:r>
            <a:r>
              <a:rPr kumimoji="1" lang="ja-JP" altLang="en-US" sz="4800" dirty="0">
                <a:effectLst>
                  <a:outerShdw blurRad="38100" dist="38100" dir="2700000" algn="tl">
                    <a:srgbClr val="000000">
                      <a:alpha val="43137"/>
                    </a:srgbClr>
                  </a:outerShdw>
                </a:effectLst>
                <a:latin typeface="FGP丸ｺﾞｼｯｸ体Ca-U" pitchFamily="50" charset="-128"/>
                <a:ea typeface="FGP丸ｺﾞｼｯｸ体Ca-U" pitchFamily="50" charset="-128"/>
              </a:rPr>
              <a:t>行為</a:t>
            </a:r>
            <a:endParaRPr kumimoji="1" lang="en-US" altLang="ja-JP" sz="4800" dirty="0">
              <a:effectLst>
                <a:outerShdw blurRad="38100" dist="38100" dir="2700000" algn="tl">
                  <a:srgbClr val="000000">
                    <a:alpha val="43137"/>
                  </a:srgbClr>
                </a:outerShdw>
              </a:effectLst>
              <a:latin typeface="FGP丸ｺﾞｼｯｸ体Ca-U" pitchFamily="50" charset="-128"/>
              <a:ea typeface="FGP丸ｺﾞｼｯｸ体Ca-U" pitchFamily="50" charset="-128"/>
            </a:endParaRPr>
          </a:p>
          <a:p>
            <a:pPr marL="0" indent="0" algn="ctr">
              <a:buNone/>
            </a:pPr>
            <a:r>
              <a:rPr kumimoji="1" lang="ja-JP" altLang="en-US" sz="4800" dirty="0">
                <a:effectLst>
                  <a:outerShdw blurRad="38100" dist="38100" dir="2700000" algn="tl">
                    <a:srgbClr val="000000">
                      <a:alpha val="43137"/>
                    </a:srgbClr>
                  </a:outerShdw>
                </a:effectLst>
                <a:latin typeface="FGP丸ｺﾞｼｯｸ体Ca-U" pitchFamily="50" charset="-128"/>
                <a:ea typeface="FGP丸ｺﾞｼｯｸ体Ca-U" pitchFamily="50" charset="-128"/>
              </a:rPr>
              <a:t>あるいはそれに近い行為で</a:t>
            </a:r>
            <a:endParaRPr kumimoji="1" lang="en-US" altLang="ja-JP" sz="4800" dirty="0">
              <a:effectLst>
                <a:outerShdw blurRad="38100" dist="38100" dir="2700000" algn="tl">
                  <a:srgbClr val="000000">
                    <a:alpha val="43137"/>
                  </a:srgbClr>
                </a:outerShdw>
              </a:effectLst>
              <a:latin typeface="FGP丸ｺﾞｼｯｸ体Ca-U" pitchFamily="50" charset="-128"/>
              <a:ea typeface="FGP丸ｺﾞｼｯｸ体Ca-U" pitchFamily="50" charset="-128"/>
            </a:endParaRPr>
          </a:p>
          <a:p>
            <a:pPr marL="0" indent="0" algn="ctr">
              <a:buNone/>
            </a:pPr>
            <a:r>
              <a:rPr lang="ja-JP" altLang="en-US" sz="4800" dirty="0">
                <a:effectLst>
                  <a:outerShdw blurRad="38100" dist="38100" dir="2700000" algn="tl">
                    <a:srgbClr val="000000">
                      <a:alpha val="43137"/>
                    </a:srgbClr>
                  </a:outerShdw>
                </a:effectLst>
                <a:latin typeface="FGP丸ｺﾞｼｯｸ体Ca-U" pitchFamily="50" charset="-128"/>
                <a:ea typeface="FGP丸ｺﾞｼｯｸ体Ca-U" pitchFamily="50" charset="-128"/>
              </a:rPr>
              <a:t>うつる（</a:t>
            </a:r>
            <a:r>
              <a:rPr lang="ja-JP" altLang="en-US" sz="4800" dirty="0">
                <a:solidFill>
                  <a:srgbClr val="FF0000"/>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感染する</a:t>
            </a:r>
            <a:r>
              <a:rPr lang="ja-JP" altLang="en-US" sz="4800" dirty="0">
                <a:effectLst>
                  <a:outerShdw blurRad="38100" dist="38100" dir="2700000" algn="tl">
                    <a:srgbClr val="000000">
                      <a:alpha val="43137"/>
                    </a:srgbClr>
                  </a:outerShdw>
                </a:effectLst>
                <a:latin typeface="FGP丸ｺﾞｼｯｸ体Ca-U" pitchFamily="50" charset="-128"/>
                <a:ea typeface="FGP丸ｺﾞｼｯｸ体Ca-U" pitchFamily="50" charset="-128"/>
              </a:rPr>
              <a:t>）病気</a:t>
            </a:r>
            <a:endParaRPr kumimoji="1" lang="ja-JP" altLang="en-US" sz="4800" dirty="0">
              <a:effectLst>
                <a:outerShdw blurRad="38100" dist="38100" dir="2700000" algn="tl">
                  <a:srgbClr val="000000">
                    <a:alpha val="43137"/>
                  </a:srgbClr>
                </a:outerShdw>
              </a:effectLst>
              <a:latin typeface="FGP丸ｺﾞｼｯｸ体Ca-U" pitchFamily="50" charset="-128"/>
              <a:ea typeface="FGP丸ｺﾞｼｯｸ体Ca-U" pitchFamily="50" charset="-128"/>
            </a:endParaRPr>
          </a:p>
        </p:txBody>
      </p:sp>
    </p:spTree>
    <p:extLst>
      <p:ext uri="{BB962C8B-B14F-4D97-AF65-F5344CB8AC3E}">
        <p14:creationId xmlns:p14="http://schemas.microsoft.com/office/powerpoint/2010/main" val="2359117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9789" y="188640"/>
            <a:ext cx="8216667" cy="832754"/>
          </a:xfrm>
        </p:spPr>
        <p:txBody>
          <a:bodyPr>
            <a:normAutofit/>
          </a:bodyPr>
          <a:lstStyle/>
          <a:p>
            <a:pPr eaLnBrk="1" hangingPunct="1"/>
            <a:r>
              <a:rPr lang="ja-JP" altLang="en-US" dirty="0">
                <a:solidFill>
                  <a:srgbClr val="FF0000"/>
                </a:solidFill>
                <a:latin typeface="FGP丸ｺﾞｼｯｸ体Ca-U" pitchFamily="50" charset="-128"/>
                <a:ea typeface="FGP丸ｺﾞｼｯｸ体Ca-U" pitchFamily="50" charset="-128"/>
              </a:rPr>
              <a:t>性感染症</a:t>
            </a:r>
            <a:r>
              <a:rPr lang="ja-JP" altLang="en-US" dirty="0">
                <a:solidFill>
                  <a:srgbClr val="122EFA"/>
                </a:solidFill>
                <a:latin typeface="FGP丸ｺﾞｼｯｸ体Ca-U" pitchFamily="50" charset="-128"/>
                <a:ea typeface="FGP丸ｺﾞｼｯｸ体Ca-U" pitchFamily="50" charset="-128"/>
              </a:rPr>
              <a:t>にはどんなものがある？</a:t>
            </a:r>
          </a:p>
        </p:txBody>
      </p:sp>
      <p:sp>
        <p:nvSpPr>
          <p:cNvPr id="432132" name="Oval 4"/>
          <p:cNvSpPr>
            <a:spLocks noChangeArrowheads="1"/>
          </p:cNvSpPr>
          <p:nvPr/>
        </p:nvSpPr>
        <p:spPr bwMode="auto">
          <a:xfrm>
            <a:off x="683568" y="2407480"/>
            <a:ext cx="1080121" cy="1007690"/>
          </a:xfrm>
          <a:prstGeom prst="ellipse">
            <a:avLst/>
          </a:prstGeom>
          <a:solidFill>
            <a:srgbClr val="FF3300"/>
          </a:solidFill>
          <a:ln w="9525">
            <a:solidFill>
              <a:schemeClr val="tx1"/>
            </a:solidFill>
            <a:round/>
            <a:headEnd/>
            <a:tailEnd/>
          </a:ln>
        </p:spPr>
        <p:txBody>
          <a:bodyPr wrap="none" anchor="ctr"/>
          <a:lstStyle/>
          <a:p>
            <a:pPr algn="ctr"/>
            <a:r>
              <a:rPr lang="ja-JP" altLang="en-US" sz="2800">
                <a:solidFill>
                  <a:schemeClr val="bg1"/>
                </a:solidFill>
                <a:latin typeface="Verdana" pitchFamily="34" charset="0"/>
                <a:ea typeface="HG創英角ﾎﾟｯﾌﾟ体" pitchFamily="49" charset="-128"/>
              </a:rPr>
              <a:t>梅毒</a:t>
            </a:r>
          </a:p>
        </p:txBody>
      </p:sp>
      <p:sp>
        <p:nvSpPr>
          <p:cNvPr id="432133" name="Oval 5"/>
          <p:cNvSpPr>
            <a:spLocks noChangeArrowheads="1"/>
          </p:cNvSpPr>
          <p:nvPr/>
        </p:nvSpPr>
        <p:spPr bwMode="auto">
          <a:xfrm>
            <a:off x="2663329" y="1261887"/>
            <a:ext cx="1044575" cy="1007690"/>
          </a:xfrm>
          <a:prstGeom prst="ellipse">
            <a:avLst/>
          </a:prstGeom>
          <a:solidFill>
            <a:srgbClr val="FF3300"/>
          </a:solidFill>
          <a:ln w="9525">
            <a:solidFill>
              <a:schemeClr val="tx1"/>
            </a:solidFill>
            <a:round/>
            <a:headEnd/>
            <a:tailEnd/>
          </a:ln>
        </p:spPr>
        <p:txBody>
          <a:bodyPr wrap="none" anchor="ctr"/>
          <a:lstStyle/>
          <a:p>
            <a:pPr algn="ctr"/>
            <a:r>
              <a:rPr lang="ja-JP" altLang="en-US" sz="2800">
                <a:solidFill>
                  <a:schemeClr val="bg1"/>
                </a:solidFill>
                <a:latin typeface="Verdana" pitchFamily="34" charset="0"/>
                <a:ea typeface="HG創英角ﾎﾟｯﾌﾟ体" pitchFamily="49" charset="-128"/>
              </a:rPr>
              <a:t>淋病</a:t>
            </a:r>
          </a:p>
        </p:txBody>
      </p:sp>
      <p:sp>
        <p:nvSpPr>
          <p:cNvPr id="432134" name="Oval 6"/>
          <p:cNvSpPr>
            <a:spLocks noChangeArrowheads="1"/>
          </p:cNvSpPr>
          <p:nvPr/>
        </p:nvSpPr>
        <p:spPr bwMode="auto">
          <a:xfrm>
            <a:off x="4716661" y="1306826"/>
            <a:ext cx="3383731" cy="941299"/>
          </a:xfrm>
          <a:prstGeom prst="ellipse">
            <a:avLst/>
          </a:prstGeom>
          <a:solidFill>
            <a:srgbClr val="FF3300"/>
          </a:solidFill>
          <a:ln w="9525">
            <a:solidFill>
              <a:schemeClr val="tx1"/>
            </a:solidFill>
            <a:round/>
            <a:headEnd/>
            <a:tailEnd/>
          </a:ln>
        </p:spPr>
        <p:txBody>
          <a:bodyPr wrap="none" anchor="ctr"/>
          <a:lstStyle/>
          <a:p>
            <a:pPr algn="ctr"/>
            <a:r>
              <a:rPr lang="ja-JP" altLang="en-US" sz="2800" dirty="0">
                <a:solidFill>
                  <a:schemeClr val="bg1"/>
                </a:solidFill>
                <a:latin typeface="Verdana" pitchFamily="34" charset="0"/>
                <a:ea typeface="HG創英角ﾎﾟｯﾌﾟ体" pitchFamily="49" charset="-128"/>
              </a:rPr>
              <a:t>尖圭コンジローム</a:t>
            </a:r>
          </a:p>
        </p:txBody>
      </p:sp>
      <p:sp>
        <p:nvSpPr>
          <p:cNvPr id="432135" name="Oval 7"/>
          <p:cNvSpPr>
            <a:spLocks noChangeArrowheads="1"/>
          </p:cNvSpPr>
          <p:nvPr/>
        </p:nvSpPr>
        <p:spPr bwMode="auto">
          <a:xfrm>
            <a:off x="604875" y="3531668"/>
            <a:ext cx="2664470" cy="964851"/>
          </a:xfrm>
          <a:prstGeom prst="ellipse">
            <a:avLst/>
          </a:prstGeom>
          <a:solidFill>
            <a:srgbClr val="FF3300"/>
          </a:solidFill>
          <a:ln w="9525">
            <a:solidFill>
              <a:schemeClr val="tx1"/>
            </a:solidFill>
            <a:round/>
            <a:headEnd/>
            <a:tailEnd/>
          </a:ln>
        </p:spPr>
        <p:txBody>
          <a:bodyPr wrap="none" anchor="ctr"/>
          <a:lstStyle/>
          <a:p>
            <a:pPr algn="ctr"/>
            <a:r>
              <a:rPr lang="ja-JP" altLang="en-US" sz="2800" dirty="0">
                <a:solidFill>
                  <a:schemeClr val="bg1"/>
                </a:solidFill>
                <a:latin typeface="Verdana" pitchFamily="34" charset="0"/>
                <a:ea typeface="HG創英角ﾎﾟｯﾌﾟ体" pitchFamily="49" charset="-128"/>
              </a:rPr>
              <a:t>クラミジア</a:t>
            </a:r>
          </a:p>
        </p:txBody>
      </p:sp>
      <p:sp>
        <p:nvSpPr>
          <p:cNvPr id="432136" name="Oval 8"/>
          <p:cNvSpPr>
            <a:spLocks noChangeArrowheads="1"/>
          </p:cNvSpPr>
          <p:nvPr/>
        </p:nvSpPr>
        <p:spPr bwMode="auto">
          <a:xfrm>
            <a:off x="2699792" y="2472499"/>
            <a:ext cx="2952005" cy="935856"/>
          </a:xfrm>
          <a:prstGeom prst="ellipse">
            <a:avLst/>
          </a:prstGeom>
          <a:solidFill>
            <a:srgbClr val="FF3300"/>
          </a:solidFill>
          <a:ln w="9525">
            <a:solidFill>
              <a:schemeClr val="tx1"/>
            </a:solidFill>
            <a:round/>
            <a:headEnd/>
            <a:tailEnd/>
          </a:ln>
        </p:spPr>
        <p:txBody>
          <a:bodyPr wrap="none" anchor="ctr"/>
          <a:lstStyle/>
          <a:p>
            <a:pPr algn="ctr"/>
            <a:r>
              <a:rPr lang="ja-JP" altLang="en-US" sz="2800" dirty="0">
                <a:solidFill>
                  <a:schemeClr val="bg1"/>
                </a:solidFill>
                <a:latin typeface="Verdana" pitchFamily="34" charset="0"/>
                <a:ea typeface="HG創英角ﾎﾟｯﾌﾟ体" pitchFamily="49" charset="-128"/>
              </a:rPr>
              <a:t>トリコモナス</a:t>
            </a:r>
          </a:p>
        </p:txBody>
      </p:sp>
      <p:sp>
        <p:nvSpPr>
          <p:cNvPr id="432137" name="Oval 9"/>
          <p:cNvSpPr>
            <a:spLocks noChangeArrowheads="1"/>
          </p:cNvSpPr>
          <p:nvPr/>
        </p:nvSpPr>
        <p:spPr bwMode="auto">
          <a:xfrm>
            <a:off x="485784" y="4725267"/>
            <a:ext cx="1080717" cy="1008062"/>
          </a:xfrm>
          <a:prstGeom prst="ellipse">
            <a:avLst/>
          </a:prstGeom>
          <a:solidFill>
            <a:srgbClr val="FF3300"/>
          </a:solidFill>
          <a:ln w="9525">
            <a:solidFill>
              <a:schemeClr val="tx1"/>
            </a:solidFill>
            <a:round/>
            <a:headEnd/>
            <a:tailEnd/>
          </a:ln>
        </p:spPr>
        <p:txBody>
          <a:bodyPr wrap="none" anchor="ctr"/>
          <a:lstStyle/>
          <a:p>
            <a:pPr algn="ctr"/>
            <a:r>
              <a:rPr lang="ja-JP" altLang="en-US" sz="2800">
                <a:solidFill>
                  <a:schemeClr val="bg1"/>
                </a:solidFill>
                <a:latin typeface="Verdana" pitchFamily="34" charset="0"/>
                <a:ea typeface="HG創英角ﾎﾟｯﾌﾟ体" pitchFamily="49" charset="-128"/>
              </a:rPr>
              <a:t>肝炎</a:t>
            </a:r>
          </a:p>
        </p:txBody>
      </p:sp>
      <p:sp>
        <p:nvSpPr>
          <p:cNvPr id="432138" name="Oval 10"/>
          <p:cNvSpPr>
            <a:spLocks noChangeArrowheads="1"/>
          </p:cNvSpPr>
          <p:nvPr/>
        </p:nvSpPr>
        <p:spPr bwMode="auto">
          <a:xfrm>
            <a:off x="3823951" y="3606702"/>
            <a:ext cx="2952750" cy="1008063"/>
          </a:xfrm>
          <a:prstGeom prst="ellipse">
            <a:avLst/>
          </a:prstGeom>
          <a:solidFill>
            <a:srgbClr val="FF3300"/>
          </a:solidFill>
          <a:ln w="9525">
            <a:solidFill>
              <a:schemeClr val="tx1"/>
            </a:solidFill>
            <a:round/>
            <a:headEnd/>
            <a:tailEnd/>
          </a:ln>
        </p:spPr>
        <p:txBody>
          <a:bodyPr wrap="none" anchor="ctr"/>
          <a:lstStyle/>
          <a:p>
            <a:pPr algn="ctr"/>
            <a:r>
              <a:rPr lang="ja-JP" altLang="en-US" sz="2800" dirty="0">
                <a:solidFill>
                  <a:schemeClr val="bg1"/>
                </a:solidFill>
                <a:latin typeface="Verdana" pitchFamily="34" charset="0"/>
                <a:ea typeface="HG創英角ﾎﾟｯﾌﾟ体" pitchFamily="49" charset="-128"/>
              </a:rPr>
              <a:t>ＨＩＶ／エイズ</a:t>
            </a:r>
          </a:p>
        </p:txBody>
      </p:sp>
      <p:sp>
        <p:nvSpPr>
          <p:cNvPr id="432139" name="Oval 11"/>
          <p:cNvSpPr>
            <a:spLocks noChangeArrowheads="1"/>
          </p:cNvSpPr>
          <p:nvPr/>
        </p:nvSpPr>
        <p:spPr bwMode="auto">
          <a:xfrm>
            <a:off x="6156176" y="2525467"/>
            <a:ext cx="2436036" cy="889703"/>
          </a:xfrm>
          <a:prstGeom prst="ellipse">
            <a:avLst/>
          </a:prstGeom>
          <a:solidFill>
            <a:srgbClr val="FF3300"/>
          </a:solidFill>
          <a:ln w="9525">
            <a:solidFill>
              <a:schemeClr val="tx1"/>
            </a:solidFill>
            <a:round/>
            <a:headEnd/>
            <a:tailEnd/>
          </a:ln>
        </p:spPr>
        <p:txBody>
          <a:bodyPr wrap="none" anchor="ctr"/>
          <a:lstStyle/>
          <a:p>
            <a:pPr algn="ctr"/>
            <a:r>
              <a:rPr lang="ja-JP" altLang="en-US" sz="2800">
                <a:solidFill>
                  <a:schemeClr val="bg1"/>
                </a:solidFill>
                <a:latin typeface="Verdana" pitchFamily="34" charset="0"/>
                <a:ea typeface="HG創英角ﾎﾟｯﾌﾟ体" pitchFamily="49" charset="-128"/>
              </a:rPr>
              <a:t>毛じらみ</a:t>
            </a:r>
          </a:p>
        </p:txBody>
      </p:sp>
      <p:sp>
        <p:nvSpPr>
          <p:cNvPr id="432140" name="Oval 12"/>
          <p:cNvSpPr>
            <a:spLocks noChangeArrowheads="1"/>
          </p:cNvSpPr>
          <p:nvPr/>
        </p:nvSpPr>
        <p:spPr bwMode="auto">
          <a:xfrm>
            <a:off x="3131914" y="4833204"/>
            <a:ext cx="3024262" cy="792187"/>
          </a:xfrm>
          <a:prstGeom prst="ellipse">
            <a:avLst/>
          </a:prstGeom>
          <a:solidFill>
            <a:srgbClr val="FF3300"/>
          </a:solidFill>
          <a:ln w="9525">
            <a:solidFill>
              <a:schemeClr val="tx1"/>
            </a:solidFill>
            <a:round/>
            <a:headEnd/>
            <a:tailEnd/>
          </a:ln>
        </p:spPr>
        <p:txBody>
          <a:bodyPr wrap="none" anchor="ctr"/>
          <a:lstStyle/>
          <a:p>
            <a:pPr algn="ctr"/>
            <a:r>
              <a:rPr lang="ja-JP" altLang="en-US" sz="2800">
                <a:solidFill>
                  <a:schemeClr val="bg1"/>
                </a:solidFill>
                <a:latin typeface="Verdana" pitchFamily="34" charset="0"/>
                <a:ea typeface="HG創英角ﾎﾟｯﾌﾟ体" pitchFamily="49" charset="-128"/>
              </a:rPr>
              <a:t>性器ヘルペス</a:t>
            </a:r>
          </a:p>
        </p:txBody>
      </p:sp>
      <p:sp>
        <p:nvSpPr>
          <p:cNvPr id="432141" name="Oval 13"/>
          <p:cNvSpPr>
            <a:spLocks noChangeArrowheads="1"/>
          </p:cNvSpPr>
          <p:nvPr/>
        </p:nvSpPr>
        <p:spPr bwMode="auto">
          <a:xfrm>
            <a:off x="5318263" y="5625391"/>
            <a:ext cx="3384624" cy="936203"/>
          </a:xfrm>
          <a:prstGeom prst="ellipse">
            <a:avLst/>
          </a:prstGeom>
          <a:solidFill>
            <a:srgbClr val="FF3300"/>
          </a:solidFill>
          <a:ln w="9525">
            <a:solidFill>
              <a:schemeClr val="tx1"/>
            </a:solidFill>
            <a:round/>
            <a:headEnd/>
            <a:tailEnd/>
          </a:ln>
        </p:spPr>
        <p:txBody>
          <a:bodyPr wrap="none" anchor="ctr"/>
          <a:lstStyle/>
          <a:p>
            <a:pPr algn="ctr"/>
            <a:r>
              <a:rPr lang="en-US" altLang="ja-JP" sz="2800" b="1" dirty="0">
                <a:solidFill>
                  <a:schemeClr val="bg1"/>
                </a:solidFill>
                <a:latin typeface="Verdana" pitchFamily="34" charset="0"/>
                <a:ea typeface="HG創英角ﾎﾟｯﾌﾟ体" pitchFamily="49" charset="-128"/>
              </a:rPr>
              <a:t>HPV</a:t>
            </a:r>
            <a:r>
              <a:rPr lang="ja-JP" altLang="en-US" sz="2400" b="1" dirty="0">
                <a:solidFill>
                  <a:schemeClr val="bg1"/>
                </a:solidFill>
                <a:latin typeface="Verdana" pitchFamily="34" charset="0"/>
                <a:ea typeface="HG創英角ﾎﾟｯﾌﾟ体" pitchFamily="49" charset="-128"/>
              </a:rPr>
              <a:t>（</a:t>
            </a:r>
            <a:r>
              <a:rPr lang="ja-JP" altLang="en-US" sz="2400" dirty="0">
                <a:solidFill>
                  <a:schemeClr val="bg1"/>
                </a:solidFill>
                <a:latin typeface="Verdana" pitchFamily="34" charset="0"/>
                <a:ea typeface="HG創英角ﾎﾟｯﾌﾟ体" pitchFamily="49" charset="-128"/>
              </a:rPr>
              <a:t>子宮頚がん）</a:t>
            </a:r>
          </a:p>
        </p:txBody>
      </p:sp>
      <p:pic>
        <p:nvPicPr>
          <p:cNvPr id="18434" name="Picture 2" descr="D:\My Pictures\⑤イラスト素材（医療）23個\臓器\127-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492" y="1079928"/>
            <a:ext cx="1496252" cy="119742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D:\My Pictures\⑤イラスト素材（医療）23個\臓器\127-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1564" y="3727407"/>
            <a:ext cx="1972400" cy="1538224"/>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D:\My Pictures\⑤イラスト素材（医療）23個\臓器\128-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3564" y="4606686"/>
            <a:ext cx="2062638" cy="196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21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2132"/>
                                        </p:tgtEl>
                                        <p:attrNameLst>
                                          <p:attrName>style.visibility</p:attrName>
                                        </p:attrNameLst>
                                      </p:cBhvr>
                                      <p:to>
                                        <p:strVal val="visible"/>
                                      </p:to>
                                    </p:set>
                                    <p:animEffect transition="in" filter="fade">
                                      <p:cBhvr>
                                        <p:cTn id="7" dur="2000"/>
                                        <p:tgtEl>
                                          <p:spTgt spid="4321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2133"/>
                                        </p:tgtEl>
                                        <p:attrNameLst>
                                          <p:attrName>style.visibility</p:attrName>
                                        </p:attrNameLst>
                                      </p:cBhvr>
                                      <p:to>
                                        <p:strVal val="visible"/>
                                      </p:to>
                                    </p:set>
                                    <p:animEffect transition="in" filter="fade">
                                      <p:cBhvr>
                                        <p:cTn id="10" dur="2000"/>
                                        <p:tgtEl>
                                          <p:spTgt spid="4321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2134"/>
                                        </p:tgtEl>
                                        <p:attrNameLst>
                                          <p:attrName>style.visibility</p:attrName>
                                        </p:attrNameLst>
                                      </p:cBhvr>
                                      <p:to>
                                        <p:strVal val="visible"/>
                                      </p:to>
                                    </p:set>
                                    <p:animEffect transition="in" filter="fade">
                                      <p:cBhvr>
                                        <p:cTn id="13" dur="2000"/>
                                        <p:tgtEl>
                                          <p:spTgt spid="4321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2135"/>
                                        </p:tgtEl>
                                        <p:attrNameLst>
                                          <p:attrName>style.visibility</p:attrName>
                                        </p:attrNameLst>
                                      </p:cBhvr>
                                      <p:to>
                                        <p:strVal val="visible"/>
                                      </p:to>
                                    </p:set>
                                    <p:animEffect transition="in" filter="fade">
                                      <p:cBhvr>
                                        <p:cTn id="16" dur="2000"/>
                                        <p:tgtEl>
                                          <p:spTgt spid="4321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2136"/>
                                        </p:tgtEl>
                                        <p:attrNameLst>
                                          <p:attrName>style.visibility</p:attrName>
                                        </p:attrNameLst>
                                      </p:cBhvr>
                                      <p:to>
                                        <p:strVal val="visible"/>
                                      </p:to>
                                    </p:set>
                                    <p:animEffect transition="in" filter="fade">
                                      <p:cBhvr>
                                        <p:cTn id="19" dur="2000"/>
                                        <p:tgtEl>
                                          <p:spTgt spid="4321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2137"/>
                                        </p:tgtEl>
                                        <p:attrNameLst>
                                          <p:attrName>style.visibility</p:attrName>
                                        </p:attrNameLst>
                                      </p:cBhvr>
                                      <p:to>
                                        <p:strVal val="visible"/>
                                      </p:to>
                                    </p:set>
                                    <p:animEffect transition="in" filter="fade">
                                      <p:cBhvr>
                                        <p:cTn id="22" dur="2000"/>
                                        <p:tgtEl>
                                          <p:spTgt spid="4321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2138"/>
                                        </p:tgtEl>
                                        <p:attrNameLst>
                                          <p:attrName>style.visibility</p:attrName>
                                        </p:attrNameLst>
                                      </p:cBhvr>
                                      <p:to>
                                        <p:strVal val="visible"/>
                                      </p:to>
                                    </p:set>
                                    <p:animEffect transition="in" filter="fade">
                                      <p:cBhvr>
                                        <p:cTn id="25" dur="2000"/>
                                        <p:tgtEl>
                                          <p:spTgt spid="4321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2139"/>
                                        </p:tgtEl>
                                        <p:attrNameLst>
                                          <p:attrName>style.visibility</p:attrName>
                                        </p:attrNameLst>
                                      </p:cBhvr>
                                      <p:to>
                                        <p:strVal val="visible"/>
                                      </p:to>
                                    </p:set>
                                    <p:animEffect transition="in" filter="fade">
                                      <p:cBhvr>
                                        <p:cTn id="28" dur="2000"/>
                                        <p:tgtEl>
                                          <p:spTgt spid="4321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32140"/>
                                        </p:tgtEl>
                                        <p:attrNameLst>
                                          <p:attrName>style.visibility</p:attrName>
                                        </p:attrNameLst>
                                      </p:cBhvr>
                                      <p:to>
                                        <p:strVal val="visible"/>
                                      </p:to>
                                    </p:set>
                                    <p:animEffect transition="in" filter="fade">
                                      <p:cBhvr>
                                        <p:cTn id="31" dur="2000"/>
                                        <p:tgtEl>
                                          <p:spTgt spid="4321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2141"/>
                                        </p:tgtEl>
                                        <p:attrNameLst>
                                          <p:attrName>style.visibility</p:attrName>
                                        </p:attrNameLst>
                                      </p:cBhvr>
                                      <p:to>
                                        <p:strVal val="visible"/>
                                      </p:to>
                                    </p:set>
                                    <p:animEffect transition="in" filter="fade">
                                      <p:cBhvr>
                                        <p:cTn id="34" dur="2000"/>
                                        <p:tgtEl>
                                          <p:spTgt spid="432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2" grpId="0" animBg="1"/>
      <p:bldP spid="432133" grpId="0" animBg="1"/>
      <p:bldP spid="432134" grpId="0" animBg="1"/>
      <p:bldP spid="432135" grpId="0" animBg="1"/>
      <p:bldP spid="432136" grpId="0" animBg="1"/>
      <p:bldP spid="432137" grpId="0" animBg="1"/>
      <p:bldP spid="432138" grpId="0" animBg="1"/>
      <p:bldP spid="432139" grpId="0" animBg="1"/>
      <p:bldP spid="432140" grpId="0" animBg="1"/>
      <p:bldP spid="432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27584" y="1844824"/>
            <a:ext cx="7520940" cy="3096344"/>
          </a:xfrm>
        </p:spPr>
        <p:txBody>
          <a:bodyPr>
            <a:normAutofit/>
          </a:bodyPr>
          <a:lstStyle/>
          <a:p>
            <a:pPr marL="0" indent="0">
              <a:buNone/>
            </a:pPr>
            <a:r>
              <a:rPr lang="ja-JP" altLang="en-US" sz="3200" dirty="0">
                <a:effectLst>
                  <a:outerShdw blurRad="38100" dist="38100" dir="2700000" algn="tl">
                    <a:srgbClr val="000000">
                      <a:alpha val="43137"/>
                    </a:srgbClr>
                  </a:outerShdw>
                </a:effectLst>
                <a:latin typeface="FGP丸ｺﾞｼｯｸ体Ca-U" pitchFamily="50" charset="-128"/>
                <a:ea typeface="FGP丸ｺﾞｼｯｸ体Ca-U" pitchFamily="50" charset="-128"/>
              </a:rPr>
              <a:t>◎</a:t>
            </a:r>
            <a:r>
              <a:rPr kumimoji="1" lang="ja-JP" altLang="en-US" sz="3200" dirty="0">
                <a:effectLst>
                  <a:outerShdw blurRad="38100" dist="38100" dir="2700000" algn="tl">
                    <a:srgbClr val="000000">
                      <a:alpha val="43137"/>
                    </a:srgbClr>
                  </a:outerShdw>
                </a:effectLst>
                <a:latin typeface="FGP丸ｺﾞｼｯｸ体Ca-U" pitchFamily="50" charset="-128"/>
                <a:ea typeface="FGP丸ｺﾞｼｯｸ体Ca-U" pitchFamily="50" charset="-128"/>
              </a:rPr>
              <a:t>性器やそのまわりがとても痒い・痛い</a:t>
            </a:r>
            <a:endParaRPr kumimoji="1" lang="en-US" altLang="ja-JP" sz="3200" dirty="0">
              <a:effectLst>
                <a:outerShdw blurRad="38100" dist="38100" dir="2700000" algn="tl">
                  <a:srgbClr val="000000">
                    <a:alpha val="43137"/>
                  </a:srgbClr>
                </a:outerShdw>
              </a:effectLst>
              <a:latin typeface="FGP丸ｺﾞｼｯｸ体Ca-U" pitchFamily="50" charset="-128"/>
              <a:ea typeface="FGP丸ｺﾞｼｯｸ体Ca-U" pitchFamily="50" charset="-128"/>
            </a:endParaRPr>
          </a:p>
          <a:p>
            <a:pPr marL="0" indent="0">
              <a:buNone/>
            </a:pPr>
            <a:r>
              <a:rPr lang="ja-JP" altLang="en-US" sz="3200" dirty="0">
                <a:effectLst>
                  <a:outerShdw blurRad="38100" dist="38100" dir="2700000" algn="tl">
                    <a:srgbClr val="000000">
                      <a:alpha val="43137"/>
                    </a:srgbClr>
                  </a:outerShdw>
                </a:effectLst>
                <a:latin typeface="FGP丸ｺﾞｼｯｸ体Ca-U" pitchFamily="50" charset="-128"/>
                <a:ea typeface="FGP丸ｺﾞｼｯｸ体Ca-U" pitchFamily="50" charset="-128"/>
              </a:rPr>
              <a:t>◎性器やそのまわりに水疱やブツブツ</a:t>
            </a:r>
            <a:endParaRPr lang="en-US" altLang="ja-JP" sz="3200" dirty="0">
              <a:effectLst>
                <a:outerShdw blurRad="38100" dist="38100" dir="2700000" algn="tl">
                  <a:srgbClr val="000000">
                    <a:alpha val="43137"/>
                  </a:srgbClr>
                </a:outerShdw>
              </a:effectLst>
              <a:latin typeface="FGP丸ｺﾞｼｯｸ体Ca-U" pitchFamily="50" charset="-128"/>
              <a:ea typeface="FGP丸ｺﾞｼｯｸ体Ca-U" pitchFamily="50" charset="-128"/>
            </a:endParaRPr>
          </a:p>
          <a:p>
            <a:pPr marL="0" indent="0">
              <a:buNone/>
            </a:pPr>
            <a:r>
              <a:rPr lang="ja-JP" altLang="en-US" sz="3200" dirty="0">
                <a:effectLst>
                  <a:outerShdw blurRad="38100" dist="38100" dir="2700000" algn="tl">
                    <a:srgbClr val="000000">
                      <a:alpha val="43137"/>
                    </a:srgbClr>
                  </a:outerShdw>
                </a:effectLst>
                <a:latin typeface="FGP丸ｺﾞｼｯｸ体Ca-U" pitchFamily="50" charset="-128"/>
                <a:ea typeface="FGP丸ｺﾞｼｯｸ体Ca-U" pitchFamily="50" charset="-128"/>
              </a:rPr>
              <a:t>◎</a:t>
            </a:r>
            <a:r>
              <a:rPr kumimoji="1" lang="ja-JP" altLang="en-US" sz="3200" dirty="0">
                <a:effectLst>
                  <a:outerShdw blurRad="38100" dist="38100" dir="2700000" algn="tl">
                    <a:srgbClr val="000000">
                      <a:alpha val="43137"/>
                    </a:srgbClr>
                  </a:outerShdw>
                </a:effectLst>
                <a:latin typeface="FGP丸ｺﾞｼｯｸ体Ca-U" pitchFamily="50" charset="-128"/>
                <a:ea typeface="FGP丸ｺﾞｼｯｸ体Ca-U" pitchFamily="50" charset="-128"/>
              </a:rPr>
              <a:t>おしっこする時に痛い</a:t>
            </a:r>
            <a:endParaRPr kumimoji="1" lang="en-US" altLang="ja-JP" sz="3200" dirty="0">
              <a:effectLst>
                <a:outerShdw blurRad="38100" dist="38100" dir="2700000" algn="tl">
                  <a:srgbClr val="000000">
                    <a:alpha val="43137"/>
                  </a:srgbClr>
                </a:outerShdw>
              </a:effectLst>
              <a:latin typeface="FGP丸ｺﾞｼｯｸ体Ca-U" pitchFamily="50" charset="-128"/>
              <a:ea typeface="FGP丸ｺﾞｼｯｸ体Ca-U" pitchFamily="50" charset="-128"/>
            </a:endParaRPr>
          </a:p>
          <a:p>
            <a:pPr marL="0" indent="0">
              <a:buNone/>
            </a:pPr>
            <a:r>
              <a:rPr lang="ja-JP" altLang="en-US" sz="3200" dirty="0">
                <a:effectLst>
                  <a:outerShdw blurRad="38100" dist="38100" dir="2700000" algn="tl">
                    <a:srgbClr val="000000">
                      <a:alpha val="43137"/>
                    </a:srgbClr>
                  </a:outerShdw>
                </a:effectLst>
                <a:latin typeface="FGP丸ｺﾞｼｯｸ体Ca-U" pitchFamily="50" charset="-128"/>
                <a:ea typeface="FGP丸ｺﾞｼｯｸ体Ca-U" pitchFamily="50" charset="-128"/>
              </a:rPr>
              <a:t>◎おしっこに血やウミが混じる</a:t>
            </a:r>
            <a:endParaRPr lang="en-US" altLang="ja-JP" sz="3200" dirty="0">
              <a:effectLst>
                <a:outerShdw blurRad="38100" dist="38100" dir="2700000" algn="tl">
                  <a:srgbClr val="000000">
                    <a:alpha val="43137"/>
                  </a:srgbClr>
                </a:outerShdw>
              </a:effectLst>
              <a:latin typeface="FGP丸ｺﾞｼｯｸ体Ca-U" pitchFamily="50" charset="-128"/>
              <a:ea typeface="FGP丸ｺﾞｼｯｸ体Ca-U" pitchFamily="50" charset="-128"/>
            </a:endParaRPr>
          </a:p>
          <a:p>
            <a:pPr marL="0" indent="0">
              <a:buNone/>
            </a:pPr>
            <a:r>
              <a:rPr lang="ja-JP" altLang="en-US" sz="3200" dirty="0">
                <a:effectLst>
                  <a:outerShdw blurRad="38100" dist="38100" dir="2700000" algn="tl">
                    <a:srgbClr val="000000">
                      <a:alpha val="43137"/>
                    </a:srgbClr>
                  </a:outerShdw>
                </a:effectLst>
                <a:latin typeface="FGP丸ｺﾞｼｯｸ体Ca-U" pitchFamily="50" charset="-128"/>
                <a:ea typeface="FGP丸ｺﾞｼｯｸ体Ca-U" pitchFamily="50" charset="-128"/>
              </a:rPr>
              <a:t>◎</a:t>
            </a:r>
            <a:r>
              <a:rPr kumimoji="1" lang="ja-JP" altLang="en-US" sz="3200" dirty="0">
                <a:effectLst>
                  <a:outerShdw blurRad="38100" dist="38100" dir="2700000" algn="tl">
                    <a:srgbClr val="000000">
                      <a:alpha val="43137"/>
                    </a:srgbClr>
                  </a:outerShdw>
                </a:effectLst>
                <a:latin typeface="FGP丸ｺﾞｼｯｸ体Ca-U" pitchFamily="50" charset="-128"/>
                <a:ea typeface="FGP丸ｺﾞｼｯｸ体Ca-U" pitchFamily="50" charset="-128"/>
              </a:rPr>
              <a:t>おりものがいつもと違う・臭う・増える</a:t>
            </a:r>
          </a:p>
        </p:txBody>
      </p:sp>
      <p:sp>
        <p:nvSpPr>
          <p:cNvPr id="2" name="タイトル 1"/>
          <p:cNvSpPr>
            <a:spLocks noGrp="1"/>
          </p:cNvSpPr>
          <p:nvPr>
            <p:ph type="title"/>
          </p:nvPr>
        </p:nvSpPr>
        <p:spPr>
          <a:xfrm>
            <a:off x="1515556" y="332656"/>
            <a:ext cx="6080780" cy="792088"/>
          </a:xfrm>
        </p:spPr>
        <p:txBody>
          <a:bodyPr>
            <a:noAutofit/>
          </a:bodyPr>
          <a:lstStyle/>
          <a:p>
            <a:r>
              <a:rPr lang="ja-JP" altLang="en-US" dirty="0">
                <a:solidFill>
                  <a:srgbClr val="122EFA"/>
                </a:solidFill>
                <a:latin typeface="FGP丸ｺﾞｼｯｸ体Ca-U" pitchFamily="50" charset="-128"/>
                <a:ea typeface="FGP丸ｺﾞｼｯｸ体Ca-U" pitchFamily="50" charset="-128"/>
              </a:rPr>
              <a:t>性感染症の症状は？</a:t>
            </a:r>
            <a:endParaRPr kumimoji="1" lang="ja-JP" altLang="en-US" dirty="0">
              <a:solidFill>
                <a:srgbClr val="122EFA"/>
              </a:solidFill>
              <a:latin typeface="FGP丸ｺﾞｼｯｸ体Ca-U" pitchFamily="50" charset="-128"/>
              <a:ea typeface="FGP丸ｺﾞｼｯｸ体Ca-U" pitchFamily="50" charset="-128"/>
            </a:endParaRPr>
          </a:p>
        </p:txBody>
      </p:sp>
      <p:sp>
        <p:nvSpPr>
          <p:cNvPr id="5" name="爆発 1 4"/>
          <p:cNvSpPr/>
          <p:nvPr/>
        </p:nvSpPr>
        <p:spPr>
          <a:xfrm>
            <a:off x="3635896" y="404664"/>
            <a:ext cx="5733148" cy="453650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932040" y="1899989"/>
            <a:ext cx="3564396" cy="1384995"/>
          </a:xfrm>
          <a:prstGeom prst="rect">
            <a:avLst/>
          </a:prstGeom>
          <a:noFill/>
        </p:spPr>
        <p:txBody>
          <a:bodyPr wrap="square" rtlCol="0">
            <a:spAutoFit/>
          </a:bodyPr>
          <a:lstStyle/>
          <a:p>
            <a:r>
              <a:rPr kumimoji="1" lang="ja-JP" altLang="en-US" sz="2800" dirty="0">
                <a:solidFill>
                  <a:schemeClr val="bg1"/>
                </a:solidFill>
                <a:latin typeface="HGP創英角ﾎﾟｯﾌﾟ体" panose="040B0A00000000000000" pitchFamily="50" charset="-128"/>
                <a:ea typeface="HGP創英角ﾎﾟｯﾌﾟ体" panose="040B0A00000000000000" pitchFamily="50" charset="-128"/>
              </a:rPr>
              <a:t>しかし</a:t>
            </a:r>
            <a:endParaRPr kumimoji="1" lang="en-US" altLang="ja-JP" sz="2800" dirty="0">
              <a:solidFill>
                <a:schemeClr val="bg1"/>
              </a:solidFill>
              <a:latin typeface="HGP創英角ﾎﾟｯﾌﾟ体" panose="040B0A00000000000000" pitchFamily="50" charset="-128"/>
              <a:ea typeface="HGP創英角ﾎﾟｯﾌﾟ体" panose="040B0A00000000000000" pitchFamily="50" charset="-128"/>
            </a:endParaRPr>
          </a:p>
          <a:p>
            <a:r>
              <a:rPr kumimoji="1" lang="ja-JP" altLang="en-US" sz="2800" dirty="0">
                <a:solidFill>
                  <a:schemeClr val="bg1"/>
                </a:solidFill>
                <a:latin typeface="HGP創英角ﾎﾟｯﾌﾟ体" panose="040B0A00000000000000" pitchFamily="50" charset="-128"/>
                <a:ea typeface="HGP創英角ﾎﾟｯﾌﾟ体" panose="040B0A00000000000000" pitchFamily="50" charset="-128"/>
              </a:rPr>
              <a:t>症状が出ないことも</a:t>
            </a:r>
            <a:r>
              <a:rPr kumimoji="1" lang="en-US" altLang="ja-JP" sz="2800" dirty="0">
                <a:solidFill>
                  <a:schemeClr val="bg1"/>
                </a:solidFill>
                <a:latin typeface="HGP創英角ﾎﾟｯﾌﾟ体" panose="040B0A00000000000000" pitchFamily="50" charset="-128"/>
                <a:ea typeface="HGP創英角ﾎﾟｯﾌﾟ体" panose="040B0A00000000000000" pitchFamily="50" charset="-128"/>
              </a:rPr>
              <a:t>!</a:t>
            </a:r>
          </a:p>
          <a:p>
            <a:r>
              <a:rPr lang="ja-JP" altLang="en-US" sz="2800" dirty="0">
                <a:solidFill>
                  <a:schemeClr val="bg1"/>
                </a:solidFill>
                <a:latin typeface="HGP創英角ﾎﾟｯﾌﾟ体" panose="040B0A00000000000000" pitchFamily="50" charset="-128"/>
                <a:ea typeface="HGP創英角ﾎﾟｯﾌﾟ体" panose="040B0A00000000000000" pitchFamily="50" charset="-128"/>
              </a:rPr>
              <a:t>特に女性は・・・</a:t>
            </a:r>
            <a:endParaRPr kumimoji="1" lang="ja-JP" altLang="en-US" sz="28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7" name="テキスト ボックス 6"/>
          <p:cNvSpPr txBox="1"/>
          <p:nvPr/>
        </p:nvSpPr>
        <p:spPr>
          <a:xfrm>
            <a:off x="1115616" y="5085184"/>
            <a:ext cx="6984776" cy="1261884"/>
          </a:xfrm>
          <a:prstGeom prst="rect">
            <a:avLst/>
          </a:prstGeom>
          <a:noFill/>
        </p:spPr>
        <p:txBody>
          <a:bodyPr wrap="square" rtlCol="0">
            <a:spAutoFit/>
          </a:bodyPr>
          <a:lstStyle/>
          <a:p>
            <a:pPr algn="ctr"/>
            <a:r>
              <a:rPr kumimoji="1" lang="ja-JP" altLang="en-US" sz="4400" dirty="0">
                <a:solidFill>
                  <a:srgbClr val="FF0000"/>
                </a:solidFill>
                <a:latin typeface="FGP丸ｺﾞｼｯｸ体Ca-U" pitchFamily="50" charset="-128"/>
                <a:ea typeface="FGP丸ｺﾞｼｯｸ体Ca-U" pitchFamily="50" charset="-128"/>
              </a:rPr>
              <a:t>気になる時は急いで病院へ</a:t>
            </a:r>
            <a:endParaRPr kumimoji="1" lang="en-US" altLang="ja-JP" sz="4400" dirty="0">
              <a:solidFill>
                <a:srgbClr val="FF0000"/>
              </a:solidFill>
              <a:latin typeface="FGP丸ｺﾞｼｯｸ体Ca-U" pitchFamily="50" charset="-128"/>
              <a:ea typeface="FGP丸ｺﾞｼｯｸ体Ca-U" pitchFamily="50" charset="-128"/>
            </a:endParaRPr>
          </a:p>
          <a:p>
            <a:pPr algn="ctr"/>
            <a:r>
              <a:rPr kumimoji="1" lang="ja-JP" altLang="en-US" sz="3200" dirty="0">
                <a:solidFill>
                  <a:srgbClr val="122EFA"/>
                </a:solidFill>
                <a:latin typeface="FGP丸ｺﾞｼｯｸ体Ca-U" pitchFamily="50" charset="-128"/>
                <a:ea typeface="FGP丸ｺﾞｼｯｸ体Ca-U" pitchFamily="50" charset="-128"/>
              </a:rPr>
              <a:t>（産婦人科、泌尿器科など）</a:t>
            </a:r>
          </a:p>
        </p:txBody>
      </p:sp>
    </p:spTree>
    <p:extLst>
      <p:ext uri="{BB962C8B-B14F-4D97-AF65-F5344CB8AC3E}">
        <p14:creationId xmlns:p14="http://schemas.microsoft.com/office/powerpoint/2010/main" val="214235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908720"/>
            <a:ext cx="7952988" cy="792088"/>
          </a:xfrm>
        </p:spPr>
        <p:txBody>
          <a:bodyPr>
            <a:noAutofit/>
          </a:bodyPr>
          <a:lstStyle/>
          <a:p>
            <a:r>
              <a:rPr lang="ja-JP" altLang="en-US" sz="5400" dirty="0">
                <a:solidFill>
                  <a:srgbClr val="FF0000"/>
                </a:solidFill>
                <a:latin typeface="FGP丸ｺﾞｼｯｸ体Ca-U" pitchFamily="50" charset="-128"/>
                <a:ea typeface="FGP丸ｺﾞｼｯｸ体Ca-U" pitchFamily="50" charset="-128"/>
              </a:rPr>
              <a:t>性感染症は何故こわい？</a:t>
            </a:r>
            <a:endParaRPr kumimoji="1" lang="ja-JP" altLang="en-US" sz="5400" dirty="0">
              <a:solidFill>
                <a:srgbClr val="FF0000"/>
              </a:solidFill>
              <a:latin typeface="FGP丸ｺﾞｼｯｸ体Ca-U" pitchFamily="50" charset="-128"/>
              <a:ea typeface="FGP丸ｺﾞｼｯｸ体Ca-U" pitchFamily="50" charset="-128"/>
            </a:endParaRPr>
          </a:p>
        </p:txBody>
      </p:sp>
      <p:sp>
        <p:nvSpPr>
          <p:cNvPr id="3" name="コンテンツ プレースホルダー 2"/>
          <p:cNvSpPr>
            <a:spLocks noGrp="1"/>
          </p:cNvSpPr>
          <p:nvPr>
            <p:ph idx="1"/>
          </p:nvPr>
        </p:nvSpPr>
        <p:spPr>
          <a:xfrm>
            <a:off x="827584" y="2297423"/>
            <a:ext cx="7520940" cy="3579849"/>
          </a:xfrm>
        </p:spPr>
        <p:txBody>
          <a:bodyPr>
            <a:normAutofit lnSpcReduction="10000"/>
          </a:bodyPr>
          <a:lstStyle/>
          <a:p>
            <a:pPr marL="0" indent="0">
              <a:buNone/>
            </a:pPr>
            <a:r>
              <a:rPr kumimoji="1" lang="ja-JP" altLang="en-US" sz="4000" dirty="0">
                <a:solidFill>
                  <a:srgbClr val="FF66FF"/>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a:t>
            </a:r>
            <a:r>
              <a:rPr kumimoji="1" lang="ja-JP" altLang="en-US" sz="4000" dirty="0">
                <a:effectLst>
                  <a:outerShdw blurRad="38100" dist="38100" dir="2700000" algn="tl">
                    <a:srgbClr val="000000">
                      <a:alpha val="43137"/>
                    </a:srgbClr>
                  </a:outerShdw>
                </a:effectLst>
                <a:latin typeface="FGP丸ｺﾞｼｯｸ体Ca-U" pitchFamily="50" charset="-128"/>
                <a:ea typeface="FGP丸ｺﾞｼｯｸ体Ca-U" pitchFamily="50" charset="-128"/>
              </a:rPr>
              <a:t>症状がないから、</a:t>
            </a:r>
            <a:r>
              <a:rPr lang="ja-JP" altLang="en-US" sz="4000" dirty="0">
                <a:effectLst>
                  <a:outerShdw blurRad="38100" dist="38100" dir="2700000" algn="tl">
                    <a:srgbClr val="000000">
                      <a:alpha val="43137"/>
                    </a:srgbClr>
                  </a:outerShdw>
                </a:effectLst>
                <a:latin typeface="FGP丸ｺﾞｼｯｸ体Ca-U" pitchFamily="50" charset="-128"/>
                <a:ea typeface="FGP丸ｺﾞｼｯｸ体Ca-U" pitchFamily="50" charset="-128"/>
              </a:rPr>
              <a:t>うつった後、</a:t>
            </a:r>
            <a:endParaRPr lang="en-US" altLang="ja-JP" sz="4000" dirty="0">
              <a:effectLst>
                <a:outerShdw blurRad="38100" dist="38100" dir="2700000" algn="tl">
                  <a:srgbClr val="000000">
                    <a:alpha val="43137"/>
                  </a:srgbClr>
                </a:outerShdw>
              </a:effectLst>
              <a:latin typeface="FGP丸ｺﾞｼｯｸ体Ca-U" pitchFamily="50" charset="-128"/>
              <a:ea typeface="FGP丸ｺﾞｼｯｸ体Ca-U" pitchFamily="50" charset="-128"/>
            </a:endParaRPr>
          </a:p>
          <a:p>
            <a:pPr marL="0" indent="0">
              <a:buNone/>
            </a:pPr>
            <a:r>
              <a:rPr lang="ja-JP" altLang="en-US" sz="4000" dirty="0">
                <a:effectLst>
                  <a:outerShdw blurRad="38100" dist="38100" dir="2700000" algn="tl">
                    <a:srgbClr val="000000">
                      <a:alpha val="43137"/>
                    </a:srgbClr>
                  </a:outerShdw>
                </a:effectLst>
                <a:latin typeface="FGP丸ｺﾞｼｯｸ体Ca-U" pitchFamily="50" charset="-128"/>
                <a:ea typeface="FGP丸ｺﾞｼｯｸ体Ca-U" pitchFamily="50" charset="-128"/>
              </a:rPr>
              <a:t>　気づかない→病院に行かない</a:t>
            </a:r>
            <a:endParaRPr lang="en-US" altLang="ja-JP" sz="4000" dirty="0">
              <a:effectLst>
                <a:outerShdw blurRad="38100" dist="38100" dir="2700000" algn="tl">
                  <a:srgbClr val="000000">
                    <a:alpha val="43137"/>
                  </a:srgbClr>
                </a:outerShdw>
              </a:effectLst>
              <a:latin typeface="FGP丸ｺﾞｼｯｸ体Ca-U" pitchFamily="50" charset="-128"/>
              <a:ea typeface="FGP丸ｺﾞｼｯｸ体Ca-U" pitchFamily="50" charset="-128"/>
            </a:endParaRPr>
          </a:p>
          <a:p>
            <a:pPr marL="0" indent="0">
              <a:buNone/>
            </a:pPr>
            <a:endParaRPr kumimoji="1" lang="en-US" altLang="ja-JP" sz="4000" dirty="0">
              <a:solidFill>
                <a:srgbClr val="FF66FF"/>
              </a:solidFill>
              <a:effectLst>
                <a:outerShdw blurRad="38100" dist="38100" dir="2700000" algn="tl">
                  <a:srgbClr val="000000">
                    <a:alpha val="43137"/>
                  </a:srgbClr>
                </a:outerShdw>
              </a:effectLst>
              <a:latin typeface="FGP丸ｺﾞｼｯｸ体Ca-U" pitchFamily="50" charset="-128"/>
              <a:ea typeface="FGP丸ｺﾞｼｯｸ体Ca-U" pitchFamily="50" charset="-128"/>
            </a:endParaRPr>
          </a:p>
          <a:p>
            <a:pPr marL="0" indent="0">
              <a:buNone/>
            </a:pPr>
            <a:r>
              <a:rPr kumimoji="1" lang="ja-JP" altLang="en-US" sz="4000" dirty="0">
                <a:solidFill>
                  <a:srgbClr val="FF66FF"/>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a:t>
            </a:r>
            <a:r>
              <a:rPr kumimoji="1" lang="ja-JP" altLang="en-US" sz="4000" dirty="0">
                <a:effectLst>
                  <a:outerShdw blurRad="38100" dist="38100" dir="2700000" algn="tl">
                    <a:srgbClr val="000000">
                      <a:alpha val="43137"/>
                    </a:srgbClr>
                  </a:outerShdw>
                </a:effectLst>
                <a:latin typeface="FGP丸ｺﾞｼｯｸ体Ca-U" pitchFamily="50" charset="-128"/>
                <a:ea typeface="FGP丸ｺﾞｼｯｸ体Ca-U" pitchFamily="50" charset="-128"/>
              </a:rPr>
              <a:t>気づかないうちに</a:t>
            </a:r>
            <a:endParaRPr kumimoji="1" lang="en-US" altLang="ja-JP" sz="4000" dirty="0">
              <a:effectLst>
                <a:outerShdw blurRad="38100" dist="38100" dir="2700000" algn="tl">
                  <a:srgbClr val="000000">
                    <a:alpha val="43137"/>
                  </a:srgbClr>
                </a:outerShdw>
              </a:effectLst>
              <a:latin typeface="FGP丸ｺﾞｼｯｸ体Ca-U" pitchFamily="50" charset="-128"/>
              <a:ea typeface="FGP丸ｺﾞｼｯｸ体Ca-U" pitchFamily="50" charset="-128"/>
            </a:endParaRPr>
          </a:p>
          <a:p>
            <a:pPr marL="0" indent="0">
              <a:buNone/>
            </a:pPr>
            <a:r>
              <a:rPr lang="ja-JP" altLang="en-US" sz="4000" dirty="0">
                <a:effectLst>
                  <a:outerShdw blurRad="38100" dist="38100" dir="2700000" algn="tl">
                    <a:srgbClr val="000000">
                      <a:alpha val="43137"/>
                    </a:srgbClr>
                  </a:outerShdw>
                </a:effectLst>
                <a:latin typeface="FGP丸ｺﾞｼｯｸ体Ca-U" pitchFamily="50" charset="-128"/>
                <a:ea typeface="FGP丸ｺﾞｼｯｸ体Ca-U" pitchFamily="50" charset="-128"/>
              </a:rPr>
              <a:t>　また人にうつす危険がある</a:t>
            </a:r>
            <a:endParaRPr kumimoji="1" lang="ja-JP" altLang="en-US" sz="4000" dirty="0">
              <a:effectLst>
                <a:outerShdw blurRad="38100" dist="38100" dir="2700000" algn="tl">
                  <a:srgbClr val="000000">
                    <a:alpha val="43137"/>
                  </a:srgbClr>
                </a:outerShdw>
              </a:effectLst>
              <a:latin typeface="FGP丸ｺﾞｼｯｸ体Ca-U" pitchFamily="50" charset="-128"/>
              <a:ea typeface="FGP丸ｺﾞｼｯｸ体Ca-U" pitchFamily="50" charset="-128"/>
            </a:endParaRPr>
          </a:p>
        </p:txBody>
      </p:sp>
    </p:spTree>
    <p:extLst>
      <p:ext uri="{BB962C8B-B14F-4D97-AF65-F5344CB8AC3E}">
        <p14:creationId xmlns:p14="http://schemas.microsoft.com/office/powerpoint/2010/main" val="1306817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p:cNvSpPr>
          <p:nvPr/>
        </p:nvSpPr>
        <p:spPr bwMode="auto">
          <a:xfrm>
            <a:off x="696913" y="476672"/>
            <a:ext cx="7600950" cy="663575"/>
          </a:xfrm>
          <a:prstGeom prst="rect">
            <a:avLst/>
          </a:prstGeom>
          <a:noFill/>
          <a:ln w="12700">
            <a:noFill/>
            <a:miter lim="800000"/>
            <a:headEnd/>
            <a:tailEnd/>
          </a:ln>
          <a:effectLst/>
        </p:spPr>
        <p:txBody>
          <a:bodyPr lIns="34290" tIns="34290" rIns="34290" bIns="34290" anchor="ctr"/>
          <a:lstStyle/>
          <a:p>
            <a:pPr algn="ctr" defTabSz="822325">
              <a:lnSpc>
                <a:spcPct val="120000"/>
              </a:lnSpc>
              <a:defRPr/>
            </a:pPr>
            <a:r>
              <a:rPr kumimoji="0" lang="ja-JP" altLang="en-US" sz="6000" dirty="0">
                <a:solidFill>
                  <a:srgbClr val="FF0000"/>
                </a:solidFill>
                <a:latin typeface="FGP丸ｺﾞｼｯｸ体Ca-U" pitchFamily="50" charset="-128"/>
                <a:ea typeface="FGP丸ｺﾞｼｯｸ体Ca-U" pitchFamily="50" charset="-128"/>
                <a:sym typeface="ＤＦＰ太丸ゴシック体" pitchFamily="16" charset="-128"/>
              </a:rPr>
              <a:t>クラミジア感染症</a:t>
            </a:r>
          </a:p>
        </p:txBody>
      </p:sp>
      <p:pic>
        <p:nvPicPr>
          <p:cNvPr id="40963" name="Picture 3"/>
          <p:cNvPicPr>
            <a:picLocks noChangeArrowheads="1"/>
          </p:cNvPicPr>
          <p:nvPr/>
        </p:nvPicPr>
        <p:blipFill>
          <a:blip r:embed="rId3" cstate="print"/>
          <a:srcRect/>
          <a:stretch>
            <a:fillRect/>
          </a:stretch>
        </p:blipFill>
        <p:spPr bwMode="auto">
          <a:xfrm>
            <a:off x="539750" y="1557338"/>
            <a:ext cx="3509963" cy="4011612"/>
          </a:xfrm>
          <a:prstGeom prst="rect">
            <a:avLst/>
          </a:prstGeom>
          <a:noFill/>
          <a:ln w="12700">
            <a:noFill/>
            <a:miter lim="800000"/>
            <a:headEnd/>
            <a:tailEnd/>
          </a:ln>
        </p:spPr>
      </p:pic>
      <p:grpSp>
        <p:nvGrpSpPr>
          <p:cNvPr id="2" name="Group 4"/>
          <p:cNvGrpSpPr>
            <a:grpSpLocks/>
          </p:cNvGrpSpPr>
          <p:nvPr/>
        </p:nvGrpSpPr>
        <p:grpSpPr bwMode="auto">
          <a:xfrm>
            <a:off x="827584" y="1817023"/>
            <a:ext cx="4297362" cy="3406775"/>
            <a:chOff x="0" y="0"/>
            <a:chExt cx="3008" cy="2384"/>
          </a:xfrm>
        </p:grpSpPr>
        <p:grpSp>
          <p:nvGrpSpPr>
            <p:cNvPr id="40972" name="Group 5"/>
            <p:cNvGrpSpPr>
              <a:grpSpLocks/>
            </p:cNvGrpSpPr>
            <p:nvPr/>
          </p:nvGrpSpPr>
          <p:grpSpPr bwMode="auto">
            <a:xfrm>
              <a:off x="32" y="1832"/>
              <a:ext cx="1776" cy="552"/>
              <a:chOff x="0" y="0"/>
              <a:chExt cx="1776" cy="552"/>
            </a:xfrm>
          </p:grpSpPr>
          <p:sp>
            <p:nvSpPr>
              <p:cNvPr id="412678" name="AutoShape 6"/>
              <p:cNvSpPr>
                <a:spLocks/>
              </p:cNvSpPr>
              <p:nvPr/>
            </p:nvSpPr>
            <p:spPr bwMode="auto">
              <a:xfrm>
                <a:off x="0" y="0"/>
                <a:ext cx="1776" cy="552"/>
              </a:xfrm>
              <a:prstGeom prst="roundRect">
                <a:avLst>
                  <a:gd name="adj" fmla="val 21736"/>
                </a:avLst>
              </a:prstGeom>
              <a:solidFill>
                <a:srgbClr val="FF6666"/>
              </a:solidFill>
              <a:ln w="25400">
                <a:solidFill>
                  <a:srgbClr val="6E7A89"/>
                </a:solidFill>
                <a:miter lim="800000"/>
                <a:headEnd/>
                <a:tailEnd/>
              </a:ln>
              <a:effectLst>
                <a:outerShdw dist="76199" dir="2700000" algn="ctr" rotWithShape="0">
                  <a:srgbClr val="212121"/>
                </a:outerShdw>
              </a:effectLst>
            </p:spPr>
            <p:txBody>
              <a:bodyPr lIns="0" tIns="0" rIns="0" bIns="0"/>
              <a:lstStyle/>
              <a:p>
                <a:pPr>
                  <a:defRPr/>
                </a:pPr>
                <a:endParaRPr lang="ja-JP" altLang="en-US"/>
              </a:p>
            </p:txBody>
          </p:sp>
          <p:sp>
            <p:nvSpPr>
              <p:cNvPr id="412679" name="Rectangle 7"/>
              <p:cNvSpPr>
                <a:spLocks/>
              </p:cNvSpPr>
              <p:nvPr/>
            </p:nvSpPr>
            <p:spPr bwMode="auto">
              <a:xfrm>
                <a:off x="25" y="104"/>
                <a:ext cx="1719" cy="352"/>
              </a:xfrm>
              <a:prstGeom prst="rect">
                <a:avLst/>
              </a:prstGeom>
              <a:noFill/>
              <a:ln w="12700">
                <a:noFill/>
                <a:miter lim="800000"/>
                <a:headEnd/>
                <a:tailEnd/>
              </a:ln>
              <a:effectLst/>
            </p:spPr>
            <p:txBody>
              <a:bodyPr lIns="0" tIns="0" rIns="0" bIns="0" anchor="ctr"/>
              <a:lstStyle/>
              <a:p>
                <a:pPr algn="ctr" defTabSz="822325">
                  <a:defRPr/>
                </a:pPr>
                <a:r>
                  <a:rPr kumimoji="0" lang="ja-JP" altLang="en-US" sz="3400" dirty="0">
                    <a:solidFill>
                      <a:schemeClr val="bg1"/>
                    </a:solidFill>
                    <a:latin typeface="FGP丸ｺﾞｼｯｸ体Ca-U" pitchFamily="50" charset="-128"/>
                    <a:ea typeface="FGP丸ｺﾞｼｯｸ体Ca-U" pitchFamily="50" charset="-128"/>
                    <a:sym typeface="ＤＦＰ太丸ゴシック体" pitchFamily="16" charset="-128"/>
                  </a:rPr>
                  <a:t>子宮頸管炎</a:t>
                </a:r>
              </a:p>
            </p:txBody>
          </p:sp>
        </p:grpSp>
        <p:grpSp>
          <p:nvGrpSpPr>
            <p:cNvPr id="40973" name="Group 8"/>
            <p:cNvGrpSpPr>
              <a:grpSpLocks/>
            </p:cNvGrpSpPr>
            <p:nvPr/>
          </p:nvGrpSpPr>
          <p:grpSpPr bwMode="auto">
            <a:xfrm>
              <a:off x="0" y="928"/>
              <a:ext cx="1776" cy="552"/>
              <a:chOff x="0" y="0"/>
              <a:chExt cx="1776" cy="552"/>
            </a:xfrm>
          </p:grpSpPr>
          <p:sp>
            <p:nvSpPr>
              <p:cNvPr id="412681" name="AutoShape 9"/>
              <p:cNvSpPr>
                <a:spLocks/>
              </p:cNvSpPr>
              <p:nvPr/>
            </p:nvSpPr>
            <p:spPr bwMode="auto">
              <a:xfrm>
                <a:off x="0" y="0"/>
                <a:ext cx="1776" cy="552"/>
              </a:xfrm>
              <a:prstGeom prst="roundRect">
                <a:avLst>
                  <a:gd name="adj" fmla="val 21736"/>
                </a:avLst>
              </a:prstGeom>
              <a:solidFill>
                <a:srgbClr val="FF6666"/>
              </a:solidFill>
              <a:ln w="25400">
                <a:solidFill>
                  <a:srgbClr val="6E7A89"/>
                </a:solidFill>
                <a:miter lim="800000"/>
                <a:headEnd/>
                <a:tailEnd/>
              </a:ln>
              <a:effectLst>
                <a:outerShdw dist="76199" dir="2700000" algn="ctr" rotWithShape="0">
                  <a:srgbClr val="212121"/>
                </a:outerShdw>
              </a:effectLst>
            </p:spPr>
            <p:txBody>
              <a:bodyPr lIns="0" tIns="0" rIns="0" bIns="0"/>
              <a:lstStyle/>
              <a:p>
                <a:pPr>
                  <a:defRPr/>
                </a:pPr>
                <a:endParaRPr lang="ja-JP" altLang="en-US"/>
              </a:p>
            </p:txBody>
          </p:sp>
          <p:sp>
            <p:nvSpPr>
              <p:cNvPr id="412682" name="Rectangle 10"/>
              <p:cNvSpPr>
                <a:spLocks/>
              </p:cNvSpPr>
              <p:nvPr/>
            </p:nvSpPr>
            <p:spPr bwMode="auto">
              <a:xfrm>
                <a:off x="24" y="104"/>
                <a:ext cx="1718" cy="352"/>
              </a:xfrm>
              <a:prstGeom prst="rect">
                <a:avLst/>
              </a:prstGeom>
              <a:noFill/>
              <a:ln w="12700">
                <a:noFill/>
                <a:miter lim="800000"/>
                <a:headEnd/>
                <a:tailEnd/>
              </a:ln>
              <a:effectLst/>
            </p:spPr>
            <p:txBody>
              <a:bodyPr lIns="0" tIns="0" rIns="0" bIns="0" anchor="ctr"/>
              <a:lstStyle/>
              <a:p>
                <a:pPr algn="ctr" defTabSz="822325">
                  <a:defRPr/>
                </a:pPr>
                <a:r>
                  <a:rPr kumimoji="0" lang="ja-JP" altLang="en-US" sz="3400" dirty="0">
                    <a:solidFill>
                      <a:schemeClr val="bg1"/>
                    </a:solidFill>
                    <a:latin typeface="FGP丸ｺﾞｼｯｸ体Ca-U" pitchFamily="50" charset="-128"/>
                    <a:ea typeface="FGP丸ｺﾞｼｯｸ体Ca-U" pitchFamily="50" charset="-128"/>
                    <a:sym typeface="ＤＦＰ太丸ゴシック体" pitchFamily="16" charset="-128"/>
                  </a:rPr>
                  <a:t>子宮内膜炎</a:t>
                </a:r>
              </a:p>
            </p:txBody>
          </p:sp>
        </p:grpSp>
        <p:grpSp>
          <p:nvGrpSpPr>
            <p:cNvPr id="40974" name="Group 11"/>
            <p:cNvGrpSpPr>
              <a:grpSpLocks/>
            </p:cNvGrpSpPr>
            <p:nvPr/>
          </p:nvGrpSpPr>
          <p:grpSpPr bwMode="auto">
            <a:xfrm>
              <a:off x="1232" y="0"/>
              <a:ext cx="1776" cy="552"/>
              <a:chOff x="0" y="0"/>
              <a:chExt cx="1776" cy="552"/>
            </a:xfrm>
          </p:grpSpPr>
          <p:sp>
            <p:nvSpPr>
              <p:cNvPr id="412684" name="AutoShape 12"/>
              <p:cNvSpPr>
                <a:spLocks/>
              </p:cNvSpPr>
              <p:nvPr/>
            </p:nvSpPr>
            <p:spPr bwMode="auto">
              <a:xfrm>
                <a:off x="0" y="0"/>
                <a:ext cx="1776" cy="552"/>
              </a:xfrm>
              <a:prstGeom prst="roundRect">
                <a:avLst>
                  <a:gd name="adj" fmla="val 21736"/>
                </a:avLst>
              </a:prstGeom>
              <a:solidFill>
                <a:srgbClr val="FF6666"/>
              </a:solidFill>
              <a:ln w="25400">
                <a:solidFill>
                  <a:srgbClr val="6E7A89"/>
                </a:solidFill>
                <a:miter lim="800000"/>
                <a:headEnd/>
                <a:tailEnd/>
              </a:ln>
              <a:effectLst>
                <a:outerShdw dist="76199" dir="2700000" algn="ctr" rotWithShape="0">
                  <a:srgbClr val="212121"/>
                </a:outerShdw>
              </a:effectLst>
            </p:spPr>
            <p:txBody>
              <a:bodyPr lIns="0" tIns="0" rIns="0" bIns="0"/>
              <a:lstStyle/>
              <a:p>
                <a:pPr>
                  <a:defRPr/>
                </a:pPr>
                <a:endParaRPr lang="ja-JP" altLang="en-US"/>
              </a:p>
            </p:txBody>
          </p:sp>
          <p:sp>
            <p:nvSpPr>
              <p:cNvPr id="412685" name="Rectangle 13"/>
              <p:cNvSpPr>
                <a:spLocks/>
              </p:cNvSpPr>
              <p:nvPr/>
            </p:nvSpPr>
            <p:spPr bwMode="auto">
              <a:xfrm>
                <a:off x="25" y="104"/>
                <a:ext cx="1719" cy="352"/>
              </a:xfrm>
              <a:prstGeom prst="rect">
                <a:avLst/>
              </a:prstGeom>
              <a:noFill/>
              <a:ln w="12700">
                <a:noFill/>
                <a:miter lim="800000"/>
                <a:headEnd/>
                <a:tailEnd/>
              </a:ln>
              <a:effectLst/>
            </p:spPr>
            <p:txBody>
              <a:bodyPr lIns="0" tIns="0" rIns="0" bIns="0" anchor="ctr"/>
              <a:lstStyle/>
              <a:p>
                <a:pPr algn="ctr" defTabSz="822325">
                  <a:defRPr/>
                </a:pPr>
                <a:r>
                  <a:rPr kumimoji="0" lang="ja-JP" altLang="en-US" sz="3400" dirty="0">
                    <a:solidFill>
                      <a:schemeClr val="bg1"/>
                    </a:solidFill>
                    <a:latin typeface="FGP丸ｺﾞｼｯｸ体Ca-U" pitchFamily="50" charset="-128"/>
                    <a:ea typeface="FGP丸ｺﾞｼｯｸ体Ca-U" pitchFamily="50" charset="-128"/>
                    <a:sym typeface="ＤＦＰ太丸ゴシック体" pitchFamily="16" charset="-128"/>
                  </a:rPr>
                  <a:t>卵管炎</a:t>
                </a:r>
              </a:p>
            </p:txBody>
          </p:sp>
        </p:grpSp>
      </p:grpSp>
      <p:grpSp>
        <p:nvGrpSpPr>
          <p:cNvPr id="6" name="Group 14"/>
          <p:cNvGrpSpPr>
            <a:grpSpLocks/>
          </p:cNvGrpSpPr>
          <p:nvPr/>
        </p:nvGrpSpPr>
        <p:grpSpPr bwMode="auto">
          <a:xfrm>
            <a:off x="5440363" y="1450975"/>
            <a:ext cx="3132137" cy="3692525"/>
            <a:chOff x="0" y="0"/>
            <a:chExt cx="2192" cy="2584"/>
          </a:xfrm>
        </p:grpSpPr>
        <p:sp>
          <p:nvSpPr>
            <p:cNvPr id="412687" name="AutoShape 15"/>
            <p:cNvSpPr>
              <a:spLocks/>
            </p:cNvSpPr>
            <p:nvPr/>
          </p:nvSpPr>
          <p:spPr bwMode="auto">
            <a:xfrm>
              <a:off x="208" y="1687"/>
              <a:ext cx="1776" cy="897"/>
            </a:xfrm>
            <a:prstGeom prst="roundRect">
              <a:avLst>
                <a:gd name="adj" fmla="val 13389"/>
              </a:avLst>
            </a:prstGeom>
            <a:solidFill>
              <a:srgbClr val="FF6666"/>
            </a:solidFill>
            <a:ln w="25400">
              <a:solidFill>
                <a:srgbClr val="6E7A89"/>
              </a:solidFill>
              <a:miter lim="800000"/>
              <a:headEnd/>
              <a:tailEnd/>
            </a:ln>
            <a:effectLst>
              <a:outerShdw dist="76199" dir="2700000" algn="ctr" rotWithShape="0">
                <a:srgbClr val="212121"/>
              </a:outerShdw>
            </a:effectLst>
          </p:spPr>
          <p:txBody>
            <a:bodyPr lIns="0" tIns="0" rIns="0" bIns="0"/>
            <a:lstStyle/>
            <a:p>
              <a:pPr>
                <a:defRPr/>
              </a:pPr>
              <a:endParaRPr lang="ja-JP" altLang="en-US"/>
            </a:p>
          </p:txBody>
        </p:sp>
        <p:sp>
          <p:nvSpPr>
            <p:cNvPr id="412688" name="Rectangle 16"/>
            <p:cNvSpPr>
              <a:spLocks/>
            </p:cNvSpPr>
            <p:nvPr/>
          </p:nvSpPr>
          <p:spPr bwMode="auto">
            <a:xfrm>
              <a:off x="232" y="1807"/>
              <a:ext cx="1720" cy="657"/>
            </a:xfrm>
            <a:prstGeom prst="rect">
              <a:avLst/>
            </a:prstGeom>
            <a:noFill/>
            <a:ln w="12700">
              <a:noFill/>
              <a:miter lim="800000"/>
              <a:headEnd/>
              <a:tailEnd/>
            </a:ln>
            <a:effectLst/>
          </p:spPr>
          <p:txBody>
            <a:bodyPr lIns="0" tIns="0" rIns="0" bIns="0" anchor="ctr"/>
            <a:lstStyle/>
            <a:p>
              <a:pPr algn="ctr" defTabSz="822325">
                <a:defRPr/>
              </a:pPr>
              <a:r>
                <a:rPr kumimoji="0" lang="ja-JP" altLang="en-US" sz="3400" dirty="0">
                  <a:solidFill>
                    <a:schemeClr val="bg1"/>
                  </a:solidFill>
                  <a:latin typeface="FGP丸ｺﾞｼｯｸ体Ca-U" pitchFamily="50" charset="-128"/>
                  <a:ea typeface="FGP丸ｺﾞｼｯｸ体Ca-U" pitchFamily="50" charset="-128"/>
                  <a:sym typeface="ＤＦＰ太丸ゴシック体" pitchFamily="16" charset="-128"/>
                </a:rPr>
                <a:t>骨盤腹膜炎</a:t>
              </a:r>
            </a:p>
            <a:p>
              <a:pPr algn="ctr" defTabSz="822325">
                <a:defRPr/>
              </a:pPr>
              <a:r>
                <a:rPr kumimoji="0" lang="en-US" altLang="ja-JP" sz="3400" dirty="0">
                  <a:solidFill>
                    <a:schemeClr val="bg1"/>
                  </a:solidFill>
                  <a:latin typeface="FGP丸ｺﾞｼｯｸ体Ca-U" pitchFamily="50" charset="-128"/>
                  <a:ea typeface="FGP丸ｺﾞｼｯｸ体Ca-U" pitchFamily="50" charset="-128"/>
                  <a:sym typeface="ＤＦＰ太丸ゴシック体" pitchFamily="16" charset="-128"/>
                </a:rPr>
                <a:t>PID</a:t>
              </a:r>
            </a:p>
          </p:txBody>
        </p:sp>
        <p:sp>
          <p:nvSpPr>
            <p:cNvPr id="412689" name="AutoShape 17"/>
            <p:cNvSpPr>
              <a:spLocks/>
            </p:cNvSpPr>
            <p:nvPr/>
          </p:nvSpPr>
          <p:spPr bwMode="auto">
            <a:xfrm>
              <a:off x="0" y="0"/>
              <a:ext cx="2192" cy="1288"/>
            </a:xfrm>
            <a:prstGeom prst="roundRect">
              <a:avLst>
                <a:gd name="adj" fmla="val 9315"/>
              </a:avLst>
            </a:prstGeom>
            <a:solidFill>
              <a:srgbClr val="FF6666"/>
            </a:solidFill>
            <a:ln w="25400">
              <a:solidFill>
                <a:srgbClr val="6E7A89"/>
              </a:solidFill>
              <a:miter lim="800000"/>
              <a:headEnd/>
              <a:tailEnd/>
            </a:ln>
            <a:effectLst>
              <a:outerShdw dist="76199" dir="2700000" algn="ctr" rotWithShape="0">
                <a:srgbClr val="212121"/>
              </a:outerShdw>
            </a:effectLst>
          </p:spPr>
          <p:txBody>
            <a:bodyPr lIns="0" tIns="0" rIns="0" bIns="0"/>
            <a:lstStyle/>
            <a:p>
              <a:pPr>
                <a:defRPr/>
              </a:pPr>
              <a:endParaRPr lang="ja-JP" altLang="en-US"/>
            </a:p>
          </p:txBody>
        </p:sp>
        <p:sp>
          <p:nvSpPr>
            <p:cNvPr id="412690" name="Rectangle 18"/>
            <p:cNvSpPr>
              <a:spLocks/>
            </p:cNvSpPr>
            <p:nvPr/>
          </p:nvSpPr>
          <p:spPr bwMode="auto">
            <a:xfrm>
              <a:off x="88" y="144"/>
              <a:ext cx="2009" cy="960"/>
            </a:xfrm>
            <a:prstGeom prst="rect">
              <a:avLst/>
            </a:prstGeom>
            <a:noFill/>
            <a:ln w="12700">
              <a:noFill/>
              <a:miter lim="800000"/>
              <a:headEnd/>
              <a:tailEnd/>
            </a:ln>
            <a:effectLst/>
          </p:spPr>
          <p:txBody>
            <a:bodyPr lIns="0" tIns="0" rIns="0" bIns="0" anchor="ctr"/>
            <a:lstStyle/>
            <a:p>
              <a:pPr algn="ctr" defTabSz="822325">
                <a:defRPr/>
              </a:pPr>
              <a:r>
                <a:rPr kumimoji="0" lang="ja-JP" altLang="en-US" sz="3400" dirty="0">
                  <a:solidFill>
                    <a:schemeClr val="bg1"/>
                  </a:solidFill>
                  <a:latin typeface="FGP丸ｺﾞｼｯｸ体Ca-U" pitchFamily="50" charset="-128"/>
                  <a:ea typeface="FGP丸ｺﾞｼｯｸ体Ca-U" pitchFamily="50" charset="-128"/>
                  <a:sym typeface="ＤＦＰ太丸ゴシック体" pitchFamily="16" charset="-128"/>
                </a:rPr>
                <a:t>肝周囲炎</a:t>
              </a:r>
            </a:p>
            <a:p>
              <a:pPr algn="ctr" defTabSz="822325">
                <a:defRPr/>
              </a:pPr>
              <a:r>
                <a:rPr kumimoji="0" lang="en-US" altLang="ja-JP" sz="3400" dirty="0">
                  <a:solidFill>
                    <a:schemeClr val="bg1"/>
                  </a:solidFill>
                  <a:latin typeface="FGP丸ｺﾞｼｯｸ体Ca-U" pitchFamily="50" charset="-128"/>
                  <a:ea typeface="FGP丸ｺﾞｼｯｸ体Ca-U" pitchFamily="50" charset="-128"/>
                  <a:sym typeface="ＤＦＰ太丸ゴシック体" pitchFamily="16" charset="-128"/>
                </a:rPr>
                <a:t>Fitz-Hugh Curtis</a:t>
              </a:r>
              <a:r>
                <a:rPr kumimoji="0" lang="ja-JP" altLang="en-US" sz="3400" dirty="0">
                  <a:solidFill>
                    <a:schemeClr val="bg1"/>
                  </a:solidFill>
                  <a:latin typeface="FGP丸ｺﾞｼｯｸ体Ca-U" pitchFamily="50" charset="-128"/>
                  <a:ea typeface="FGP丸ｺﾞｼｯｸ体Ca-U" pitchFamily="50" charset="-128"/>
                  <a:sym typeface="ＤＦＰ太丸ゴシック体" pitchFamily="16" charset="-128"/>
                </a:rPr>
                <a:t>症候群</a:t>
              </a:r>
            </a:p>
          </p:txBody>
        </p:sp>
      </p:grpSp>
      <p:sp>
        <p:nvSpPr>
          <p:cNvPr id="412698" name="Text Box 26"/>
          <p:cNvSpPr txBox="1">
            <a:spLocks noChangeArrowheads="1"/>
          </p:cNvSpPr>
          <p:nvPr/>
        </p:nvSpPr>
        <p:spPr bwMode="auto">
          <a:xfrm>
            <a:off x="251520" y="5867980"/>
            <a:ext cx="8683787" cy="369332"/>
          </a:xfrm>
          <a:prstGeom prst="rect">
            <a:avLst/>
          </a:prstGeom>
          <a:solidFill>
            <a:schemeClr val="tx1"/>
          </a:solidFill>
          <a:ln w="9525">
            <a:solidFill>
              <a:schemeClr val="tx1"/>
            </a:solidFill>
            <a:miter lim="800000"/>
            <a:headEnd/>
            <a:tailEnd/>
          </a:ln>
        </p:spPr>
        <p:txBody>
          <a:bodyPr wrap="none">
            <a:spAutoFit/>
          </a:bodyPr>
          <a:lstStyle/>
          <a:p>
            <a:r>
              <a:rPr lang="ja-JP" altLang="en-US" dirty="0">
                <a:solidFill>
                  <a:schemeClr val="bg1"/>
                </a:solidFill>
                <a:latin typeface="FGP丸ｺﾞｼｯｸ体Ca-U" pitchFamily="50" charset="-128"/>
                <a:ea typeface="FGP丸ｺﾞｼｯｸ体Ca-U" pitchFamily="50" charset="-128"/>
              </a:rPr>
              <a:t>子宮の入り口に感染したクラミジアは、子宮の中、卵管そしてお腹の中へと広がります</a:t>
            </a:r>
          </a:p>
        </p:txBody>
      </p:sp>
      <p:sp>
        <p:nvSpPr>
          <p:cNvPr id="40967" name="Text Box 27"/>
          <p:cNvSpPr txBox="1">
            <a:spLocks noChangeArrowheads="1"/>
          </p:cNvSpPr>
          <p:nvPr/>
        </p:nvSpPr>
        <p:spPr bwMode="auto">
          <a:xfrm>
            <a:off x="6534651" y="6361583"/>
            <a:ext cx="2069797" cy="307777"/>
          </a:xfrm>
          <a:prstGeom prst="rect">
            <a:avLst/>
          </a:prstGeom>
          <a:noFill/>
          <a:ln w="9525">
            <a:noFill/>
            <a:miter lim="800000"/>
            <a:headEnd/>
            <a:tailEnd/>
          </a:ln>
        </p:spPr>
        <p:txBody>
          <a:bodyPr wrap="none">
            <a:spAutoFit/>
          </a:bodyPr>
          <a:lstStyle/>
          <a:p>
            <a:r>
              <a:rPr lang="ja-JP" altLang="en-US" sz="1400" dirty="0"/>
              <a:t>画像提供：家坂清子先生</a:t>
            </a:r>
          </a:p>
        </p:txBody>
      </p:sp>
    </p:spTree>
    <p:extLst>
      <p:ext uri="{BB962C8B-B14F-4D97-AF65-F5344CB8AC3E}">
        <p14:creationId xmlns:p14="http://schemas.microsoft.com/office/powerpoint/2010/main" val="1617786468"/>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2698"/>
                                        </p:tgtEl>
                                        <p:attrNameLst>
                                          <p:attrName>style.visibility</p:attrName>
                                        </p:attrNameLst>
                                      </p:cBhvr>
                                      <p:to>
                                        <p:strVal val="visible"/>
                                      </p:to>
                                    </p:set>
                                    <p:animEffect transition="in" filter="fade">
                                      <p:cBhvr>
                                        <p:cTn id="7" dur="2000"/>
                                        <p:tgtEl>
                                          <p:spTgt spid="412698"/>
                                        </p:tgtEl>
                                      </p:cBhvr>
                                    </p:animEffect>
                                  </p:childTnLst>
                                </p:cTn>
                              </p:par>
                            </p:childTnLst>
                          </p:cTn>
                        </p:par>
                        <p:par>
                          <p:cTn id="8" fill="hold">
                            <p:stCondLst>
                              <p:cond delay="2000"/>
                            </p:stCondLst>
                            <p:childTnLst>
                              <p:par>
                                <p:cTn id="9" presetID="22" presetClass="entr" presetSubtype="4" fill="hold"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2000"/>
                                        <p:tgtEl>
                                          <p:spTgt spid="2"/>
                                        </p:tgtEl>
                                      </p:cBhvr>
                                    </p:animEffect>
                                  </p:childTnLst>
                                </p:cTn>
                              </p:par>
                            </p:childTnLst>
                          </p:cTn>
                        </p:par>
                        <p:par>
                          <p:cTn id="12" fill="hold">
                            <p:stCondLst>
                              <p:cond delay="6000"/>
                            </p:stCondLst>
                            <p:childTnLst>
                              <p:par>
                                <p:cTn id="13" presetID="22" presetClass="entr" presetSubtype="4" fill="hold"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9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377825" y="285750"/>
            <a:ext cx="8375650" cy="6275388"/>
          </a:xfrm>
          <a:prstGeom prst="rect">
            <a:avLst/>
          </a:prstGeom>
          <a:noFill/>
          <a:ln w="12700">
            <a:noFill/>
            <a:miter lim="800000"/>
            <a:headEnd/>
            <a:tailEnd/>
          </a:ln>
        </p:spPr>
      </p:pic>
      <p:sp>
        <p:nvSpPr>
          <p:cNvPr id="416771" name="AutoShape 3"/>
          <p:cNvSpPr>
            <a:spLocks/>
          </p:cNvSpPr>
          <p:nvPr/>
        </p:nvSpPr>
        <p:spPr bwMode="auto">
          <a:xfrm>
            <a:off x="1336675" y="3589338"/>
            <a:ext cx="1727200" cy="788987"/>
          </a:xfrm>
          <a:prstGeom prst="roundRect">
            <a:avLst>
              <a:gd name="adj" fmla="val 21736"/>
            </a:avLst>
          </a:prstGeom>
          <a:solidFill>
            <a:schemeClr val="bg2"/>
          </a:solidFill>
          <a:ln w="25400">
            <a:solidFill>
              <a:srgbClr val="6E7A89"/>
            </a:solidFill>
            <a:miter lim="800000"/>
            <a:headEnd/>
            <a:tailEnd/>
          </a:ln>
          <a:effectLst>
            <a:outerShdw dist="76199" dir="2700000" algn="ctr" rotWithShape="0">
              <a:srgbClr val="212121"/>
            </a:outerShdw>
          </a:effectLst>
        </p:spPr>
        <p:txBody>
          <a:bodyPr lIns="0" tIns="0" rIns="0" bIns="0"/>
          <a:lstStyle/>
          <a:p>
            <a:pPr>
              <a:defRPr/>
            </a:pPr>
            <a:endParaRPr lang="ja-JP" altLang="en-US"/>
          </a:p>
        </p:txBody>
      </p:sp>
      <p:sp>
        <p:nvSpPr>
          <p:cNvPr id="44036" name="Rectangle 4"/>
          <p:cNvSpPr>
            <a:spLocks/>
          </p:cNvSpPr>
          <p:nvPr/>
        </p:nvSpPr>
        <p:spPr bwMode="auto">
          <a:xfrm>
            <a:off x="1349078" y="3736975"/>
            <a:ext cx="1782762" cy="503238"/>
          </a:xfrm>
          <a:prstGeom prst="rect">
            <a:avLst/>
          </a:prstGeom>
          <a:noFill/>
          <a:ln w="12700">
            <a:noFill/>
            <a:miter lim="800000"/>
            <a:headEnd/>
            <a:tailEnd/>
          </a:ln>
        </p:spPr>
        <p:txBody>
          <a:bodyPr lIns="0" tIns="0" rIns="0" bIns="0" anchor="ctr"/>
          <a:lstStyle/>
          <a:p>
            <a:pPr algn="ctr" defTabSz="822325"/>
            <a:r>
              <a:rPr kumimoji="0" lang="ja-JP" altLang="en-US" sz="3400" dirty="0">
                <a:latin typeface="FGP丸ｺﾞｼｯｸ体Ca-U" pitchFamily="50" charset="-128"/>
                <a:ea typeface="FGP丸ｺﾞｼｯｸ体Ca-U" pitchFamily="50" charset="-128"/>
                <a:sym typeface="ＤＦＰ太丸ゴシック体" pitchFamily="16" charset="-128"/>
              </a:rPr>
              <a:t>尿道炎</a:t>
            </a:r>
          </a:p>
        </p:txBody>
      </p:sp>
      <p:sp>
        <p:nvSpPr>
          <p:cNvPr id="416773" name="AutoShape 5"/>
          <p:cNvSpPr>
            <a:spLocks/>
          </p:cNvSpPr>
          <p:nvPr/>
        </p:nvSpPr>
        <p:spPr bwMode="auto">
          <a:xfrm>
            <a:off x="3543300" y="3589338"/>
            <a:ext cx="2754313" cy="788987"/>
          </a:xfrm>
          <a:prstGeom prst="roundRect">
            <a:avLst>
              <a:gd name="adj" fmla="val 21736"/>
            </a:avLst>
          </a:prstGeom>
          <a:solidFill>
            <a:schemeClr val="bg2"/>
          </a:solidFill>
          <a:ln w="25400">
            <a:solidFill>
              <a:srgbClr val="6E7A89"/>
            </a:solidFill>
            <a:miter lim="800000"/>
            <a:headEnd/>
            <a:tailEnd/>
          </a:ln>
          <a:effectLst>
            <a:outerShdw dist="76199" dir="2700000" algn="ctr" rotWithShape="0">
              <a:srgbClr val="212121"/>
            </a:outerShdw>
          </a:effectLst>
        </p:spPr>
        <p:txBody>
          <a:bodyPr lIns="0" tIns="0" rIns="0" bIns="0"/>
          <a:lstStyle/>
          <a:p>
            <a:pPr>
              <a:defRPr/>
            </a:pPr>
            <a:endParaRPr lang="ja-JP" altLang="en-US"/>
          </a:p>
        </p:txBody>
      </p:sp>
      <p:sp>
        <p:nvSpPr>
          <p:cNvPr id="44038" name="Rectangle 6"/>
          <p:cNvSpPr>
            <a:spLocks/>
          </p:cNvSpPr>
          <p:nvPr/>
        </p:nvSpPr>
        <p:spPr bwMode="auto">
          <a:xfrm>
            <a:off x="3611563" y="3736975"/>
            <a:ext cx="2628900" cy="503238"/>
          </a:xfrm>
          <a:prstGeom prst="rect">
            <a:avLst/>
          </a:prstGeom>
          <a:noFill/>
          <a:ln w="12700">
            <a:noFill/>
            <a:miter lim="800000"/>
            <a:headEnd/>
            <a:tailEnd/>
          </a:ln>
        </p:spPr>
        <p:txBody>
          <a:bodyPr lIns="0" tIns="0" rIns="0" bIns="0" anchor="ctr"/>
          <a:lstStyle/>
          <a:p>
            <a:pPr algn="ctr" defTabSz="822325"/>
            <a:r>
              <a:rPr kumimoji="0" lang="ja-JP" altLang="en-US" sz="3400" dirty="0">
                <a:latin typeface="FGP丸ｺﾞｼｯｸ体Ca-U" pitchFamily="50" charset="-128"/>
                <a:ea typeface="FGP丸ｺﾞｼｯｸ体Ca-U" pitchFamily="50" charset="-128"/>
                <a:sym typeface="ＤＦＰ太丸ゴシック体" pitchFamily="16" charset="-128"/>
              </a:rPr>
              <a:t>精巣上体炎</a:t>
            </a:r>
          </a:p>
        </p:txBody>
      </p:sp>
      <p:sp>
        <p:nvSpPr>
          <p:cNvPr id="416775" name="AutoShape 7"/>
          <p:cNvSpPr>
            <a:spLocks/>
          </p:cNvSpPr>
          <p:nvPr/>
        </p:nvSpPr>
        <p:spPr bwMode="auto">
          <a:xfrm>
            <a:off x="3132138" y="1125538"/>
            <a:ext cx="2755900" cy="788987"/>
          </a:xfrm>
          <a:prstGeom prst="roundRect">
            <a:avLst>
              <a:gd name="adj" fmla="val 21736"/>
            </a:avLst>
          </a:prstGeom>
          <a:solidFill>
            <a:schemeClr val="bg2"/>
          </a:solidFill>
          <a:ln w="25400">
            <a:solidFill>
              <a:srgbClr val="6E7A89"/>
            </a:solidFill>
            <a:miter lim="800000"/>
            <a:headEnd/>
            <a:tailEnd/>
          </a:ln>
          <a:effectLst>
            <a:outerShdw dist="76199" dir="2700000" algn="ctr" rotWithShape="0">
              <a:srgbClr val="212121"/>
            </a:outerShdw>
          </a:effectLst>
        </p:spPr>
        <p:txBody>
          <a:bodyPr lIns="0" tIns="0" rIns="0" bIns="0"/>
          <a:lstStyle/>
          <a:p>
            <a:pPr>
              <a:defRPr/>
            </a:pPr>
            <a:endParaRPr lang="ja-JP" altLang="en-US"/>
          </a:p>
        </p:txBody>
      </p:sp>
      <p:sp>
        <p:nvSpPr>
          <p:cNvPr id="44040" name="Rectangle 8"/>
          <p:cNvSpPr>
            <a:spLocks/>
          </p:cNvSpPr>
          <p:nvPr/>
        </p:nvSpPr>
        <p:spPr bwMode="auto">
          <a:xfrm>
            <a:off x="3368848" y="1124744"/>
            <a:ext cx="2427288" cy="720725"/>
          </a:xfrm>
          <a:prstGeom prst="rect">
            <a:avLst/>
          </a:prstGeom>
          <a:noFill/>
          <a:ln w="12700">
            <a:noFill/>
            <a:miter lim="800000"/>
            <a:headEnd/>
            <a:tailEnd/>
          </a:ln>
        </p:spPr>
        <p:txBody>
          <a:bodyPr lIns="0" tIns="0" rIns="0" bIns="0" anchor="ctr"/>
          <a:lstStyle/>
          <a:p>
            <a:pPr algn="ctr" defTabSz="822325"/>
            <a:r>
              <a:rPr kumimoji="0" lang="ja-JP" altLang="en-US" sz="3400" dirty="0">
                <a:latin typeface="FGP丸ｺﾞｼｯｸ体Ca-U" pitchFamily="50" charset="-128"/>
                <a:ea typeface="FGP丸ｺﾞｼｯｸ体Ca-U" pitchFamily="50" charset="-128"/>
                <a:sym typeface="ＤＦＰ太丸ゴシック体" pitchFamily="16" charset="-128"/>
              </a:rPr>
              <a:t>前立腺炎？</a:t>
            </a:r>
          </a:p>
        </p:txBody>
      </p:sp>
      <p:sp>
        <p:nvSpPr>
          <p:cNvPr id="2" name="爆発 1 1"/>
          <p:cNvSpPr/>
          <p:nvPr/>
        </p:nvSpPr>
        <p:spPr>
          <a:xfrm>
            <a:off x="2062572" y="5229200"/>
            <a:ext cx="421196" cy="55436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6674" y="3034970"/>
            <a:ext cx="4445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6306" y="2276872"/>
            <a:ext cx="4445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4463" y="4509120"/>
            <a:ext cx="4445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27"/>
          <p:cNvSpPr txBox="1">
            <a:spLocks noChangeArrowheads="1"/>
          </p:cNvSpPr>
          <p:nvPr/>
        </p:nvSpPr>
        <p:spPr bwMode="auto">
          <a:xfrm>
            <a:off x="5436096" y="6525344"/>
            <a:ext cx="3456384" cy="276999"/>
          </a:xfrm>
          <a:prstGeom prst="rect">
            <a:avLst/>
          </a:prstGeom>
          <a:noFill/>
          <a:ln w="9525">
            <a:noFill/>
            <a:miter lim="800000"/>
            <a:headEnd/>
            <a:tailEnd/>
          </a:ln>
        </p:spPr>
        <p:txBody>
          <a:bodyPr wrap="square">
            <a:spAutoFit/>
          </a:bodyPr>
          <a:lstStyle/>
          <a:p>
            <a:r>
              <a:rPr lang="ja-JP" altLang="en-US" sz="1200" dirty="0">
                <a:latin typeface="+mj-ea"/>
                <a:ea typeface="+mj-ea"/>
              </a:rPr>
              <a:t>画像提供</a:t>
            </a:r>
            <a:r>
              <a:rPr lang="ja-JP" altLang="en-US" sz="1200" dirty="0">
                <a:latin typeface="+mj-ea"/>
                <a:ea typeface="+mj-ea"/>
                <a:sym typeface="Wingdings" pitchFamily="2" charset="2"/>
              </a:rPr>
              <a:t>：（社）日本産婦人科医会思春期・性№</a:t>
            </a:r>
            <a:r>
              <a:rPr lang="en-US" altLang="ja-JP" sz="1200" dirty="0">
                <a:latin typeface="+mj-ea"/>
                <a:ea typeface="+mj-ea"/>
                <a:sym typeface="Wingdings" pitchFamily="2" charset="2"/>
              </a:rPr>
              <a:t>26</a:t>
            </a:r>
            <a:endParaRPr lang="ja-JP" altLang="en-US" sz="1200" dirty="0">
              <a:latin typeface="+mj-ea"/>
              <a:ea typeface="+mj-ea"/>
            </a:endParaRPr>
          </a:p>
        </p:txBody>
      </p:sp>
    </p:spTree>
    <p:extLst>
      <p:ext uri="{BB962C8B-B14F-4D97-AF65-F5344CB8AC3E}">
        <p14:creationId xmlns:p14="http://schemas.microsoft.com/office/powerpoint/2010/main" val="5702808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500"/>
                                        <p:tgtEl>
                                          <p:spTgt spid="6146"/>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500"/>
                                        <p:tgtEl>
                                          <p:spTgt spid="6147"/>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6148"/>
                                        </p:tgtEl>
                                        <p:attrNameLst>
                                          <p:attrName>style.visibility</p:attrName>
                                        </p:attrNameLst>
                                      </p:cBhvr>
                                      <p:to>
                                        <p:strVal val="visible"/>
                                      </p:to>
                                    </p:set>
                                    <p:animEffect transition="in" filter="fade">
                                      <p:cBhvr>
                                        <p:cTn id="19"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title"/>
          </p:nvPr>
        </p:nvSpPr>
        <p:spPr>
          <a:xfrm>
            <a:off x="395536" y="1916832"/>
            <a:ext cx="4104456" cy="2908176"/>
          </a:xfrm>
          <a:effectLst/>
        </p:spPr>
        <p:txBody>
          <a:bodyPr>
            <a:normAutofit/>
          </a:bodyPr>
          <a:lstStyle/>
          <a:p>
            <a:pPr algn="l" eaLnBrk="1" hangingPunct="1">
              <a:defRPr/>
            </a:pPr>
            <a:r>
              <a:rPr lang="ja-JP" altLang="en-US" dirty="0">
                <a:effectLst>
                  <a:outerShdw blurRad="38100" dist="38100" dir="2700000" algn="tl">
                    <a:srgbClr val="000000">
                      <a:alpha val="43137"/>
                    </a:srgbClr>
                  </a:outerShdw>
                </a:effectLst>
                <a:latin typeface="FGP丸ｺﾞｼｯｸ体Ca-U" pitchFamily="50" charset="-128"/>
                <a:ea typeface="FGP丸ｺﾞｼｯｸ体Ca-U" pitchFamily="50" charset="-128"/>
              </a:rPr>
              <a:t>男女の</a:t>
            </a:r>
            <a:r>
              <a:rPr lang="ja-JP" altLang="en-US" dirty="0">
                <a:solidFill>
                  <a:srgbClr val="FF66FF"/>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裸</a:t>
            </a:r>
            <a:r>
              <a:rPr lang="ja-JP" altLang="en-US" dirty="0">
                <a:effectLst>
                  <a:outerShdw blurRad="38100" dist="38100" dir="2700000" algn="tl">
                    <a:srgbClr val="000000">
                      <a:alpha val="43137"/>
                    </a:srgbClr>
                  </a:outerShdw>
                </a:effectLst>
                <a:latin typeface="FGP丸ｺﾞｼｯｸ体Ca-U" pitchFamily="50" charset="-128"/>
                <a:ea typeface="FGP丸ｺﾞｼｯｸ体Ca-U" pitchFamily="50" charset="-128"/>
              </a:rPr>
              <a:t>を見て</a:t>
            </a:r>
            <a:br>
              <a:rPr lang="ja-JP" altLang="en-US" dirty="0">
                <a:effectLst>
                  <a:outerShdw blurRad="38100" dist="38100" dir="2700000" algn="tl">
                    <a:srgbClr val="000000">
                      <a:alpha val="43137"/>
                    </a:srgbClr>
                  </a:outerShdw>
                </a:effectLst>
                <a:latin typeface="FGP丸ｺﾞｼｯｸ体Ca-U" pitchFamily="50" charset="-128"/>
                <a:ea typeface="FGP丸ｺﾞｼｯｸ体Ca-U" pitchFamily="50" charset="-128"/>
              </a:rPr>
            </a:br>
            <a:r>
              <a:rPr lang="ja-JP" altLang="en-US" dirty="0">
                <a:effectLst>
                  <a:outerShdw blurRad="38100" dist="38100" dir="2700000" algn="tl">
                    <a:srgbClr val="000000">
                      <a:alpha val="43137"/>
                    </a:srgbClr>
                  </a:outerShdw>
                </a:effectLst>
                <a:latin typeface="FGP丸ｺﾞｼｯｸ体Ca-U" pitchFamily="50" charset="-128"/>
                <a:ea typeface="FGP丸ｺﾞｼｯｸ体Ca-U" pitchFamily="50" charset="-128"/>
              </a:rPr>
              <a:t>エッチな気持ち</a:t>
            </a:r>
            <a:r>
              <a:rPr lang="en-US" altLang="ja-JP" dirty="0">
                <a:effectLst>
                  <a:outerShdw blurRad="38100" dist="38100" dir="2700000" algn="tl">
                    <a:srgbClr val="000000">
                      <a:alpha val="43137"/>
                    </a:srgbClr>
                  </a:outerShdw>
                </a:effectLst>
                <a:latin typeface="FGP丸ｺﾞｼｯｸ体Ca-U" pitchFamily="50" charset="-128"/>
                <a:ea typeface="FGP丸ｺﾞｼｯｸ体Ca-U" pitchFamily="50" charset="-128"/>
              </a:rPr>
              <a:t/>
            </a:r>
            <a:br>
              <a:rPr lang="en-US" altLang="ja-JP" dirty="0">
                <a:effectLst>
                  <a:outerShdw blurRad="38100" dist="38100" dir="2700000" algn="tl">
                    <a:srgbClr val="000000">
                      <a:alpha val="43137"/>
                    </a:srgbClr>
                  </a:outerShdw>
                </a:effectLst>
                <a:latin typeface="FGP丸ｺﾞｼｯｸ体Ca-U" pitchFamily="50" charset="-128"/>
                <a:ea typeface="FGP丸ｺﾞｼｯｸ体Ca-U" pitchFamily="50" charset="-128"/>
              </a:rPr>
            </a:br>
            <a:r>
              <a:rPr lang="ja-JP" altLang="en-US" dirty="0">
                <a:effectLst>
                  <a:outerShdw blurRad="38100" dist="38100" dir="2700000" algn="tl">
                    <a:srgbClr val="000000">
                      <a:alpha val="43137"/>
                    </a:srgbClr>
                  </a:outerShdw>
                </a:effectLst>
                <a:latin typeface="FGP丸ｺﾞｼｯｸ体Ca-U" pitchFamily="50" charset="-128"/>
                <a:ea typeface="FGP丸ｺﾞｼｯｸ体Ca-U" pitchFamily="50" charset="-128"/>
              </a:rPr>
              <a:t>になる</a:t>
            </a:r>
            <a:r>
              <a:rPr lang="ja-JP" altLang="en-US" sz="6600" dirty="0">
                <a:solidFill>
                  <a:srgbClr val="FFC000"/>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「性」</a:t>
            </a:r>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32656"/>
            <a:ext cx="4110633" cy="616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srcRect/>
          <a:stretch>
            <a:fillRect/>
          </a:stretch>
        </p:blipFill>
        <p:spPr bwMode="auto">
          <a:xfrm>
            <a:off x="5652120" y="2525829"/>
            <a:ext cx="917545" cy="95498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7020272" y="2113980"/>
            <a:ext cx="917545" cy="954980"/>
          </a:xfrm>
          <a:prstGeom prst="rect">
            <a:avLst/>
          </a:prstGeom>
          <a:noFill/>
          <a:ln w="9525">
            <a:noFill/>
            <a:miter lim="800000"/>
            <a:headEnd/>
            <a:tailEnd/>
          </a:ln>
        </p:spPr>
      </p:pic>
    </p:spTree>
    <p:extLst>
      <p:ext uri="{BB962C8B-B14F-4D97-AF65-F5344CB8AC3E}">
        <p14:creationId xmlns:p14="http://schemas.microsoft.com/office/powerpoint/2010/main" val="543114612"/>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38" y="871868"/>
            <a:ext cx="7609524" cy="5266667"/>
          </a:xfrm>
          <a:prstGeom prst="rect">
            <a:avLst/>
          </a:prstGeom>
        </p:spPr>
      </p:pic>
      <p:sp>
        <p:nvSpPr>
          <p:cNvPr id="4" name="角丸四角形 3"/>
          <p:cNvSpPr/>
          <p:nvPr/>
        </p:nvSpPr>
        <p:spPr>
          <a:xfrm>
            <a:off x="468313" y="360000"/>
            <a:ext cx="8207375" cy="1016772"/>
          </a:xfrm>
          <a:prstGeom prst="roundRect">
            <a:avLst/>
          </a:prstGeom>
          <a:solidFill>
            <a:srgbClr val="F67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タイトル 1"/>
          <p:cNvSpPr txBox="1">
            <a:spLocks/>
          </p:cNvSpPr>
          <p:nvPr/>
        </p:nvSpPr>
        <p:spPr>
          <a:xfrm>
            <a:off x="1360704" y="458017"/>
            <a:ext cx="6422592" cy="820738"/>
          </a:xfrm>
          <a:prstGeom prst="rect">
            <a:avLst/>
          </a:prstGeom>
        </p:spPr>
        <p:txBody>
          <a:bodyPr wrap="none" tIns="0" bIns="0" anchor="ctr" anchorCtr="0">
            <a:spAutoFit/>
          </a:bodyPr>
          <a:lstStyle>
            <a:defPPr>
              <a:defRPr lang="ja-JP"/>
            </a:defPPr>
            <a:lvl1pPr algn="ctr">
              <a:lnSpc>
                <a:spcPts val="3200"/>
              </a:lnSpc>
              <a:spcBef>
                <a:spcPct val="0"/>
              </a:spcBef>
              <a:buNone/>
              <a:defRPr sz="3000" b="0" kern="900" spc="-140">
                <a:solidFill>
                  <a:srgbClr val="9D2D60"/>
                </a:solidFill>
                <a:effectLst/>
                <a:latin typeface="HGPｺﾞｼｯｸE" panose="020B0900000000000000" pitchFamily="50" charset="-128"/>
                <a:ea typeface="HGPｺﾞｼｯｸE" panose="020B0900000000000000" pitchFamily="50" charset="-128"/>
                <a:cs typeface="+mj-cs"/>
              </a:defRPr>
            </a:lvl1pPr>
          </a:lstStyle>
          <a:p>
            <a:r>
              <a:rPr lang="ja-JP" altLang="en-US" dirty="0">
                <a:solidFill>
                  <a:prstClr val="white"/>
                </a:solidFill>
              </a:rPr>
              <a:t>子宮とは、みんながここで育った、</a:t>
            </a:r>
            <a:endParaRPr lang="en-US" altLang="ja-JP" dirty="0">
              <a:solidFill>
                <a:prstClr val="white"/>
              </a:solidFill>
            </a:endParaRPr>
          </a:p>
          <a:p>
            <a:r>
              <a:rPr lang="ja-JP" altLang="en-US" dirty="0">
                <a:solidFill>
                  <a:prstClr val="white"/>
                </a:solidFill>
              </a:rPr>
              <a:t>お母さんのおなかにある大切な場所です</a:t>
            </a:r>
          </a:p>
        </p:txBody>
      </p:sp>
      <p:sp>
        <p:nvSpPr>
          <p:cNvPr id="8" name="テキスト ボックス 5"/>
          <p:cNvSpPr txBox="1">
            <a:spLocks noChangeArrowheads="1"/>
          </p:cNvSpPr>
          <p:nvPr/>
        </p:nvSpPr>
        <p:spPr bwMode="auto">
          <a:xfrm>
            <a:off x="2201800" y="5361234"/>
            <a:ext cx="4740400" cy="872034"/>
          </a:xfrm>
          <a:prstGeom prst="rect">
            <a:avLst/>
          </a:prstGeom>
        </p:spPr>
        <p:txBody>
          <a:bodyPr wrap="none" tIns="0" bIns="0" anchor="ctr" anchorCtr="0">
            <a:spAutoFit/>
          </a:bodyPr>
          <a:lstStyle>
            <a:defPPr>
              <a:defRPr lang="ja-JP"/>
            </a:defPPr>
            <a:lvl1pPr algn="ctr">
              <a:lnSpc>
                <a:spcPts val="3200"/>
              </a:lnSpc>
              <a:spcBef>
                <a:spcPct val="0"/>
              </a:spcBef>
              <a:buNone/>
              <a:defRPr sz="3000" b="0" kern="900" spc="-140">
                <a:solidFill>
                  <a:srgbClr val="9D2D60"/>
                </a:solidFill>
                <a:effectLst/>
                <a:latin typeface="HGPｺﾞｼｯｸE" panose="020B0900000000000000" pitchFamily="50" charset="-128"/>
                <a:ea typeface="HGPｺﾞｼｯｸE" panose="020B0900000000000000" pitchFamily="50" charset="-128"/>
                <a:cs typeface="+mj-cs"/>
              </a:defRPr>
            </a:lvl1pPr>
          </a:lstStyle>
          <a:p>
            <a:pPr>
              <a:lnSpc>
                <a:spcPts val="3400"/>
              </a:lnSpc>
            </a:pPr>
            <a:r>
              <a:rPr lang="ja-JP" altLang="en-US" sz="3200" spc="-100" dirty="0">
                <a:effectLst>
                  <a:glow rad="127000">
                    <a:prstClr val="white"/>
                  </a:glow>
                </a:effectLst>
                <a:latin typeface="HGP創英角ｺﾞｼｯｸUB" panose="020B0900000000000000" pitchFamily="50" charset="-128"/>
                <a:ea typeface="HGP創英角ｺﾞｼｯｸUB" panose="020B0900000000000000" pitchFamily="50" charset="-128"/>
              </a:rPr>
              <a:t>命の大切さと合わせて、</a:t>
            </a:r>
            <a:endParaRPr lang="en-US" altLang="ja-JP" sz="3200" spc="-100" dirty="0">
              <a:effectLst>
                <a:glow rad="127000">
                  <a:prstClr val="white"/>
                </a:glow>
              </a:effectLst>
              <a:latin typeface="HGP創英角ｺﾞｼｯｸUB" panose="020B0900000000000000" pitchFamily="50" charset="-128"/>
              <a:ea typeface="HGP創英角ｺﾞｼｯｸUB" panose="020B0900000000000000" pitchFamily="50" charset="-128"/>
            </a:endParaRPr>
          </a:p>
          <a:p>
            <a:pPr>
              <a:lnSpc>
                <a:spcPts val="3400"/>
              </a:lnSpc>
            </a:pPr>
            <a:r>
              <a:rPr lang="ja-JP" altLang="en-US" sz="3200" spc="-100" dirty="0">
                <a:effectLst>
                  <a:glow rad="127000">
                    <a:prstClr val="white"/>
                  </a:glow>
                </a:effectLst>
                <a:latin typeface="HGP創英角ｺﾞｼｯｸUB" panose="020B0900000000000000" pitchFamily="50" charset="-128"/>
                <a:ea typeface="HGP創英角ｺﾞｼｯｸUB" panose="020B0900000000000000" pitchFamily="50" charset="-128"/>
              </a:rPr>
              <a:t>子宮のことを知ってほし</a:t>
            </a:r>
            <a:r>
              <a:rPr lang="ja-JP" altLang="en-US" sz="3200" spc="-500" dirty="0">
                <a:effectLst>
                  <a:glow rad="127000">
                    <a:prstClr val="white"/>
                  </a:glow>
                </a:effectLst>
                <a:latin typeface="HGP創英角ｺﾞｼｯｸUB" panose="020B0900000000000000" pitchFamily="50" charset="-128"/>
                <a:ea typeface="HGP創英角ｺﾞｼｯｸUB" panose="020B0900000000000000" pitchFamily="50" charset="-128"/>
              </a:rPr>
              <a:t>い</a:t>
            </a:r>
            <a:r>
              <a:rPr lang="ja-JP" altLang="en-US" sz="3200" spc="-100" dirty="0">
                <a:effectLst>
                  <a:glow rad="127000">
                    <a:prstClr val="white"/>
                  </a:glow>
                </a:effectLst>
                <a:latin typeface="HGP創英角ｺﾞｼｯｸUB" panose="020B0900000000000000" pitchFamily="50" charset="-128"/>
                <a:ea typeface="HGP創英角ｺﾞｼｯｸUB" panose="020B0900000000000000" pitchFamily="50" charset="-128"/>
              </a:rPr>
              <a:t>！</a:t>
            </a:r>
          </a:p>
        </p:txBody>
      </p:sp>
    </p:spTree>
    <p:extLst>
      <p:ext uri="{BB962C8B-B14F-4D97-AF65-F5344CB8AC3E}">
        <p14:creationId xmlns:p14="http://schemas.microsoft.com/office/powerpoint/2010/main" val="65769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68313" y="360000"/>
            <a:ext cx="8207375" cy="1016772"/>
          </a:xfrm>
          <a:prstGeom prst="roundRect">
            <a:avLst/>
          </a:prstGeom>
          <a:solidFill>
            <a:srgbClr val="1D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タイトル 1"/>
          <p:cNvSpPr txBox="1">
            <a:spLocks/>
          </p:cNvSpPr>
          <p:nvPr/>
        </p:nvSpPr>
        <p:spPr>
          <a:xfrm>
            <a:off x="1094125" y="457200"/>
            <a:ext cx="6955751" cy="820738"/>
          </a:xfrm>
          <a:prstGeom prst="rect">
            <a:avLst/>
          </a:prstGeom>
        </p:spPr>
        <p:txBody>
          <a:bodyPr wrap="none" tIns="0" bIns="0" anchor="ctr" anchorCtr="0">
            <a:spAutoFit/>
          </a:bodyPr>
          <a:lstStyle>
            <a:defPPr>
              <a:defRPr lang="ja-JP"/>
            </a:defPPr>
            <a:lvl1pPr algn="ctr">
              <a:lnSpc>
                <a:spcPts val="3200"/>
              </a:lnSpc>
              <a:spcBef>
                <a:spcPct val="0"/>
              </a:spcBef>
              <a:defRPr sz="3000" kern="900" spc="-140">
                <a:solidFill>
                  <a:srgbClr val="9D2D60"/>
                </a:solidFill>
                <a:latin typeface="HGPｺﾞｼｯｸE" panose="020B0900000000000000" pitchFamily="50" charset="-128"/>
                <a:ea typeface="HGPｺﾞｼｯｸE" panose="020B0900000000000000" pitchFamily="50" charset="-128"/>
                <a:cs typeface="+mj-cs"/>
              </a:defRPr>
            </a:lvl1pPr>
          </a:lstStyle>
          <a:p>
            <a:r>
              <a:rPr lang="ja-JP" altLang="en-US" spc="-100" dirty="0">
                <a:solidFill>
                  <a:prstClr val="white"/>
                </a:solidFill>
              </a:rPr>
              <a:t>日本では、毎年３</a:t>
            </a:r>
            <a:r>
              <a:rPr lang="ja-JP" altLang="en-US" spc="-700" dirty="0">
                <a:solidFill>
                  <a:prstClr val="white"/>
                </a:solidFill>
              </a:rPr>
              <a:t>，</a:t>
            </a:r>
            <a:r>
              <a:rPr lang="ja-JP" altLang="en-US" spc="100" dirty="0">
                <a:solidFill>
                  <a:prstClr val="white"/>
                </a:solidFill>
              </a:rPr>
              <a:t>００</a:t>
            </a:r>
            <a:r>
              <a:rPr lang="ja-JP" altLang="en-US" spc="0" dirty="0">
                <a:solidFill>
                  <a:prstClr val="white"/>
                </a:solidFill>
              </a:rPr>
              <a:t>０</a:t>
            </a:r>
            <a:r>
              <a:rPr lang="ja-JP" altLang="en-US" spc="-100" dirty="0">
                <a:solidFill>
                  <a:prstClr val="white"/>
                </a:solidFill>
              </a:rPr>
              <a:t>人もの女性の命が、</a:t>
            </a:r>
            <a:br>
              <a:rPr lang="ja-JP" altLang="en-US" spc="-100" dirty="0">
                <a:solidFill>
                  <a:prstClr val="white"/>
                </a:solidFill>
              </a:rPr>
            </a:br>
            <a:r>
              <a:rPr lang="ja-JP" altLang="en-US" spc="-100" dirty="0">
                <a:solidFill>
                  <a:prstClr val="white"/>
                </a:solidFill>
              </a:rPr>
              <a:t>子宮頸がんによって奪われつづけています</a:t>
            </a:r>
          </a:p>
        </p:txBody>
      </p:sp>
      <p:grpSp>
        <p:nvGrpSpPr>
          <p:cNvPr id="869" name="グループ化 868"/>
          <p:cNvGrpSpPr>
            <a:grpSpLocks noChangeAspect="1"/>
          </p:cNvGrpSpPr>
          <p:nvPr/>
        </p:nvGrpSpPr>
        <p:grpSpPr>
          <a:xfrm>
            <a:off x="3615296" y="1443000"/>
            <a:ext cx="4750995" cy="4752000"/>
            <a:chOff x="3835864" y="1720030"/>
            <a:chExt cx="4702767" cy="4703766"/>
          </a:xfrm>
          <a:solidFill>
            <a:srgbClr val="FFC1D6"/>
          </a:solidFill>
        </p:grpSpPr>
        <p:sp>
          <p:nvSpPr>
            <p:cNvPr id="870" name="Freeform 6"/>
            <p:cNvSpPr>
              <a:spLocks/>
            </p:cNvSpPr>
            <p:nvPr/>
          </p:nvSpPr>
          <p:spPr bwMode="auto">
            <a:xfrm rot="20940000">
              <a:off x="7398680" y="172003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71" name="Freeform 7"/>
            <p:cNvSpPr>
              <a:spLocks/>
            </p:cNvSpPr>
            <p:nvPr/>
          </p:nvSpPr>
          <p:spPr bwMode="auto">
            <a:xfrm rot="20940000">
              <a:off x="7388219" y="1780122"/>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72" name="Freeform 8"/>
            <p:cNvSpPr>
              <a:spLocks/>
            </p:cNvSpPr>
            <p:nvPr/>
          </p:nvSpPr>
          <p:spPr bwMode="auto">
            <a:xfrm rot="20940000">
              <a:off x="7448035" y="1789161"/>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73" name="Freeform 9"/>
            <p:cNvSpPr>
              <a:spLocks/>
            </p:cNvSpPr>
            <p:nvPr/>
          </p:nvSpPr>
          <p:spPr bwMode="auto">
            <a:xfrm rot="20940000">
              <a:off x="7318523" y="1829579"/>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74" name="Freeform 10"/>
            <p:cNvSpPr>
              <a:spLocks/>
            </p:cNvSpPr>
            <p:nvPr/>
          </p:nvSpPr>
          <p:spPr bwMode="auto">
            <a:xfrm rot="20940000">
              <a:off x="7378477" y="1839087"/>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75" name="Freeform 11"/>
            <p:cNvSpPr>
              <a:spLocks/>
            </p:cNvSpPr>
            <p:nvPr/>
          </p:nvSpPr>
          <p:spPr bwMode="auto">
            <a:xfrm rot="20940000">
              <a:off x="7437621" y="1849731"/>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76" name="Freeform 12"/>
            <p:cNvSpPr>
              <a:spLocks/>
            </p:cNvSpPr>
            <p:nvPr/>
          </p:nvSpPr>
          <p:spPr bwMode="auto">
            <a:xfrm rot="20940000">
              <a:off x="7497667" y="1859713"/>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77" name="Freeform 13"/>
            <p:cNvSpPr>
              <a:spLocks/>
            </p:cNvSpPr>
            <p:nvPr/>
          </p:nvSpPr>
          <p:spPr bwMode="auto">
            <a:xfrm rot="20940000">
              <a:off x="7368541" y="1899128"/>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78" name="Freeform 14"/>
            <p:cNvSpPr>
              <a:spLocks/>
            </p:cNvSpPr>
            <p:nvPr/>
          </p:nvSpPr>
          <p:spPr bwMode="auto">
            <a:xfrm rot="20940000">
              <a:off x="7428504" y="1909694"/>
              <a:ext cx="67135"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7" y="49"/>
                    <a:pt x="0" y="34"/>
                    <a:pt x="5" y="20"/>
                  </a:cubicBezTo>
                  <a:cubicBezTo>
                    <a:pt x="10" y="6"/>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79" name="Freeform 15"/>
            <p:cNvSpPr>
              <a:spLocks/>
            </p:cNvSpPr>
            <p:nvPr/>
          </p:nvSpPr>
          <p:spPr bwMode="auto">
            <a:xfrm rot="20940000">
              <a:off x="7487023" y="1918857"/>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80" name="Freeform 16"/>
            <p:cNvSpPr>
              <a:spLocks/>
            </p:cNvSpPr>
            <p:nvPr/>
          </p:nvSpPr>
          <p:spPr bwMode="auto">
            <a:xfrm rot="20940000">
              <a:off x="7547594" y="1929272"/>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81" name="Freeform 17"/>
            <p:cNvSpPr>
              <a:spLocks/>
            </p:cNvSpPr>
            <p:nvPr/>
          </p:nvSpPr>
          <p:spPr bwMode="auto">
            <a:xfrm rot="20940000">
              <a:off x="7357850" y="1958277"/>
              <a:ext cx="68101"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82" name="Freeform 18"/>
            <p:cNvSpPr>
              <a:spLocks/>
            </p:cNvSpPr>
            <p:nvPr/>
          </p:nvSpPr>
          <p:spPr bwMode="auto">
            <a:xfrm rot="20940000">
              <a:off x="7417892" y="196821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83" name="Freeform 19"/>
            <p:cNvSpPr>
              <a:spLocks/>
            </p:cNvSpPr>
            <p:nvPr/>
          </p:nvSpPr>
          <p:spPr bwMode="auto">
            <a:xfrm rot="20940000">
              <a:off x="7477041" y="1978904"/>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84" name="Freeform 20"/>
            <p:cNvSpPr>
              <a:spLocks/>
            </p:cNvSpPr>
            <p:nvPr/>
          </p:nvSpPr>
          <p:spPr bwMode="auto">
            <a:xfrm rot="20940000">
              <a:off x="7537041" y="1989373"/>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85" name="Freeform 21"/>
            <p:cNvSpPr>
              <a:spLocks/>
            </p:cNvSpPr>
            <p:nvPr/>
          </p:nvSpPr>
          <p:spPr bwMode="auto">
            <a:xfrm rot="20940000">
              <a:off x="7596995" y="1998881"/>
              <a:ext cx="68101"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86" name="Freeform 22"/>
            <p:cNvSpPr>
              <a:spLocks/>
            </p:cNvSpPr>
            <p:nvPr/>
          </p:nvSpPr>
          <p:spPr bwMode="auto">
            <a:xfrm rot="20940000">
              <a:off x="7407478" y="2028784"/>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87" name="Freeform 23"/>
            <p:cNvSpPr>
              <a:spLocks/>
            </p:cNvSpPr>
            <p:nvPr/>
          </p:nvSpPr>
          <p:spPr bwMode="auto">
            <a:xfrm rot="20940000">
              <a:off x="7467340" y="2037817"/>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88" name="Freeform 24"/>
            <p:cNvSpPr>
              <a:spLocks/>
            </p:cNvSpPr>
            <p:nvPr/>
          </p:nvSpPr>
          <p:spPr bwMode="auto">
            <a:xfrm rot="20940000">
              <a:off x="7526488" y="2048508"/>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89" name="Freeform 25"/>
            <p:cNvSpPr>
              <a:spLocks/>
            </p:cNvSpPr>
            <p:nvPr/>
          </p:nvSpPr>
          <p:spPr bwMode="auto">
            <a:xfrm rot="20940000">
              <a:off x="7586576" y="2058922"/>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90" name="Freeform 26"/>
            <p:cNvSpPr>
              <a:spLocks/>
            </p:cNvSpPr>
            <p:nvPr/>
          </p:nvSpPr>
          <p:spPr bwMode="auto">
            <a:xfrm rot="20940000">
              <a:off x="7646530" y="2069396"/>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91" name="Freeform 27"/>
            <p:cNvSpPr>
              <a:spLocks/>
            </p:cNvSpPr>
            <p:nvPr/>
          </p:nvSpPr>
          <p:spPr bwMode="auto">
            <a:xfrm rot="20940000">
              <a:off x="7396787" y="2087449"/>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92" name="Freeform 28"/>
            <p:cNvSpPr>
              <a:spLocks/>
            </p:cNvSpPr>
            <p:nvPr/>
          </p:nvSpPr>
          <p:spPr bwMode="auto">
            <a:xfrm rot="20940000">
              <a:off x="7456879" y="209791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93" name="Freeform 29"/>
            <p:cNvSpPr>
              <a:spLocks/>
            </p:cNvSpPr>
            <p:nvPr/>
          </p:nvSpPr>
          <p:spPr bwMode="auto">
            <a:xfrm rot="20940000">
              <a:off x="7516972" y="2108370"/>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94" name="Freeform 30"/>
            <p:cNvSpPr>
              <a:spLocks/>
            </p:cNvSpPr>
            <p:nvPr/>
          </p:nvSpPr>
          <p:spPr bwMode="auto">
            <a:xfrm rot="20940000">
              <a:off x="7575885" y="2118071"/>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95" name="Freeform 31"/>
            <p:cNvSpPr>
              <a:spLocks/>
            </p:cNvSpPr>
            <p:nvPr/>
          </p:nvSpPr>
          <p:spPr bwMode="auto">
            <a:xfrm rot="20940000">
              <a:off x="7635932" y="212805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96" name="Freeform 32"/>
            <p:cNvSpPr>
              <a:spLocks/>
            </p:cNvSpPr>
            <p:nvPr/>
          </p:nvSpPr>
          <p:spPr bwMode="auto">
            <a:xfrm rot="20940000">
              <a:off x="7387753" y="2147311"/>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97" name="Freeform 33"/>
            <p:cNvSpPr>
              <a:spLocks/>
            </p:cNvSpPr>
            <p:nvPr/>
          </p:nvSpPr>
          <p:spPr bwMode="auto">
            <a:xfrm rot="20940000">
              <a:off x="7446419" y="2158002"/>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98" name="Freeform 34"/>
            <p:cNvSpPr>
              <a:spLocks/>
            </p:cNvSpPr>
            <p:nvPr/>
          </p:nvSpPr>
          <p:spPr bwMode="auto">
            <a:xfrm rot="20940000">
              <a:off x="7506327" y="2167514"/>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899" name="Freeform 35"/>
            <p:cNvSpPr>
              <a:spLocks/>
            </p:cNvSpPr>
            <p:nvPr/>
          </p:nvSpPr>
          <p:spPr bwMode="auto">
            <a:xfrm rot="20940000">
              <a:off x="7566373" y="2177979"/>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00" name="Freeform 36"/>
            <p:cNvSpPr>
              <a:spLocks/>
            </p:cNvSpPr>
            <p:nvPr/>
          </p:nvSpPr>
          <p:spPr bwMode="auto">
            <a:xfrm rot="20940000">
              <a:off x="7625517" y="2188624"/>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01" name="Freeform 37"/>
            <p:cNvSpPr>
              <a:spLocks/>
            </p:cNvSpPr>
            <p:nvPr/>
          </p:nvSpPr>
          <p:spPr bwMode="auto">
            <a:xfrm rot="20940000">
              <a:off x="7804616" y="221876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02" name="Freeform 38"/>
            <p:cNvSpPr>
              <a:spLocks/>
            </p:cNvSpPr>
            <p:nvPr/>
          </p:nvSpPr>
          <p:spPr bwMode="auto">
            <a:xfrm rot="20940000">
              <a:off x="7864662" y="2229227"/>
              <a:ext cx="68584"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03" name="Freeform 39"/>
            <p:cNvSpPr>
              <a:spLocks/>
            </p:cNvSpPr>
            <p:nvPr/>
          </p:nvSpPr>
          <p:spPr bwMode="auto">
            <a:xfrm rot="20940000">
              <a:off x="7923576" y="223844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04" name="Freeform 40"/>
            <p:cNvSpPr>
              <a:spLocks/>
            </p:cNvSpPr>
            <p:nvPr/>
          </p:nvSpPr>
          <p:spPr bwMode="auto">
            <a:xfrm rot="20940000">
              <a:off x="7983668" y="224890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05" name="Freeform 41"/>
            <p:cNvSpPr>
              <a:spLocks/>
            </p:cNvSpPr>
            <p:nvPr/>
          </p:nvSpPr>
          <p:spPr bwMode="auto">
            <a:xfrm rot="20940000">
              <a:off x="8042812" y="2259550"/>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06" name="Freeform 42"/>
            <p:cNvSpPr>
              <a:spLocks/>
            </p:cNvSpPr>
            <p:nvPr/>
          </p:nvSpPr>
          <p:spPr bwMode="auto">
            <a:xfrm rot="20940000">
              <a:off x="8113365" y="220991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07" name="Freeform 43"/>
            <p:cNvSpPr>
              <a:spLocks/>
            </p:cNvSpPr>
            <p:nvPr/>
          </p:nvSpPr>
          <p:spPr bwMode="auto">
            <a:xfrm rot="20940000">
              <a:off x="8123792" y="2149968"/>
              <a:ext cx="67135" cy="68101"/>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4"/>
                    <a:pt x="5" y="21"/>
                  </a:cubicBezTo>
                  <a:cubicBezTo>
                    <a:pt x="10" y="7"/>
                    <a:pt x="25" y="0"/>
                    <a:pt x="39" y="5"/>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08" name="Freeform 44"/>
            <p:cNvSpPr>
              <a:spLocks/>
            </p:cNvSpPr>
            <p:nvPr/>
          </p:nvSpPr>
          <p:spPr bwMode="auto">
            <a:xfrm rot="20940000">
              <a:off x="8232329" y="2229647"/>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09" name="Freeform 45"/>
            <p:cNvSpPr>
              <a:spLocks/>
            </p:cNvSpPr>
            <p:nvPr/>
          </p:nvSpPr>
          <p:spPr bwMode="auto">
            <a:xfrm rot="20940000">
              <a:off x="8242974" y="2170503"/>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10" name="Freeform 46"/>
            <p:cNvSpPr>
              <a:spLocks/>
            </p:cNvSpPr>
            <p:nvPr/>
          </p:nvSpPr>
          <p:spPr bwMode="auto">
            <a:xfrm rot="20940000">
              <a:off x="8312100" y="212110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11" name="Freeform 47"/>
            <p:cNvSpPr>
              <a:spLocks/>
            </p:cNvSpPr>
            <p:nvPr/>
          </p:nvSpPr>
          <p:spPr bwMode="auto">
            <a:xfrm rot="20940000">
              <a:off x="8381704" y="2071654"/>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12" name="Freeform 48"/>
            <p:cNvSpPr>
              <a:spLocks/>
            </p:cNvSpPr>
            <p:nvPr/>
          </p:nvSpPr>
          <p:spPr bwMode="auto">
            <a:xfrm rot="20940000">
              <a:off x="8262287" y="2419252"/>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13" name="Freeform 49"/>
            <p:cNvSpPr>
              <a:spLocks/>
            </p:cNvSpPr>
            <p:nvPr/>
          </p:nvSpPr>
          <p:spPr bwMode="auto">
            <a:xfrm rot="20940000">
              <a:off x="8191726" y="2468792"/>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14" name="Freeform 50"/>
            <p:cNvSpPr>
              <a:spLocks/>
            </p:cNvSpPr>
            <p:nvPr/>
          </p:nvSpPr>
          <p:spPr bwMode="auto">
            <a:xfrm rot="20940000">
              <a:off x="8470047" y="227048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15" name="Freeform 51"/>
            <p:cNvSpPr>
              <a:spLocks/>
            </p:cNvSpPr>
            <p:nvPr/>
          </p:nvSpPr>
          <p:spPr bwMode="auto">
            <a:xfrm rot="20940000">
              <a:off x="7696033" y="2138605"/>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0"/>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16" name="Freeform 52"/>
            <p:cNvSpPr>
              <a:spLocks/>
            </p:cNvSpPr>
            <p:nvPr/>
          </p:nvSpPr>
          <p:spPr bwMode="auto">
            <a:xfrm rot="20940000">
              <a:off x="7685472" y="2198614"/>
              <a:ext cx="68584"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17" name="Freeform 53"/>
            <p:cNvSpPr>
              <a:spLocks/>
            </p:cNvSpPr>
            <p:nvPr/>
          </p:nvSpPr>
          <p:spPr bwMode="auto">
            <a:xfrm rot="20940000">
              <a:off x="7755168" y="2149158"/>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18" name="Freeform 54"/>
            <p:cNvSpPr>
              <a:spLocks/>
            </p:cNvSpPr>
            <p:nvPr/>
          </p:nvSpPr>
          <p:spPr bwMode="auto">
            <a:xfrm rot="20940000">
              <a:off x="7744524" y="2208302"/>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19" name="Freeform 55"/>
            <p:cNvSpPr>
              <a:spLocks/>
            </p:cNvSpPr>
            <p:nvPr/>
          </p:nvSpPr>
          <p:spPr bwMode="auto">
            <a:xfrm rot="20940000">
              <a:off x="7317247" y="2197421"/>
              <a:ext cx="68101"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20" name="Freeform 56"/>
            <p:cNvSpPr>
              <a:spLocks/>
            </p:cNvSpPr>
            <p:nvPr/>
          </p:nvSpPr>
          <p:spPr bwMode="auto">
            <a:xfrm rot="20940000">
              <a:off x="7377293" y="2207403"/>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21" name="Freeform 57"/>
            <p:cNvSpPr>
              <a:spLocks/>
            </p:cNvSpPr>
            <p:nvPr/>
          </p:nvSpPr>
          <p:spPr bwMode="auto">
            <a:xfrm rot="20940000">
              <a:off x="7437201" y="2216916"/>
              <a:ext cx="68101"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22" name="Freeform 58"/>
            <p:cNvSpPr>
              <a:spLocks/>
            </p:cNvSpPr>
            <p:nvPr/>
          </p:nvSpPr>
          <p:spPr bwMode="auto">
            <a:xfrm rot="20940000">
              <a:off x="7495867" y="2227606"/>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23" name="Freeform 59"/>
            <p:cNvSpPr>
              <a:spLocks/>
            </p:cNvSpPr>
            <p:nvPr/>
          </p:nvSpPr>
          <p:spPr bwMode="auto">
            <a:xfrm rot="20940000">
              <a:off x="7556438" y="2238021"/>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24" name="Freeform 60"/>
            <p:cNvSpPr>
              <a:spLocks/>
            </p:cNvSpPr>
            <p:nvPr/>
          </p:nvSpPr>
          <p:spPr bwMode="auto">
            <a:xfrm rot="20940000">
              <a:off x="7735490" y="2268164"/>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25" name="Freeform 61"/>
            <p:cNvSpPr>
              <a:spLocks/>
            </p:cNvSpPr>
            <p:nvPr/>
          </p:nvSpPr>
          <p:spPr bwMode="auto">
            <a:xfrm rot="20940000">
              <a:off x="7794017" y="2278868"/>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26" name="Freeform 62"/>
            <p:cNvSpPr>
              <a:spLocks/>
            </p:cNvSpPr>
            <p:nvPr/>
          </p:nvSpPr>
          <p:spPr bwMode="auto">
            <a:xfrm rot="20940000">
              <a:off x="7853971" y="2287893"/>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27" name="Freeform 63"/>
            <p:cNvSpPr>
              <a:spLocks/>
            </p:cNvSpPr>
            <p:nvPr/>
          </p:nvSpPr>
          <p:spPr bwMode="auto">
            <a:xfrm rot="20940000">
              <a:off x="7914072" y="2298445"/>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28" name="Freeform 64"/>
            <p:cNvSpPr>
              <a:spLocks/>
            </p:cNvSpPr>
            <p:nvPr/>
          </p:nvSpPr>
          <p:spPr bwMode="auto">
            <a:xfrm rot="20940000">
              <a:off x="7973207" y="2308998"/>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29" name="Freeform 65"/>
            <p:cNvSpPr>
              <a:spLocks/>
            </p:cNvSpPr>
            <p:nvPr/>
          </p:nvSpPr>
          <p:spPr bwMode="auto">
            <a:xfrm rot="20940000">
              <a:off x="8033069" y="2318514"/>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30" name="Freeform 66"/>
            <p:cNvSpPr>
              <a:spLocks/>
            </p:cNvSpPr>
            <p:nvPr/>
          </p:nvSpPr>
          <p:spPr bwMode="auto">
            <a:xfrm rot="20940000">
              <a:off x="8092213" y="2329159"/>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31" name="Freeform 67"/>
            <p:cNvSpPr>
              <a:spLocks/>
            </p:cNvSpPr>
            <p:nvPr/>
          </p:nvSpPr>
          <p:spPr bwMode="auto">
            <a:xfrm rot="20940000">
              <a:off x="7616262" y="2247151"/>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32" name="Freeform 68"/>
            <p:cNvSpPr>
              <a:spLocks/>
            </p:cNvSpPr>
            <p:nvPr/>
          </p:nvSpPr>
          <p:spPr bwMode="auto">
            <a:xfrm rot="20940000">
              <a:off x="7674919" y="225774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33" name="Freeform 69"/>
            <p:cNvSpPr>
              <a:spLocks/>
            </p:cNvSpPr>
            <p:nvPr/>
          </p:nvSpPr>
          <p:spPr bwMode="auto">
            <a:xfrm rot="20940000">
              <a:off x="7307638" y="2257292"/>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34" name="Freeform 70"/>
            <p:cNvSpPr>
              <a:spLocks/>
            </p:cNvSpPr>
            <p:nvPr/>
          </p:nvSpPr>
          <p:spPr bwMode="auto">
            <a:xfrm rot="20940000">
              <a:off x="7366648" y="2266547"/>
              <a:ext cx="68101"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35" name="Freeform 71"/>
            <p:cNvSpPr>
              <a:spLocks/>
            </p:cNvSpPr>
            <p:nvPr/>
          </p:nvSpPr>
          <p:spPr bwMode="auto">
            <a:xfrm rot="20940000">
              <a:off x="7426736" y="227696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36" name="Freeform 72"/>
            <p:cNvSpPr>
              <a:spLocks/>
            </p:cNvSpPr>
            <p:nvPr/>
          </p:nvSpPr>
          <p:spPr bwMode="auto">
            <a:xfrm rot="20940000">
              <a:off x="7486842" y="2287560"/>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37" name="Freeform 73"/>
            <p:cNvSpPr>
              <a:spLocks/>
            </p:cNvSpPr>
            <p:nvPr/>
          </p:nvSpPr>
          <p:spPr bwMode="auto">
            <a:xfrm rot="20940000">
              <a:off x="7545747" y="2297169"/>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38" name="Freeform 74"/>
            <p:cNvSpPr>
              <a:spLocks/>
            </p:cNvSpPr>
            <p:nvPr/>
          </p:nvSpPr>
          <p:spPr bwMode="auto">
            <a:xfrm rot="20940000">
              <a:off x="7724845" y="2327308"/>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39" name="Freeform 75"/>
            <p:cNvSpPr>
              <a:spLocks/>
            </p:cNvSpPr>
            <p:nvPr/>
          </p:nvSpPr>
          <p:spPr bwMode="auto">
            <a:xfrm rot="20940000">
              <a:off x="7784891" y="2337773"/>
              <a:ext cx="68101"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40" name="Freeform 76"/>
            <p:cNvSpPr>
              <a:spLocks/>
            </p:cNvSpPr>
            <p:nvPr/>
          </p:nvSpPr>
          <p:spPr bwMode="auto">
            <a:xfrm rot="20940000">
              <a:off x="7844035" y="2348418"/>
              <a:ext cx="68101"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41" name="Freeform 77"/>
            <p:cNvSpPr>
              <a:spLocks/>
            </p:cNvSpPr>
            <p:nvPr/>
          </p:nvSpPr>
          <p:spPr bwMode="auto">
            <a:xfrm rot="20940000">
              <a:off x="7903989" y="2358408"/>
              <a:ext cx="68101"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42" name="Freeform 78"/>
            <p:cNvSpPr>
              <a:spLocks/>
            </p:cNvSpPr>
            <p:nvPr/>
          </p:nvSpPr>
          <p:spPr bwMode="auto">
            <a:xfrm rot="20940000">
              <a:off x="7962563" y="2368142"/>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43" name="Freeform 79"/>
            <p:cNvSpPr>
              <a:spLocks/>
            </p:cNvSpPr>
            <p:nvPr/>
          </p:nvSpPr>
          <p:spPr bwMode="auto">
            <a:xfrm rot="20940000">
              <a:off x="8022655" y="237860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44" name="Freeform 80"/>
            <p:cNvSpPr>
              <a:spLocks/>
            </p:cNvSpPr>
            <p:nvPr/>
          </p:nvSpPr>
          <p:spPr bwMode="auto">
            <a:xfrm rot="20940000">
              <a:off x="8083180" y="2389021"/>
              <a:ext cx="68101"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45" name="Freeform 81"/>
            <p:cNvSpPr>
              <a:spLocks/>
            </p:cNvSpPr>
            <p:nvPr/>
          </p:nvSpPr>
          <p:spPr bwMode="auto">
            <a:xfrm rot="20940000">
              <a:off x="7605789" y="230710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46" name="Freeform 82"/>
            <p:cNvSpPr>
              <a:spLocks/>
            </p:cNvSpPr>
            <p:nvPr/>
          </p:nvSpPr>
          <p:spPr bwMode="auto">
            <a:xfrm rot="20940000">
              <a:off x="7664937" y="2317796"/>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47" name="Freeform 83"/>
            <p:cNvSpPr>
              <a:spLocks/>
            </p:cNvSpPr>
            <p:nvPr/>
          </p:nvSpPr>
          <p:spPr bwMode="auto">
            <a:xfrm rot="20940000">
              <a:off x="7297040" y="231594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48" name="Freeform 84"/>
            <p:cNvSpPr>
              <a:spLocks/>
            </p:cNvSpPr>
            <p:nvPr/>
          </p:nvSpPr>
          <p:spPr bwMode="auto">
            <a:xfrm rot="20940000">
              <a:off x="7357132" y="2326409"/>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49" name="Freeform 85"/>
            <p:cNvSpPr>
              <a:spLocks/>
            </p:cNvSpPr>
            <p:nvPr/>
          </p:nvSpPr>
          <p:spPr bwMode="auto">
            <a:xfrm rot="20940000">
              <a:off x="7416184" y="2337063"/>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50" name="Freeform 86"/>
            <p:cNvSpPr>
              <a:spLocks/>
            </p:cNvSpPr>
            <p:nvPr/>
          </p:nvSpPr>
          <p:spPr bwMode="auto">
            <a:xfrm rot="20940000">
              <a:off x="7476138" y="2346571"/>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51" name="Freeform 87"/>
            <p:cNvSpPr>
              <a:spLocks/>
            </p:cNvSpPr>
            <p:nvPr/>
          </p:nvSpPr>
          <p:spPr bwMode="auto">
            <a:xfrm rot="20940000">
              <a:off x="7535282" y="235721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52" name="Freeform 88"/>
            <p:cNvSpPr>
              <a:spLocks/>
            </p:cNvSpPr>
            <p:nvPr/>
          </p:nvSpPr>
          <p:spPr bwMode="auto">
            <a:xfrm rot="20940000">
              <a:off x="7714380" y="238735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53" name="Freeform 89"/>
            <p:cNvSpPr>
              <a:spLocks/>
            </p:cNvSpPr>
            <p:nvPr/>
          </p:nvSpPr>
          <p:spPr bwMode="auto">
            <a:xfrm rot="20940000">
              <a:off x="7774473" y="2397814"/>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54" name="Freeform 90"/>
            <p:cNvSpPr>
              <a:spLocks/>
            </p:cNvSpPr>
            <p:nvPr/>
          </p:nvSpPr>
          <p:spPr bwMode="auto">
            <a:xfrm rot="20940000">
              <a:off x="7834302" y="2406991"/>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55" name="Freeform 91"/>
            <p:cNvSpPr>
              <a:spLocks/>
            </p:cNvSpPr>
            <p:nvPr/>
          </p:nvSpPr>
          <p:spPr bwMode="auto">
            <a:xfrm rot="20940000">
              <a:off x="7893437" y="2417543"/>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56" name="Freeform 92"/>
            <p:cNvSpPr>
              <a:spLocks/>
            </p:cNvSpPr>
            <p:nvPr/>
          </p:nvSpPr>
          <p:spPr bwMode="auto">
            <a:xfrm rot="20940000">
              <a:off x="7953525" y="242795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57" name="Freeform 93"/>
            <p:cNvSpPr>
              <a:spLocks/>
            </p:cNvSpPr>
            <p:nvPr/>
          </p:nvSpPr>
          <p:spPr bwMode="auto">
            <a:xfrm rot="20940000">
              <a:off x="8012535" y="2438662"/>
              <a:ext cx="68101"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58" name="Freeform 94"/>
            <p:cNvSpPr>
              <a:spLocks/>
            </p:cNvSpPr>
            <p:nvPr/>
          </p:nvSpPr>
          <p:spPr bwMode="auto">
            <a:xfrm rot="20940000">
              <a:off x="8072489" y="2447687"/>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59" name="Freeform 95"/>
            <p:cNvSpPr>
              <a:spLocks/>
            </p:cNvSpPr>
            <p:nvPr/>
          </p:nvSpPr>
          <p:spPr bwMode="auto">
            <a:xfrm rot="20940000">
              <a:off x="7595374" y="2367676"/>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60" name="Freeform 96"/>
            <p:cNvSpPr>
              <a:spLocks/>
            </p:cNvSpPr>
            <p:nvPr/>
          </p:nvSpPr>
          <p:spPr bwMode="auto">
            <a:xfrm rot="20940000">
              <a:off x="7655236" y="2376709"/>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61" name="Freeform 97"/>
            <p:cNvSpPr>
              <a:spLocks/>
            </p:cNvSpPr>
            <p:nvPr/>
          </p:nvSpPr>
          <p:spPr bwMode="auto">
            <a:xfrm rot="20940000">
              <a:off x="7286625" y="2376520"/>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62" name="Freeform 98"/>
            <p:cNvSpPr>
              <a:spLocks/>
            </p:cNvSpPr>
            <p:nvPr/>
          </p:nvSpPr>
          <p:spPr bwMode="auto">
            <a:xfrm rot="20940000">
              <a:off x="7346487" y="2385553"/>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63" name="Freeform 99"/>
            <p:cNvSpPr>
              <a:spLocks/>
            </p:cNvSpPr>
            <p:nvPr/>
          </p:nvSpPr>
          <p:spPr bwMode="auto">
            <a:xfrm rot="20940000">
              <a:off x="7406588" y="2396106"/>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64" name="Freeform 100"/>
            <p:cNvSpPr>
              <a:spLocks/>
            </p:cNvSpPr>
            <p:nvPr/>
          </p:nvSpPr>
          <p:spPr bwMode="auto">
            <a:xfrm rot="20940000">
              <a:off x="7465723" y="2406659"/>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65" name="Freeform 101"/>
            <p:cNvSpPr>
              <a:spLocks/>
            </p:cNvSpPr>
            <p:nvPr/>
          </p:nvSpPr>
          <p:spPr bwMode="auto">
            <a:xfrm rot="20940000">
              <a:off x="7525678" y="2417132"/>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66" name="Freeform 102"/>
            <p:cNvSpPr>
              <a:spLocks/>
            </p:cNvSpPr>
            <p:nvPr/>
          </p:nvSpPr>
          <p:spPr bwMode="auto">
            <a:xfrm rot="20940000">
              <a:off x="7704868" y="2447262"/>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67" name="Freeform 103"/>
            <p:cNvSpPr>
              <a:spLocks/>
            </p:cNvSpPr>
            <p:nvPr/>
          </p:nvSpPr>
          <p:spPr bwMode="auto">
            <a:xfrm rot="20940000">
              <a:off x="7763782" y="2456963"/>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68" name="Freeform 104"/>
            <p:cNvSpPr>
              <a:spLocks/>
            </p:cNvSpPr>
            <p:nvPr/>
          </p:nvSpPr>
          <p:spPr bwMode="auto">
            <a:xfrm rot="20940000">
              <a:off x="7823828" y="246694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69" name="Freeform 105"/>
            <p:cNvSpPr>
              <a:spLocks/>
            </p:cNvSpPr>
            <p:nvPr/>
          </p:nvSpPr>
          <p:spPr bwMode="auto">
            <a:xfrm rot="20940000">
              <a:off x="7882972" y="2477590"/>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70" name="Freeform 106"/>
            <p:cNvSpPr>
              <a:spLocks/>
            </p:cNvSpPr>
            <p:nvPr/>
          </p:nvSpPr>
          <p:spPr bwMode="auto">
            <a:xfrm rot="20940000">
              <a:off x="7942880" y="248710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71" name="Freeform 107"/>
            <p:cNvSpPr>
              <a:spLocks/>
            </p:cNvSpPr>
            <p:nvPr/>
          </p:nvSpPr>
          <p:spPr bwMode="auto">
            <a:xfrm rot="20940000">
              <a:off x="8002926" y="2497567"/>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72" name="Freeform 108"/>
            <p:cNvSpPr>
              <a:spLocks/>
            </p:cNvSpPr>
            <p:nvPr/>
          </p:nvSpPr>
          <p:spPr bwMode="auto">
            <a:xfrm rot="20940000">
              <a:off x="8062070" y="2508211"/>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73" name="Freeform 109"/>
            <p:cNvSpPr>
              <a:spLocks/>
            </p:cNvSpPr>
            <p:nvPr/>
          </p:nvSpPr>
          <p:spPr bwMode="auto">
            <a:xfrm rot="20940000">
              <a:off x="8141615" y="2398285"/>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74" name="Freeform 110"/>
            <p:cNvSpPr>
              <a:spLocks/>
            </p:cNvSpPr>
            <p:nvPr/>
          </p:nvSpPr>
          <p:spPr bwMode="auto">
            <a:xfrm rot="20940000">
              <a:off x="8132590" y="2458239"/>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75" name="Freeform 111"/>
            <p:cNvSpPr>
              <a:spLocks/>
            </p:cNvSpPr>
            <p:nvPr/>
          </p:nvSpPr>
          <p:spPr bwMode="auto">
            <a:xfrm rot="20940000">
              <a:off x="8122024" y="2518202"/>
              <a:ext cx="68584"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76" name="Freeform 112"/>
            <p:cNvSpPr>
              <a:spLocks/>
            </p:cNvSpPr>
            <p:nvPr/>
          </p:nvSpPr>
          <p:spPr bwMode="auto">
            <a:xfrm rot="20940000">
              <a:off x="7584683" y="2426341"/>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77" name="Freeform 113"/>
            <p:cNvSpPr>
              <a:spLocks/>
            </p:cNvSpPr>
            <p:nvPr/>
          </p:nvSpPr>
          <p:spPr bwMode="auto">
            <a:xfrm rot="20940000">
              <a:off x="7644776" y="243680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78" name="Freeform 114"/>
            <p:cNvSpPr>
              <a:spLocks/>
            </p:cNvSpPr>
            <p:nvPr/>
          </p:nvSpPr>
          <p:spPr bwMode="auto">
            <a:xfrm rot="20940000">
              <a:off x="7277361" y="2434955"/>
              <a:ext cx="68101"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79" name="Freeform 115"/>
            <p:cNvSpPr>
              <a:spLocks/>
            </p:cNvSpPr>
            <p:nvPr/>
          </p:nvSpPr>
          <p:spPr bwMode="auto">
            <a:xfrm rot="20940000">
              <a:off x="7336027" y="2445646"/>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80" name="Freeform 116"/>
            <p:cNvSpPr>
              <a:spLocks/>
            </p:cNvSpPr>
            <p:nvPr/>
          </p:nvSpPr>
          <p:spPr bwMode="auto">
            <a:xfrm rot="20940000">
              <a:off x="7396598" y="2456060"/>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81" name="Freeform 117"/>
            <p:cNvSpPr>
              <a:spLocks/>
            </p:cNvSpPr>
            <p:nvPr/>
          </p:nvSpPr>
          <p:spPr bwMode="auto">
            <a:xfrm rot="20940000">
              <a:off x="7455033" y="2465807"/>
              <a:ext cx="68584"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82" name="Freeform 118"/>
            <p:cNvSpPr>
              <a:spLocks/>
            </p:cNvSpPr>
            <p:nvPr/>
          </p:nvSpPr>
          <p:spPr bwMode="auto">
            <a:xfrm rot="20940000">
              <a:off x="7515125" y="2476268"/>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83" name="Freeform 119"/>
            <p:cNvSpPr>
              <a:spLocks/>
            </p:cNvSpPr>
            <p:nvPr/>
          </p:nvSpPr>
          <p:spPr bwMode="auto">
            <a:xfrm rot="20940000">
              <a:off x="7694223" y="2506406"/>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84" name="Freeform 120"/>
            <p:cNvSpPr>
              <a:spLocks/>
            </p:cNvSpPr>
            <p:nvPr/>
          </p:nvSpPr>
          <p:spPr bwMode="auto">
            <a:xfrm rot="20940000">
              <a:off x="7754279" y="2516963"/>
              <a:ext cx="67618"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85" name="Freeform 121"/>
            <p:cNvSpPr>
              <a:spLocks/>
            </p:cNvSpPr>
            <p:nvPr/>
          </p:nvSpPr>
          <p:spPr bwMode="auto">
            <a:xfrm rot="20940000">
              <a:off x="7813414" y="2527516"/>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86" name="Freeform 122"/>
            <p:cNvSpPr>
              <a:spLocks/>
            </p:cNvSpPr>
            <p:nvPr/>
          </p:nvSpPr>
          <p:spPr bwMode="auto">
            <a:xfrm rot="20940000">
              <a:off x="7873276" y="2536549"/>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87" name="Freeform 123"/>
            <p:cNvSpPr>
              <a:spLocks/>
            </p:cNvSpPr>
            <p:nvPr/>
          </p:nvSpPr>
          <p:spPr bwMode="auto">
            <a:xfrm rot="20940000">
              <a:off x="7932420" y="2547194"/>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88" name="Freeform 124"/>
            <p:cNvSpPr>
              <a:spLocks/>
            </p:cNvSpPr>
            <p:nvPr/>
          </p:nvSpPr>
          <p:spPr bwMode="auto">
            <a:xfrm rot="20940000">
              <a:off x="7992512" y="2557655"/>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89" name="Freeform 125"/>
            <p:cNvSpPr>
              <a:spLocks/>
            </p:cNvSpPr>
            <p:nvPr/>
          </p:nvSpPr>
          <p:spPr bwMode="auto">
            <a:xfrm rot="20940000">
              <a:off x="7575650" y="2486203"/>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90" name="Freeform 126"/>
            <p:cNvSpPr>
              <a:spLocks/>
            </p:cNvSpPr>
            <p:nvPr/>
          </p:nvSpPr>
          <p:spPr bwMode="auto">
            <a:xfrm rot="20940000">
              <a:off x="7634223" y="2496903"/>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91" name="Freeform 127"/>
            <p:cNvSpPr>
              <a:spLocks/>
            </p:cNvSpPr>
            <p:nvPr/>
          </p:nvSpPr>
          <p:spPr bwMode="auto">
            <a:xfrm rot="20940000">
              <a:off x="7266897" y="249500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92" name="Freeform 128"/>
            <p:cNvSpPr>
              <a:spLocks/>
            </p:cNvSpPr>
            <p:nvPr/>
          </p:nvSpPr>
          <p:spPr bwMode="auto">
            <a:xfrm rot="20940000">
              <a:off x="7327002" y="2505600"/>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93" name="Freeform 129"/>
            <p:cNvSpPr>
              <a:spLocks/>
            </p:cNvSpPr>
            <p:nvPr/>
          </p:nvSpPr>
          <p:spPr bwMode="auto">
            <a:xfrm rot="20940000">
              <a:off x="7385953" y="2515204"/>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94" name="Freeform 130"/>
            <p:cNvSpPr>
              <a:spLocks/>
            </p:cNvSpPr>
            <p:nvPr/>
          </p:nvSpPr>
          <p:spPr bwMode="auto">
            <a:xfrm rot="20940000">
              <a:off x="7445995" y="2525623"/>
              <a:ext cx="68584"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95" name="Freeform 131"/>
            <p:cNvSpPr>
              <a:spLocks/>
            </p:cNvSpPr>
            <p:nvPr/>
          </p:nvSpPr>
          <p:spPr bwMode="auto">
            <a:xfrm rot="20940000">
              <a:off x="7027752" y="2454398"/>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96" name="Freeform 132"/>
            <p:cNvSpPr>
              <a:spLocks/>
            </p:cNvSpPr>
            <p:nvPr/>
          </p:nvSpPr>
          <p:spPr bwMode="auto">
            <a:xfrm rot="20940000">
              <a:off x="7087844" y="246485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97" name="Freeform 133"/>
            <p:cNvSpPr>
              <a:spLocks/>
            </p:cNvSpPr>
            <p:nvPr/>
          </p:nvSpPr>
          <p:spPr bwMode="auto">
            <a:xfrm rot="20940000">
              <a:off x="7038355" y="2395787"/>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98" name="Freeform 134"/>
            <p:cNvSpPr>
              <a:spLocks/>
            </p:cNvSpPr>
            <p:nvPr/>
          </p:nvSpPr>
          <p:spPr bwMode="auto">
            <a:xfrm rot="20940000">
              <a:off x="7098305" y="240476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999" name="Freeform 135"/>
            <p:cNvSpPr>
              <a:spLocks/>
            </p:cNvSpPr>
            <p:nvPr/>
          </p:nvSpPr>
          <p:spPr bwMode="auto">
            <a:xfrm rot="20940000">
              <a:off x="7147798" y="2475332"/>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00" name="Freeform 136"/>
            <p:cNvSpPr>
              <a:spLocks/>
            </p:cNvSpPr>
            <p:nvPr/>
          </p:nvSpPr>
          <p:spPr bwMode="auto">
            <a:xfrm rot="20940000">
              <a:off x="7206855" y="2485066"/>
              <a:ext cx="68101"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01" name="Freeform 137"/>
            <p:cNvSpPr>
              <a:spLocks/>
            </p:cNvSpPr>
            <p:nvPr/>
          </p:nvSpPr>
          <p:spPr bwMode="auto">
            <a:xfrm rot="20940000">
              <a:off x="7505143" y="2536314"/>
              <a:ext cx="68101"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02" name="Freeform 138"/>
            <p:cNvSpPr>
              <a:spLocks/>
            </p:cNvSpPr>
            <p:nvPr/>
          </p:nvSpPr>
          <p:spPr bwMode="auto">
            <a:xfrm rot="20940000">
              <a:off x="7684242" y="2566453"/>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03" name="Freeform 139"/>
            <p:cNvSpPr>
              <a:spLocks/>
            </p:cNvSpPr>
            <p:nvPr/>
          </p:nvSpPr>
          <p:spPr bwMode="auto">
            <a:xfrm rot="20940000">
              <a:off x="7744196" y="2576926"/>
              <a:ext cx="68101"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04" name="Freeform 140"/>
            <p:cNvSpPr>
              <a:spLocks/>
            </p:cNvSpPr>
            <p:nvPr/>
          </p:nvSpPr>
          <p:spPr bwMode="auto">
            <a:xfrm rot="20940000">
              <a:off x="7802723" y="2586181"/>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05" name="Freeform 141"/>
            <p:cNvSpPr>
              <a:spLocks/>
            </p:cNvSpPr>
            <p:nvPr/>
          </p:nvSpPr>
          <p:spPr bwMode="auto">
            <a:xfrm rot="20940000">
              <a:off x="7565005" y="2545347"/>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06" name="Freeform 142"/>
            <p:cNvSpPr>
              <a:spLocks/>
            </p:cNvSpPr>
            <p:nvPr/>
          </p:nvSpPr>
          <p:spPr bwMode="auto">
            <a:xfrm rot="20940000">
              <a:off x="7625106" y="255590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07" name="Freeform 143"/>
            <p:cNvSpPr>
              <a:spLocks/>
            </p:cNvSpPr>
            <p:nvPr/>
          </p:nvSpPr>
          <p:spPr bwMode="auto">
            <a:xfrm rot="20940000">
              <a:off x="7256390" y="2555581"/>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08" name="Freeform 144"/>
            <p:cNvSpPr>
              <a:spLocks/>
            </p:cNvSpPr>
            <p:nvPr/>
          </p:nvSpPr>
          <p:spPr bwMode="auto">
            <a:xfrm rot="20940000">
              <a:off x="7316344" y="256460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09" name="Freeform 145"/>
            <p:cNvSpPr>
              <a:spLocks/>
            </p:cNvSpPr>
            <p:nvPr/>
          </p:nvSpPr>
          <p:spPr bwMode="auto">
            <a:xfrm rot="20940000">
              <a:off x="7375488" y="257525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10" name="Freeform 146"/>
            <p:cNvSpPr>
              <a:spLocks/>
            </p:cNvSpPr>
            <p:nvPr/>
          </p:nvSpPr>
          <p:spPr bwMode="auto">
            <a:xfrm rot="20940000">
              <a:off x="7435580" y="258571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11" name="Freeform 147"/>
            <p:cNvSpPr>
              <a:spLocks/>
            </p:cNvSpPr>
            <p:nvPr/>
          </p:nvSpPr>
          <p:spPr bwMode="auto">
            <a:xfrm rot="20940000">
              <a:off x="7077199" y="2524002"/>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12" name="Freeform 148"/>
            <p:cNvSpPr>
              <a:spLocks/>
            </p:cNvSpPr>
            <p:nvPr/>
          </p:nvSpPr>
          <p:spPr bwMode="auto">
            <a:xfrm rot="20940000">
              <a:off x="7137292" y="253446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13" name="Freeform 149"/>
            <p:cNvSpPr>
              <a:spLocks/>
            </p:cNvSpPr>
            <p:nvPr/>
          </p:nvSpPr>
          <p:spPr bwMode="auto">
            <a:xfrm rot="20940000">
              <a:off x="7197338" y="2544928"/>
              <a:ext cx="68584"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14" name="Freeform 150"/>
            <p:cNvSpPr>
              <a:spLocks/>
            </p:cNvSpPr>
            <p:nvPr/>
          </p:nvSpPr>
          <p:spPr bwMode="auto">
            <a:xfrm rot="20940000">
              <a:off x="7495396" y="2594749"/>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15" name="Freeform 151"/>
            <p:cNvSpPr>
              <a:spLocks/>
            </p:cNvSpPr>
            <p:nvPr/>
          </p:nvSpPr>
          <p:spPr bwMode="auto">
            <a:xfrm rot="20940000">
              <a:off x="7674508" y="2625509"/>
              <a:ext cx="67135"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16" name="Freeform 152"/>
            <p:cNvSpPr>
              <a:spLocks/>
            </p:cNvSpPr>
            <p:nvPr/>
          </p:nvSpPr>
          <p:spPr bwMode="auto">
            <a:xfrm rot="20940000">
              <a:off x="7733643" y="2636061"/>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17" name="Freeform 153"/>
            <p:cNvSpPr>
              <a:spLocks/>
            </p:cNvSpPr>
            <p:nvPr/>
          </p:nvSpPr>
          <p:spPr bwMode="auto">
            <a:xfrm rot="20940000">
              <a:off x="7554540" y="260539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18" name="Freeform 154"/>
            <p:cNvSpPr>
              <a:spLocks/>
            </p:cNvSpPr>
            <p:nvPr/>
          </p:nvSpPr>
          <p:spPr bwMode="auto">
            <a:xfrm rot="20940000">
              <a:off x="7614633" y="2615854"/>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19" name="Freeform 155"/>
            <p:cNvSpPr>
              <a:spLocks/>
            </p:cNvSpPr>
            <p:nvPr/>
          </p:nvSpPr>
          <p:spPr bwMode="auto">
            <a:xfrm rot="20940000">
              <a:off x="7246749" y="2614146"/>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20" name="Freeform 156"/>
            <p:cNvSpPr>
              <a:spLocks/>
            </p:cNvSpPr>
            <p:nvPr/>
          </p:nvSpPr>
          <p:spPr bwMode="auto">
            <a:xfrm rot="20940000">
              <a:off x="7305884" y="262469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21" name="Freeform 157"/>
            <p:cNvSpPr>
              <a:spLocks/>
            </p:cNvSpPr>
            <p:nvPr/>
          </p:nvSpPr>
          <p:spPr bwMode="auto">
            <a:xfrm rot="20940000">
              <a:off x="7365838" y="2635172"/>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22" name="Freeform 158"/>
            <p:cNvSpPr>
              <a:spLocks/>
            </p:cNvSpPr>
            <p:nvPr/>
          </p:nvSpPr>
          <p:spPr bwMode="auto">
            <a:xfrm rot="20940000">
              <a:off x="7424890" y="2644859"/>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23" name="Freeform 159"/>
            <p:cNvSpPr>
              <a:spLocks/>
            </p:cNvSpPr>
            <p:nvPr/>
          </p:nvSpPr>
          <p:spPr bwMode="auto">
            <a:xfrm rot="20940000">
              <a:off x="7068166" y="2583864"/>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24" name="Freeform 160"/>
            <p:cNvSpPr>
              <a:spLocks/>
            </p:cNvSpPr>
            <p:nvPr/>
          </p:nvSpPr>
          <p:spPr bwMode="auto">
            <a:xfrm rot="20940000">
              <a:off x="7007595" y="2573450"/>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25" name="Freeform 161"/>
            <p:cNvSpPr>
              <a:spLocks/>
            </p:cNvSpPr>
            <p:nvPr/>
          </p:nvSpPr>
          <p:spPr bwMode="auto">
            <a:xfrm rot="20940000">
              <a:off x="7126831" y="2594555"/>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26" name="Freeform 162"/>
            <p:cNvSpPr>
              <a:spLocks/>
            </p:cNvSpPr>
            <p:nvPr/>
          </p:nvSpPr>
          <p:spPr bwMode="auto">
            <a:xfrm rot="20940000">
              <a:off x="7186647" y="2603593"/>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27" name="Freeform 163"/>
            <p:cNvSpPr>
              <a:spLocks/>
            </p:cNvSpPr>
            <p:nvPr/>
          </p:nvSpPr>
          <p:spPr bwMode="auto">
            <a:xfrm rot="20940000">
              <a:off x="7236758" y="2674100"/>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28" name="Freeform 164"/>
            <p:cNvSpPr>
              <a:spLocks/>
            </p:cNvSpPr>
            <p:nvPr/>
          </p:nvSpPr>
          <p:spPr bwMode="auto">
            <a:xfrm rot="20940000">
              <a:off x="7057706" y="2643956"/>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29" name="Freeform 165"/>
            <p:cNvSpPr>
              <a:spLocks/>
            </p:cNvSpPr>
            <p:nvPr/>
          </p:nvSpPr>
          <p:spPr bwMode="auto">
            <a:xfrm rot="20940000">
              <a:off x="6997613" y="2633496"/>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30" name="Freeform 166"/>
            <p:cNvSpPr>
              <a:spLocks/>
            </p:cNvSpPr>
            <p:nvPr/>
          </p:nvSpPr>
          <p:spPr bwMode="auto">
            <a:xfrm rot="20940000">
              <a:off x="6938465" y="2622805"/>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31" name="Freeform 167"/>
            <p:cNvSpPr>
              <a:spLocks/>
            </p:cNvSpPr>
            <p:nvPr/>
          </p:nvSpPr>
          <p:spPr bwMode="auto">
            <a:xfrm rot="20940000">
              <a:off x="6988004" y="2693367"/>
              <a:ext cx="68584" cy="67618"/>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32" name="Freeform 168"/>
            <p:cNvSpPr>
              <a:spLocks/>
            </p:cNvSpPr>
            <p:nvPr/>
          </p:nvSpPr>
          <p:spPr bwMode="auto">
            <a:xfrm rot="20940000">
              <a:off x="6928004" y="268289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33" name="Freeform 169"/>
            <p:cNvSpPr>
              <a:spLocks/>
            </p:cNvSpPr>
            <p:nvPr/>
          </p:nvSpPr>
          <p:spPr bwMode="auto">
            <a:xfrm rot="20940000">
              <a:off x="6977452" y="275250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34" name="Freeform 170"/>
            <p:cNvSpPr>
              <a:spLocks/>
            </p:cNvSpPr>
            <p:nvPr/>
          </p:nvSpPr>
          <p:spPr bwMode="auto">
            <a:xfrm rot="20940000">
              <a:off x="6917360" y="274204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35" name="Freeform 171"/>
            <p:cNvSpPr>
              <a:spLocks/>
            </p:cNvSpPr>
            <p:nvPr/>
          </p:nvSpPr>
          <p:spPr bwMode="auto">
            <a:xfrm rot="20940000">
              <a:off x="6798400" y="272235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36" name="Freeform 172"/>
            <p:cNvSpPr>
              <a:spLocks/>
            </p:cNvSpPr>
            <p:nvPr/>
          </p:nvSpPr>
          <p:spPr bwMode="auto">
            <a:xfrm rot="20940000">
              <a:off x="7026946" y="2823068"/>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37" name="Freeform 173"/>
            <p:cNvSpPr>
              <a:spLocks/>
            </p:cNvSpPr>
            <p:nvPr/>
          </p:nvSpPr>
          <p:spPr bwMode="auto">
            <a:xfrm rot="20940000">
              <a:off x="7037553" y="2763055"/>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38" name="Freeform 174"/>
            <p:cNvSpPr>
              <a:spLocks/>
            </p:cNvSpPr>
            <p:nvPr/>
          </p:nvSpPr>
          <p:spPr bwMode="auto">
            <a:xfrm rot="20940000">
              <a:off x="6966991" y="2812594"/>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39" name="Freeform 175"/>
            <p:cNvSpPr>
              <a:spLocks/>
            </p:cNvSpPr>
            <p:nvPr/>
          </p:nvSpPr>
          <p:spPr bwMode="auto">
            <a:xfrm rot="20940000">
              <a:off x="7016439" y="288219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40" name="Freeform 176"/>
            <p:cNvSpPr>
              <a:spLocks/>
            </p:cNvSpPr>
            <p:nvPr/>
          </p:nvSpPr>
          <p:spPr bwMode="auto">
            <a:xfrm rot="20940000">
              <a:off x="6957782" y="2871600"/>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41" name="Freeform 177"/>
            <p:cNvSpPr>
              <a:spLocks/>
            </p:cNvSpPr>
            <p:nvPr/>
          </p:nvSpPr>
          <p:spPr bwMode="auto">
            <a:xfrm rot="20940000">
              <a:off x="7146090" y="2843216"/>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42" name="Freeform 178"/>
            <p:cNvSpPr>
              <a:spLocks/>
            </p:cNvSpPr>
            <p:nvPr/>
          </p:nvSpPr>
          <p:spPr bwMode="auto">
            <a:xfrm rot="20940000">
              <a:off x="7085997" y="2832756"/>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43" name="Freeform 179"/>
            <p:cNvSpPr>
              <a:spLocks/>
            </p:cNvSpPr>
            <p:nvPr/>
          </p:nvSpPr>
          <p:spPr bwMode="auto">
            <a:xfrm rot="20940000">
              <a:off x="7135537" y="2903317"/>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44" name="Freeform 180"/>
            <p:cNvSpPr>
              <a:spLocks/>
            </p:cNvSpPr>
            <p:nvPr/>
          </p:nvSpPr>
          <p:spPr bwMode="auto">
            <a:xfrm rot="20940000">
              <a:off x="7195491" y="2912342"/>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45" name="Freeform 181"/>
            <p:cNvSpPr>
              <a:spLocks/>
            </p:cNvSpPr>
            <p:nvPr/>
          </p:nvSpPr>
          <p:spPr bwMode="auto">
            <a:xfrm rot="20940000">
              <a:off x="7076964" y="2892618"/>
              <a:ext cx="68101" cy="68101"/>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46" name="Freeform 182"/>
            <p:cNvSpPr>
              <a:spLocks/>
            </p:cNvSpPr>
            <p:nvPr/>
          </p:nvSpPr>
          <p:spPr bwMode="auto">
            <a:xfrm rot="20940000">
              <a:off x="7175822" y="3031440"/>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47" name="Freeform 183"/>
            <p:cNvSpPr>
              <a:spLocks/>
            </p:cNvSpPr>
            <p:nvPr/>
          </p:nvSpPr>
          <p:spPr bwMode="auto">
            <a:xfrm rot="20940000">
              <a:off x="7234957" y="3041993"/>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48" name="Freeform 184"/>
            <p:cNvSpPr>
              <a:spLocks/>
            </p:cNvSpPr>
            <p:nvPr/>
          </p:nvSpPr>
          <p:spPr bwMode="auto">
            <a:xfrm rot="20940000">
              <a:off x="7224492" y="3102039"/>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49" name="Freeform 185"/>
            <p:cNvSpPr>
              <a:spLocks/>
            </p:cNvSpPr>
            <p:nvPr/>
          </p:nvSpPr>
          <p:spPr bwMode="auto">
            <a:xfrm rot="20940000">
              <a:off x="7214750" y="3161003"/>
              <a:ext cx="68584" cy="68101"/>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50" name="Freeform 186"/>
            <p:cNvSpPr>
              <a:spLocks/>
            </p:cNvSpPr>
            <p:nvPr/>
          </p:nvSpPr>
          <p:spPr bwMode="auto">
            <a:xfrm rot="20940000">
              <a:off x="7204335" y="322109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51" name="Freeform 187"/>
            <p:cNvSpPr>
              <a:spLocks/>
            </p:cNvSpPr>
            <p:nvPr/>
          </p:nvSpPr>
          <p:spPr bwMode="auto">
            <a:xfrm rot="20940000">
              <a:off x="7154888" y="3151487"/>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52" name="Freeform 188"/>
            <p:cNvSpPr>
              <a:spLocks/>
            </p:cNvSpPr>
            <p:nvPr/>
          </p:nvSpPr>
          <p:spPr bwMode="auto">
            <a:xfrm rot="20940000">
              <a:off x="7144243" y="3210631"/>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53" name="Freeform 189"/>
            <p:cNvSpPr>
              <a:spLocks/>
            </p:cNvSpPr>
            <p:nvPr/>
          </p:nvSpPr>
          <p:spPr bwMode="auto">
            <a:xfrm rot="20940000">
              <a:off x="7115900" y="3021790"/>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54" name="Freeform 190"/>
            <p:cNvSpPr>
              <a:spLocks/>
            </p:cNvSpPr>
            <p:nvPr/>
          </p:nvSpPr>
          <p:spPr bwMode="auto">
            <a:xfrm rot="20940000">
              <a:off x="7085670" y="3200897"/>
              <a:ext cx="68101"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55" name="Freeform 191"/>
            <p:cNvSpPr>
              <a:spLocks/>
            </p:cNvSpPr>
            <p:nvPr/>
          </p:nvSpPr>
          <p:spPr bwMode="auto">
            <a:xfrm rot="20940000">
              <a:off x="7035651" y="3130382"/>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56" name="Freeform 192"/>
            <p:cNvSpPr>
              <a:spLocks/>
            </p:cNvSpPr>
            <p:nvPr/>
          </p:nvSpPr>
          <p:spPr bwMode="auto">
            <a:xfrm rot="20940000">
              <a:off x="6975697" y="3121357"/>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57" name="Freeform 193"/>
            <p:cNvSpPr>
              <a:spLocks/>
            </p:cNvSpPr>
            <p:nvPr/>
          </p:nvSpPr>
          <p:spPr bwMode="auto">
            <a:xfrm rot="20940000">
              <a:off x="7025716" y="3190906"/>
              <a:ext cx="68101"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58" name="Freeform 194"/>
            <p:cNvSpPr>
              <a:spLocks/>
            </p:cNvSpPr>
            <p:nvPr/>
          </p:nvSpPr>
          <p:spPr bwMode="auto">
            <a:xfrm rot="20940000">
              <a:off x="6966567" y="3180216"/>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59" name="Freeform 195"/>
            <p:cNvSpPr>
              <a:spLocks/>
            </p:cNvSpPr>
            <p:nvPr/>
          </p:nvSpPr>
          <p:spPr bwMode="auto">
            <a:xfrm rot="20940000">
              <a:off x="7194354" y="3281137"/>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60" name="Freeform 196"/>
            <p:cNvSpPr>
              <a:spLocks/>
            </p:cNvSpPr>
            <p:nvPr/>
          </p:nvSpPr>
          <p:spPr bwMode="auto">
            <a:xfrm rot="20940000">
              <a:off x="7254169" y="3290175"/>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61" name="Freeform 197"/>
            <p:cNvSpPr>
              <a:spLocks/>
            </p:cNvSpPr>
            <p:nvPr/>
          </p:nvSpPr>
          <p:spPr bwMode="auto">
            <a:xfrm rot="20940000">
              <a:off x="7135205" y="3270447"/>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62" name="Freeform 198"/>
            <p:cNvSpPr>
              <a:spLocks/>
            </p:cNvSpPr>
            <p:nvPr/>
          </p:nvSpPr>
          <p:spPr bwMode="auto">
            <a:xfrm rot="20940000">
              <a:off x="7075117" y="3260032"/>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63" name="Freeform 199"/>
            <p:cNvSpPr>
              <a:spLocks/>
            </p:cNvSpPr>
            <p:nvPr/>
          </p:nvSpPr>
          <p:spPr bwMode="auto">
            <a:xfrm rot="20940000">
              <a:off x="7015982" y="3249480"/>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64" name="Freeform 200"/>
            <p:cNvSpPr>
              <a:spLocks/>
            </p:cNvSpPr>
            <p:nvPr/>
          </p:nvSpPr>
          <p:spPr bwMode="auto">
            <a:xfrm rot="20940000">
              <a:off x="7184606" y="3340055"/>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65" name="Freeform 201"/>
            <p:cNvSpPr>
              <a:spLocks/>
            </p:cNvSpPr>
            <p:nvPr/>
          </p:nvSpPr>
          <p:spPr bwMode="auto">
            <a:xfrm rot="20940000">
              <a:off x="7243751" y="3350700"/>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66" name="Freeform 202"/>
            <p:cNvSpPr>
              <a:spLocks/>
            </p:cNvSpPr>
            <p:nvPr/>
          </p:nvSpPr>
          <p:spPr bwMode="auto">
            <a:xfrm rot="20940000">
              <a:off x="7303797" y="3360682"/>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67" name="Freeform 203"/>
            <p:cNvSpPr>
              <a:spLocks/>
            </p:cNvSpPr>
            <p:nvPr/>
          </p:nvSpPr>
          <p:spPr bwMode="auto">
            <a:xfrm rot="20940000">
              <a:off x="7124652" y="3330548"/>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68" name="Freeform 204"/>
            <p:cNvSpPr>
              <a:spLocks/>
            </p:cNvSpPr>
            <p:nvPr/>
          </p:nvSpPr>
          <p:spPr bwMode="auto">
            <a:xfrm rot="20940000">
              <a:off x="7064652" y="332007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69" name="Freeform 205"/>
            <p:cNvSpPr>
              <a:spLocks/>
            </p:cNvSpPr>
            <p:nvPr/>
          </p:nvSpPr>
          <p:spPr bwMode="auto">
            <a:xfrm rot="20940000">
              <a:off x="7005508" y="330943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70" name="Freeform 207"/>
            <p:cNvSpPr>
              <a:spLocks/>
            </p:cNvSpPr>
            <p:nvPr/>
          </p:nvSpPr>
          <p:spPr bwMode="auto">
            <a:xfrm rot="20940000">
              <a:off x="6956153" y="3240303"/>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71" name="Freeform 208"/>
            <p:cNvSpPr>
              <a:spLocks/>
            </p:cNvSpPr>
            <p:nvPr/>
          </p:nvSpPr>
          <p:spPr bwMode="auto">
            <a:xfrm rot="20940000">
              <a:off x="6945462" y="3299452"/>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72" name="Freeform 209"/>
            <p:cNvSpPr>
              <a:spLocks/>
            </p:cNvSpPr>
            <p:nvPr/>
          </p:nvSpPr>
          <p:spPr bwMode="auto">
            <a:xfrm rot="20940000">
              <a:off x="7174192" y="3400143"/>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73" name="Freeform 210"/>
            <p:cNvSpPr>
              <a:spLocks/>
            </p:cNvSpPr>
            <p:nvPr/>
          </p:nvSpPr>
          <p:spPr bwMode="auto">
            <a:xfrm rot="20940000">
              <a:off x="7234155" y="3410709"/>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7" y="49"/>
                    <a:pt x="0" y="34"/>
                    <a:pt x="5" y="20"/>
                  </a:cubicBezTo>
                  <a:cubicBezTo>
                    <a:pt x="10" y="6"/>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74" name="Freeform 211"/>
            <p:cNvSpPr>
              <a:spLocks/>
            </p:cNvSpPr>
            <p:nvPr/>
          </p:nvSpPr>
          <p:spPr bwMode="auto">
            <a:xfrm rot="20940000">
              <a:off x="7114100" y="3389683"/>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75" name="Freeform 212"/>
            <p:cNvSpPr>
              <a:spLocks/>
            </p:cNvSpPr>
            <p:nvPr/>
          </p:nvSpPr>
          <p:spPr bwMode="auto">
            <a:xfrm rot="20940000">
              <a:off x="7054956" y="3379038"/>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76" name="Freeform 213"/>
            <p:cNvSpPr>
              <a:spLocks/>
            </p:cNvSpPr>
            <p:nvPr/>
          </p:nvSpPr>
          <p:spPr bwMode="auto">
            <a:xfrm rot="20940000">
              <a:off x="6995094" y="3370005"/>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77" name="Freeform 214"/>
            <p:cNvSpPr>
              <a:spLocks/>
            </p:cNvSpPr>
            <p:nvPr/>
          </p:nvSpPr>
          <p:spPr bwMode="auto">
            <a:xfrm rot="20940000">
              <a:off x="7163502" y="3459292"/>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78" name="Freeform 215"/>
            <p:cNvSpPr>
              <a:spLocks/>
            </p:cNvSpPr>
            <p:nvPr/>
          </p:nvSpPr>
          <p:spPr bwMode="auto">
            <a:xfrm rot="20940000">
              <a:off x="7223548" y="346927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79" name="Freeform 216"/>
            <p:cNvSpPr>
              <a:spLocks/>
            </p:cNvSpPr>
            <p:nvPr/>
          </p:nvSpPr>
          <p:spPr bwMode="auto">
            <a:xfrm rot="20940000">
              <a:off x="7293152" y="3419826"/>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80" name="Freeform 217"/>
            <p:cNvSpPr>
              <a:spLocks/>
            </p:cNvSpPr>
            <p:nvPr/>
          </p:nvSpPr>
          <p:spPr bwMode="auto">
            <a:xfrm rot="20940000">
              <a:off x="7282692" y="347991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81" name="Freeform 218"/>
            <p:cNvSpPr>
              <a:spLocks/>
            </p:cNvSpPr>
            <p:nvPr/>
          </p:nvSpPr>
          <p:spPr bwMode="auto">
            <a:xfrm rot="20940000">
              <a:off x="7342692" y="3490388"/>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82" name="Freeform 219"/>
            <p:cNvSpPr>
              <a:spLocks/>
            </p:cNvSpPr>
            <p:nvPr/>
          </p:nvSpPr>
          <p:spPr bwMode="auto">
            <a:xfrm rot="20940000">
              <a:off x="7105066" y="3449545"/>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83" name="Freeform 220"/>
            <p:cNvSpPr>
              <a:spLocks/>
            </p:cNvSpPr>
            <p:nvPr/>
          </p:nvSpPr>
          <p:spPr bwMode="auto">
            <a:xfrm rot="20940000">
              <a:off x="7044496" y="343913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84" name="Freeform 221"/>
            <p:cNvSpPr>
              <a:spLocks/>
            </p:cNvSpPr>
            <p:nvPr/>
          </p:nvSpPr>
          <p:spPr bwMode="auto">
            <a:xfrm rot="20940000">
              <a:off x="6984403" y="3428670"/>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85" name="Freeform 222"/>
            <p:cNvSpPr>
              <a:spLocks/>
            </p:cNvSpPr>
            <p:nvPr/>
          </p:nvSpPr>
          <p:spPr bwMode="auto">
            <a:xfrm rot="20940000">
              <a:off x="6936438" y="3359406"/>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86" name="Freeform 223"/>
            <p:cNvSpPr>
              <a:spLocks/>
            </p:cNvSpPr>
            <p:nvPr/>
          </p:nvSpPr>
          <p:spPr bwMode="auto">
            <a:xfrm rot="20940000">
              <a:off x="6926014" y="3419402"/>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87" name="Freeform 224"/>
            <p:cNvSpPr>
              <a:spLocks/>
            </p:cNvSpPr>
            <p:nvPr/>
          </p:nvSpPr>
          <p:spPr bwMode="auto">
            <a:xfrm rot="20940000">
              <a:off x="7154477" y="3519246"/>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88" name="Freeform 225"/>
            <p:cNvSpPr>
              <a:spLocks/>
            </p:cNvSpPr>
            <p:nvPr/>
          </p:nvSpPr>
          <p:spPr bwMode="auto">
            <a:xfrm rot="20940000">
              <a:off x="7213612" y="3529798"/>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89" name="Freeform 226"/>
            <p:cNvSpPr>
              <a:spLocks/>
            </p:cNvSpPr>
            <p:nvPr/>
          </p:nvSpPr>
          <p:spPr bwMode="auto">
            <a:xfrm rot="20940000">
              <a:off x="7273474" y="3538832"/>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90" name="Freeform 227"/>
            <p:cNvSpPr>
              <a:spLocks/>
            </p:cNvSpPr>
            <p:nvPr/>
          </p:nvSpPr>
          <p:spPr bwMode="auto">
            <a:xfrm rot="20940000">
              <a:off x="7332140" y="3549523"/>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91" name="Freeform 228"/>
            <p:cNvSpPr>
              <a:spLocks/>
            </p:cNvSpPr>
            <p:nvPr/>
          </p:nvSpPr>
          <p:spPr bwMode="auto">
            <a:xfrm rot="20940000">
              <a:off x="7094422" y="3508689"/>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92" name="Freeform 229"/>
            <p:cNvSpPr>
              <a:spLocks/>
            </p:cNvSpPr>
            <p:nvPr/>
          </p:nvSpPr>
          <p:spPr bwMode="auto">
            <a:xfrm rot="20940000">
              <a:off x="7034514" y="3499177"/>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93" name="Freeform 230"/>
            <p:cNvSpPr>
              <a:spLocks/>
            </p:cNvSpPr>
            <p:nvPr/>
          </p:nvSpPr>
          <p:spPr bwMode="auto">
            <a:xfrm rot="20940000">
              <a:off x="6975365" y="3488486"/>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94" name="Freeform 231"/>
            <p:cNvSpPr>
              <a:spLocks/>
            </p:cNvSpPr>
            <p:nvPr/>
          </p:nvSpPr>
          <p:spPr bwMode="auto">
            <a:xfrm rot="20940000">
              <a:off x="6915324" y="3478550"/>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95" name="Freeform 232"/>
            <p:cNvSpPr>
              <a:spLocks/>
            </p:cNvSpPr>
            <p:nvPr/>
          </p:nvSpPr>
          <p:spPr bwMode="auto">
            <a:xfrm rot="20940000">
              <a:off x="7144049" y="3579196"/>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96" name="Freeform 233"/>
            <p:cNvSpPr>
              <a:spLocks/>
            </p:cNvSpPr>
            <p:nvPr/>
          </p:nvSpPr>
          <p:spPr bwMode="auto">
            <a:xfrm rot="20940000">
              <a:off x="7202921" y="3588464"/>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97" name="Freeform 234"/>
            <p:cNvSpPr>
              <a:spLocks/>
            </p:cNvSpPr>
            <p:nvPr/>
          </p:nvSpPr>
          <p:spPr bwMode="auto">
            <a:xfrm rot="20940000">
              <a:off x="7263009" y="359887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98" name="Freeform 235"/>
            <p:cNvSpPr>
              <a:spLocks/>
            </p:cNvSpPr>
            <p:nvPr/>
          </p:nvSpPr>
          <p:spPr bwMode="auto">
            <a:xfrm rot="20940000">
              <a:off x="7323101" y="3609339"/>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099" name="Freeform 236"/>
            <p:cNvSpPr>
              <a:spLocks/>
            </p:cNvSpPr>
            <p:nvPr/>
          </p:nvSpPr>
          <p:spPr bwMode="auto">
            <a:xfrm rot="20940000">
              <a:off x="7083957" y="3568735"/>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00" name="Freeform 237"/>
            <p:cNvSpPr>
              <a:spLocks/>
            </p:cNvSpPr>
            <p:nvPr/>
          </p:nvSpPr>
          <p:spPr bwMode="auto">
            <a:xfrm rot="20940000">
              <a:off x="7024813" y="3558091"/>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01" name="Freeform 238"/>
            <p:cNvSpPr>
              <a:spLocks/>
            </p:cNvSpPr>
            <p:nvPr/>
          </p:nvSpPr>
          <p:spPr bwMode="auto">
            <a:xfrm rot="20940000">
              <a:off x="6964859" y="3549066"/>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02" name="Freeform 239"/>
            <p:cNvSpPr>
              <a:spLocks/>
            </p:cNvSpPr>
            <p:nvPr/>
          </p:nvSpPr>
          <p:spPr bwMode="auto">
            <a:xfrm rot="20940000">
              <a:off x="6904859" y="3538596"/>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03" name="Freeform 240"/>
            <p:cNvSpPr>
              <a:spLocks/>
            </p:cNvSpPr>
            <p:nvPr/>
          </p:nvSpPr>
          <p:spPr bwMode="auto">
            <a:xfrm rot="20940000">
              <a:off x="7133359" y="3638344"/>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04" name="Freeform 241"/>
            <p:cNvSpPr>
              <a:spLocks/>
            </p:cNvSpPr>
            <p:nvPr/>
          </p:nvSpPr>
          <p:spPr bwMode="auto">
            <a:xfrm rot="20940000">
              <a:off x="7193405" y="3648326"/>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05" name="Freeform 242"/>
            <p:cNvSpPr>
              <a:spLocks/>
            </p:cNvSpPr>
            <p:nvPr/>
          </p:nvSpPr>
          <p:spPr bwMode="auto">
            <a:xfrm rot="20940000">
              <a:off x="7252549" y="3658971"/>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06" name="Freeform 243"/>
            <p:cNvSpPr>
              <a:spLocks/>
            </p:cNvSpPr>
            <p:nvPr/>
          </p:nvSpPr>
          <p:spPr bwMode="auto">
            <a:xfrm rot="20940000">
              <a:off x="7312457" y="3668483"/>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07" name="Freeform 244"/>
            <p:cNvSpPr>
              <a:spLocks/>
            </p:cNvSpPr>
            <p:nvPr/>
          </p:nvSpPr>
          <p:spPr bwMode="auto">
            <a:xfrm rot="20940000">
              <a:off x="7074316" y="3628749"/>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3"/>
                    <a:pt x="34" y="59"/>
                    <a:pt x="20" y="54"/>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08" name="Freeform 245"/>
            <p:cNvSpPr>
              <a:spLocks/>
            </p:cNvSpPr>
            <p:nvPr/>
          </p:nvSpPr>
          <p:spPr bwMode="auto">
            <a:xfrm rot="20940000">
              <a:off x="7014353" y="3618183"/>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09" name="Freeform 246"/>
            <p:cNvSpPr>
              <a:spLocks/>
            </p:cNvSpPr>
            <p:nvPr/>
          </p:nvSpPr>
          <p:spPr bwMode="auto">
            <a:xfrm rot="20940000">
              <a:off x="6954260" y="3607722"/>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10" name="Freeform 247"/>
            <p:cNvSpPr>
              <a:spLocks/>
            </p:cNvSpPr>
            <p:nvPr/>
          </p:nvSpPr>
          <p:spPr bwMode="auto">
            <a:xfrm rot="20940000">
              <a:off x="6895116" y="3597078"/>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11" name="Freeform 248"/>
            <p:cNvSpPr>
              <a:spLocks/>
            </p:cNvSpPr>
            <p:nvPr/>
          </p:nvSpPr>
          <p:spPr bwMode="auto">
            <a:xfrm rot="20940000">
              <a:off x="7122898" y="3698437"/>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12" name="Freeform 249"/>
            <p:cNvSpPr>
              <a:spLocks/>
            </p:cNvSpPr>
            <p:nvPr/>
          </p:nvSpPr>
          <p:spPr bwMode="auto">
            <a:xfrm rot="20940000">
              <a:off x="7182898" y="3708906"/>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13" name="Freeform 250"/>
            <p:cNvSpPr>
              <a:spLocks/>
            </p:cNvSpPr>
            <p:nvPr/>
          </p:nvSpPr>
          <p:spPr bwMode="auto">
            <a:xfrm rot="20940000">
              <a:off x="7242852" y="3717930"/>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14" name="Freeform 251"/>
            <p:cNvSpPr>
              <a:spLocks/>
            </p:cNvSpPr>
            <p:nvPr/>
          </p:nvSpPr>
          <p:spPr bwMode="auto">
            <a:xfrm rot="20940000">
              <a:off x="7301996" y="3728575"/>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15" name="Freeform 252"/>
            <p:cNvSpPr>
              <a:spLocks/>
            </p:cNvSpPr>
            <p:nvPr/>
          </p:nvSpPr>
          <p:spPr bwMode="auto">
            <a:xfrm rot="20940000">
              <a:off x="7063800" y="3687787"/>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16" name="Freeform 253"/>
            <p:cNvSpPr>
              <a:spLocks/>
            </p:cNvSpPr>
            <p:nvPr/>
          </p:nvSpPr>
          <p:spPr bwMode="auto">
            <a:xfrm rot="20940000">
              <a:off x="7003708" y="3677327"/>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17" name="Freeform 254"/>
            <p:cNvSpPr>
              <a:spLocks/>
            </p:cNvSpPr>
            <p:nvPr/>
          </p:nvSpPr>
          <p:spPr bwMode="auto">
            <a:xfrm rot="20940000">
              <a:off x="6945227" y="3667584"/>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18" name="Freeform 255"/>
            <p:cNvSpPr>
              <a:spLocks/>
            </p:cNvSpPr>
            <p:nvPr/>
          </p:nvSpPr>
          <p:spPr bwMode="auto">
            <a:xfrm rot="20940000">
              <a:off x="6884702" y="3657649"/>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19" name="Freeform 256"/>
            <p:cNvSpPr>
              <a:spLocks/>
            </p:cNvSpPr>
            <p:nvPr/>
          </p:nvSpPr>
          <p:spPr bwMode="auto">
            <a:xfrm rot="20940000">
              <a:off x="7113772" y="3758307"/>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20" name="Freeform 257"/>
            <p:cNvSpPr>
              <a:spLocks/>
            </p:cNvSpPr>
            <p:nvPr/>
          </p:nvSpPr>
          <p:spPr bwMode="auto">
            <a:xfrm rot="20940000">
              <a:off x="7172300" y="3767562"/>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21" name="Freeform 258"/>
            <p:cNvSpPr>
              <a:spLocks/>
            </p:cNvSpPr>
            <p:nvPr/>
          </p:nvSpPr>
          <p:spPr bwMode="auto">
            <a:xfrm rot="20940000">
              <a:off x="7232870" y="3777977"/>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22" name="Freeform 259"/>
            <p:cNvSpPr>
              <a:spLocks/>
            </p:cNvSpPr>
            <p:nvPr/>
          </p:nvSpPr>
          <p:spPr bwMode="auto">
            <a:xfrm rot="20940000">
              <a:off x="7053818" y="3747833"/>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23" name="Freeform 260"/>
            <p:cNvSpPr>
              <a:spLocks/>
            </p:cNvSpPr>
            <p:nvPr/>
          </p:nvSpPr>
          <p:spPr bwMode="auto">
            <a:xfrm rot="20940000">
              <a:off x="6994683" y="3737281"/>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24" name="Freeform 261"/>
            <p:cNvSpPr>
              <a:spLocks/>
            </p:cNvSpPr>
            <p:nvPr/>
          </p:nvSpPr>
          <p:spPr bwMode="auto">
            <a:xfrm rot="20940000">
              <a:off x="6934582" y="3726728"/>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25" name="Freeform 262"/>
            <p:cNvSpPr>
              <a:spLocks/>
            </p:cNvSpPr>
            <p:nvPr/>
          </p:nvSpPr>
          <p:spPr bwMode="auto">
            <a:xfrm rot="20940000">
              <a:off x="6874720" y="3717695"/>
              <a:ext cx="68101"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26" name="Freeform 263"/>
            <p:cNvSpPr>
              <a:spLocks/>
            </p:cNvSpPr>
            <p:nvPr/>
          </p:nvSpPr>
          <p:spPr bwMode="auto">
            <a:xfrm rot="20940000">
              <a:off x="7103220" y="3817442"/>
              <a:ext cx="68101"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27" name="Freeform 264"/>
            <p:cNvSpPr>
              <a:spLocks/>
            </p:cNvSpPr>
            <p:nvPr/>
          </p:nvSpPr>
          <p:spPr bwMode="auto">
            <a:xfrm rot="20940000">
              <a:off x="7163262" y="382737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28" name="Freeform 265"/>
            <p:cNvSpPr>
              <a:spLocks/>
            </p:cNvSpPr>
            <p:nvPr/>
          </p:nvSpPr>
          <p:spPr bwMode="auto">
            <a:xfrm rot="20940000">
              <a:off x="7222318" y="3838078"/>
              <a:ext cx="68101"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29" name="Freeform 266"/>
            <p:cNvSpPr>
              <a:spLocks/>
            </p:cNvSpPr>
            <p:nvPr/>
          </p:nvSpPr>
          <p:spPr bwMode="auto">
            <a:xfrm rot="20940000">
              <a:off x="7043128" y="3806982"/>
              <a:ext cx="68101"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30" name="Freeform 267"/>
            <p:cNvSpPr>
              <a:spLocks/>
            </p:cNvSpPr>
            <p:nvPr/>
          </p:nvSpPr>
          <p:spPr bwMode="auto">
            <a:xfrm rot="20940000">
              <a:off x="6984209" y="3797235"/>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31" name="Freeform 268"/>
            <p:cNvSpPr>
              <a:spLocks/>
            </p:cNvSpPr>
            <p:nvPr/>
          </p:nvSpPr>
          <p:spPr bwMode="auto">
            <a:xfrm rot="20940000">
              <a:off x="6924117" y="378677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32" name="Freeform 269"/>
            <p:cNvSpPr>
              <a:spLocks/>
            </p:cNvSpPr>
            <p:nvPr/>
          </p:nvSpPr>
          <p:spPr bwMode="auto">
            <a:xfrm rot="20940000">
              <a:off x="6864986" y="3776268"/>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5"/>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33" name="Freeform 270"/>
            <p:cNvSpPr>
              <a:spLocks/>
            </p:cNvSpPr>
            <p:nvPr/>
          </p:nvSpPr>
          <p:spPr bwMode="auto">
            <a:xfrm rot="20940000">
              <a:off x="7092755" y="3877489"/>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34" name="Freeform 271"/>
            <p:cNvSpPr>
              <a:spLocks/>
            </p:cNvSpPr>
            <p:nvPr/>
          </p:nvSpPr>
          <p:spPr bwMode="auto">
            <a:xfrm rot="20940000">
              <a:off x="7152617" y="388652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35" name="Freeform 272"/>
            <p:cNvSpPr>
              <a:spLocks/>
            </p:cNvSpPr>
            <p:nvPr/>
          </p:nvSpPr>
          <p:spPr bwMode="auto">
            <a:xfrm rot="20940000">
              <a:off x="7212722" y="3897121"/>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36" name="Freeform 273"/>
            <p:cNvSpPr>
              <a:spLocks/>
            </p:cNvSpPr>
            <p:nvPr/>
          </p:nvSpPr>
          <p:spPr bwMode="auto">
            <a:xfrm rot="20940000">
              <a:off x="7033657" y="3866839"/>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37" name="Freeform 274"/>
            <p:cNvSpPr>
              <a:spLocks/>
            </p:cNvSpPr>
            <p:nvPr/>
          </p:nvSpPr>
          <p:spPr bwMode="auto">
            <a:xfrm rot="20940000">
              <a:off x="6973565" y="385637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38" name="Freeform 275"/>
            <p:cNvSpPr>
              <a:spLocks/>
            </p:cNvSpPr>
            <p:nvPr/>
          </p:nvSpPr>
          <p:spPr bwMode="auto">
            <a:xfrm rot="20940000">
              <a:off x="6913657" y="3846867"/>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39" name="Freeform 276"/>
            <p:cNvSpPr>
              <a:spLocks/>
            </p:cNvSpPr>
            <p:nvPr/>
          </p:nvSpPr>
          <p:spPr bwMode="auto">
            <a:xfrm rot="20940000">
              <a:off x="6854513" y="3836222"/>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40" name="Freeform 277"/>
            <p:cNvSpPr>
              <a:spLocks/>
            </p:cNvSpPr>
            <p:nvPr/>
          </p:nvSpPr>
          <p:spPr bwMode="auto">
            <a:xfrm rot="20940000">
              <a:off x="6805019" y="3767105"/>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41" name="Freeform 278"/>
            <p:cNvSpPr>
              <a:spLocks/>
            </p:cNvSpPr>
            <p:nvPr/>
          </p:nvSpPr>
          <p:spPr bwMode="auto">
            <a:xfrm rot="20940000">
              <a:off x="6794466" y="3826241"/>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42" name="Freeform 279"/>
            <p:cNvSpPr>
              <a:spLocks/>
            </p:cNvSpPr>
            <p:nvPr/>
          </p:nvSpPr>
          <p:spPr bwMode="auto">
            <a:xfrm rot="20940000">
              <a:off x="7083012" y="3935970"/>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43" name="Freeform 280"/>
            <p:cNvSpPr>
              <a:spLocks/>
            </p:cNvSpPr>
            <p:nvPr/>
          </p:nvSpPr>
          <p:spPr bwMode="auto">
            <a:xfrm rot="20940000">
              <a:off x="7142157" y="3946615"/>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44" name="Freeform 281"/>
            <p:cNvSpPr>
              <a:spLocks/>
            </p:cNvSpPr>
            <p:nvPr/>
          </p:nvSpPr>
          <p:spPr bwMode="auto">
            <a:xfrm rot="20940000">
              <a:off x="7023197" y="3926932"/>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45" name="Freeform 282"/>
            <p:cNvSpPr>
              <a:spLocks/>
            </p:cNvSpPr>
            <p:nvPr/>
          </p:nvSpPr>
          <p:spPr bwMode="auto">
            <a:xfrm rot="20940000">
              <a:off x="6963104" y="3916472"/>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46" name="Freeform 283"/>
            <p:cNvSpPr>
              <a:spLocks/>
            </p:cNvSpPr>
            <p:nvPr/>
          </p:nvSpPr>
          <p:spPr bwMode="auto">
            <a:xfrm rot="20940000">
              <a:off x="6903960" y="3905827"/>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47" name="Freeform 284"/>
            <p:cNvSpPr>
              <a:spLocks/>
            </p:cNvSpPr>
            <p:nvPr/>
          </p:nvSpPr>
          <p:spPr bwMode="auto">
            <a:xfrm rot="20940000">
              <a:off x="6844006" y="3896802"/>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48" name="Freeform 285"/>
            <p:cNvSpPr>
              <a:spLocks/>
            </p:cNvSpPr>
            <p:nvPr/>
          </p:nvSpPr>
          <p:spPr bwMode="auto">
            <a:xfrm rot="20940000">
              <a:off x="6785442" y="3886195"/>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49" name="Freeform 286"/>
            <p:cNvSpPr>
              <a:spLocks/>
            </p:cNvSpPr>
            <p:nvPr/>
          </p:nvSpPr>
          <p:spPr bwMode="auto">
            <a:xfrm rot="20940000">
              <a:off x="7072598" y="3996541"/>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50" name="Freeform 287"/>
            <p:cNvSpPr>
              <a:spLocks/>
            </p:cNvSpPr>
            <p:nvPr/>
          </p:nvSpPr>
          <p:spPr bwMode="auto">
            <a:xfrm rot="20940000">
              <a:off x="7012506" y="3986080"/>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51" name="Freeform 288"/>
            <p:cNvSpPr>
              <a:spLocks/>
            </p:cNvSpPr>
            <p:nvPr/>
          </p:nvSpPr>
          <p:spPr bwMode="auto">
            <a:xfrm rot="20940000">
              <a:off x="6953933" y="3976347"/>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52" name="Freeform 289"/>
            <p:cNvSpPr>
              <a:spLocks/>
            </p:cNvSpPr>
            <p:nvPr/>
          </p:nvSpPr>
          <p:spPr bwMode="auto">
            <a:xfrm rot="20940000">
              <a:off x="6893978" y="3965873"/>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53" name="Freeform 290"/>
            <p:cNvSpPr>
              <a:spLocks/>
            </p:cNvSpPr>
            <p:nvPr/>
          </p:nvSpPr>
          <p:spPr bwMode="auto">
            <a:xfrm rot="20940000">
              <a:off x="6833407" y="3955459"/>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54" name="Freeform 291"/>
            <p:cNvSpPr>
              <a:spLocks/>
            </p:cNvSpPr>
            <p:nvPr/>
          </p:nvSpPr>
          <p:spPr bwMode="auto">
            <a:xfrm rot="20940000">
              <a:off x="6774742" y="3944768"/>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55" name="Freeform 292"/>
            <p:cNvSpPr>
              <a:spLocks/>
            </p:cNvSpPr>
            <p:nvPr/>
          </p:nvSpPr>
          <p:spPr bwMode="auto">
            <a:xfrm rot="20940000">
              <a:off x="7062524" y="4056596"/>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56" name="Freeform 293"/>
            <p:cNvSpPr>
              <a:spLocks/>
            </p:cNvSpPr>
            <p:nvPr/>
          </p:nvSpPr>
          <p:spPr bwMode="auto">
            <a:xfrm rot="20940000">
              <a:off x="7003481" y="4046034"/>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57" name="Freeform 294"/>
            <p:cNvSpPr>
              <a:spLocks/>
            </p:cNvSpPr>
            <p:nvPr/>
          </p:nvSpPr>
          <p:spPr bwMode="auto">
            <a:xfrm rot="20940000">
              <a:off x="6943426" y="4035478"/>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58" name="Freeform 295"/>
            <p:cNvSpPr>
              <a:spLocks/>
            </p:cNvSpPr>
            <p:nvPr/>
          </p:nvSpPr>
          <p:spPr bwMode="auto">
            <a:xfrm rot="20940000">
              <a:off x="6883334" y="4025017"/>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59" name="Freeform 296"/>
            <p:cNvSpPr>
              <a:spLocks/>
            </p:cNvSpPr>
            <p:nvPr/>
          </p:nvSpPr>
          <p:spPr bwMode="auto">
            <a:xfrm rot="20940000">
              <a:off x="6824369" y="4015275"/>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60" name="Freeform 297"/>
            <p:cNvSpPr>
              <a:spLocks/>
            </p:cNvSpPr>
            <p:nvPr/>
          </p:nvSpPr>
          <p:spPr bwMode="auto">
            <a:xfrm rot="20940000">
              <a:off x="6764323" y="4005293"/>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61" name="Freeform 298"/>
            <p:cNvSpPr>
              <a:spLocks/>
            </p:cNvSpPr>
            <p:nvPr/>
          </p:nvSpPr>
          <p:spPr bwMode="auto">
            <a:xfrm rot="20940000">
              <a:off x="7052883" y="411516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62" name="Freeform 299"/>
            <p:cNvSpPr>
              <a:spLocks/>
            </p:cNvSpPr>
            <p:nvPr/>
          </p:nvSpPr>
          <p:spPr bwMode="auto">
            <a:xfrm rot="20940000">
              <a:off x="6992777" y="4104562"/>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63" name="Freeform 300"/>
            <p:cNvSpPr>
              <a:spLocks/>
            </p:cNvSpPr>
            <p:nvPr/>
          </p:nvSpPr>
          <p:spPr bwMode="auto">
            <a:xfrm rot="20940000">
              <a:off x="6932961" y="4095524"/>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64" name="Freeform 301"/>
            <p:cNvSpPr>
              <a:spLocks/>
            </p:cNvSpPr>
            <p:nvPr/>
          </p:nvSpPr>
          <p:spPr bwMode="auto">
            <a:xfrm rot="20940000">
              <a:off x="6873817" y="4084879"/>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65" name="Freeform 302"/>
            <p:cNvSpPr>
              <a:spLocks/>
            </p:cNvSpPr>
            <p:nvPr/>
          </p:nvSpPr>
          <p:spPr bwMode="auto">
            <a:xfrm rot="20940000">
              <a:off x="6813725" y="407441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66" name="Freeform 303"/>
            <p:cNvSpPr>
              <a:spLocks/>
            </p:cNvSpPr>
            <p:nvPr/>
          </p:nvSpPr>
          <p:spPr bwMode="auto">
            <a:xfrm rot="20940000">
              <a:off x="6753863" y="4065385"/>
              <a:ext cx="68584"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67" name="Freeform 304"/>
            <p:cNvSpPr>
              <a:spLocks/>
            </p:cNvSpPr>
            <p:nvPr/>
          </p:nvSpPr>
          <p:spPr bwMode="auto">
            <a:xfrm rot="20940000">
              <a:off x="7042409" y="4175114"/>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68" name="Freeform 305"/>
            <p:cNvSpPr>
              <a:spLocks/>
            </p:cNvSpPr>
            <p:nvPr/>
          </p:nvSpPr>
          <p:spPr bwMode="auto">
            <a:xfrm rot="20940000">
              <a:off x="6982363" y="4165133"/>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69" name="Freeform 306"/>
            <p:cNvSpPr>
              <a:spLocks/>
            </p:cNvSpPr>
            <p:nvPr/>
          </p:nvSpPr>
          <p:spPr bwMode="auto">
            <a:xfrm rot="20940000">
              <a:off x="6923227" y="4154580"/>
              <a:ext cx="67618"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70" name="Freeform 307"/>
            <p:cNvSpPr>
              <a:spLocks/>
            </p:cNvSpPr>
            <p:nvPr/>
          </p:nvSpPr>
          <p:spPr bwMode="auto">
            <a:xfrm rot="20940000">
              <a:off x="6863357" y="414497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71" name="Freeform 308"/>
            <p:cNvSpPr>
              <a:spLocks/>
            </p:cNvSpPr>
            <p:nvPr/>
          </p:nvSpPr>
          <p:spPr bwMode="auto">
            <a:xfrm rot="20940000">
              <a:off x="6803264" y="4134511"/>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72" name="Freeform 309"/>
            <p:cNvSpPr>
              <a:spLocks/>
            </p:cNvSpPr>
            <p:nvPr/>
          </p:nvSpPr>
          <p:spPr bwMode="auto">
            <a:xfrm rot="20940000">
              <a:off x="6744120" y="4123866"/>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73" name="Freeform 310"/>
            <p:cNvSpPr>
              <a:spLocks/>
            </p:cNvSpPr>
            <p:nvPr/>
          </p:nvSpPr>
          <p:spPr bwMode="auto">
            <a:xfrm rot="20940000">
              <a:off x="7031764" y="4234258"/>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74" name="Freeform 311"/>
            <p:cNvSpPr>
              <a:spLocks/>
            </p:cNvSpPr>
            <p:nvPr/>
          </p:nvSpPr>
          <p:spPr bwMode="auto">
            <a:xfrm rot="20940000">
              <a:off x="6971902" y="4225225"/>
              <a:ext cx="68584"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75" name="Freeform 312"/>
            <p:cNvSpPr>
              <a:spLocks/>
            </p:cNvSpPr>
            <p:nvPr/>
          </p:nvSpPr>
          <p:spPr bwMode="auto">
            <a:xfrm rot="20940000">
              <a:off x="6912804" y="4214576"/>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76" name="Freeform 313"/>
            <p:cNvSpPr>
              <a:spLocks/>
            </p:cNvSpPr>
            <p:nvPr/>
          </p:nvSpPr>
          <p:spPr bwMode="auto">
            <a:xfrm rot="20940000">
              <a:off x="6852712" y="420411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77" name="Freeform 314"/>
            <p:cNvSpPr>
              <a:spLocks/>
            </p:cNvSpPr>
            <p:nvPr/>
          </p:nvSpPr>
          <p:spPr bwMode="auto">
            <a:xfrm rot="20940000">
              <a:off x="6794138" y="4194382"/>
              <a:ext cx="68101" cy="67618"/>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78" name="Freeform 315"/>
            <p:cNvSpPr>
              <a:spLocks/>
            </p:cNvSpPr>
            <p:nvPr/>
          </p:nvSpPr>
          <p:spPr bwMode="auto">
            <a:xfrm rot="20940000">
              <a:off x="6734184" y="4184391"/>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79" name="Freeform 316"/>
            <p:cNvSpPr>
              <a:spLocks/>
            </p:cNvSpPr>
            <p:nvPr/>
          </p:nvSpPr>
          <p:spPr bwMode="auto">
            <a:xfrm rot="20940000">
              <a:off x="7021304" y="429435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80" name="Freeform 317"/>
            <p:cNvSpPr>
              <a:spLocks/>
            </p:cNvSpPr>
            <p:nvPr/>
          </p:nvSpPr>
          <p:spPr bwMode="auto">
            <a:xfrm rot="20940000">
              <a:off x="6962638" y="4283660"/>
              <a:ext cx="68101"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81" name="Freeform 318"/>
            <p:cNvSpPr>
              <a:spLocks/>
            </p:cNvSpPr>
            <p:nvPr/>
          </p:nvSpPr>
          <p:spPr bwMode="auto">
            <a:xfrm rot="20940000">
              <a:off x="6902684" y="4274635"/>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82" name="Freeform 319"/>
            <p:cNvSpPr>
              <a:spLocks/>
            </p:cNvSpPr>
            <p:nvPr/>
          </p:nvSpPr>
          <p:spPr bwMode="auto">
            <a:xfrm rot="20940000">
              <a:off x="6843687" y="4264069"/>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83" name="Freeform 320"/>
            <p:cNvSpPr>
              <a:spLocks/>
            </p:cNvSpPr>
            <p:nvPr/>
          </p:nvSpPr>
          <p:spPr bwMode="auto">
            <a:xfrm rot="20940000">
              <a:off x="6783586" y="4253517"/>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84" name="Freeform 321"/>
            <p:cNvSpPr>
              <a:spLocks/>
            </p:cNvSpPr>
            <p:nvPr/>
          </p:nvSpPr>
          <p:spPr bwMode="auto">
            <a:xfrm rot="20940000">
              <a:off x="6723494" y="4243056"/>
              <a:ext cx="68101"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85" name="Freeform 322"/>
            <p:cNvSpPr>
              <a:spLocks/>
            </p:cNvSpPr>
            <p:nvPr/>
          </p:nvSpPr>
          <p:spPr bwMode="auto">
            <a:xfrm rot="20940000">
              <a:off x="7012266" y="4354167"/>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86" name="Freeform 323"/>
            <p:cNvSpPr>
              <a:spLocks/>
            </p:cNvSpPr>
            <p:nvPr/>
          </p:nvSpPr>
          <p:spPr bwMode="auto">
            <a:xfrm rot="20940000">
              <a:off x="7101369" y="4184811"/>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87" name="Freeform 324"/>
            <p:cNvSpPr>
              <a:spLocks/>
            </p:cNvSpPr>
            <p:nvPr/>
          </p:nvSpPr>
          <p:spPr bwMode="auto">
            <a:xfrm rot="20940000">
              <a:off x="7091857" y="4244719"/>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88" name="Freeform 325"/>
            <p:cNvSpPr>
              <a:spLocks/>
            </p:cNvSpPr>
            <p:nvPr/>
          </p:nvSpPr>
          <p:spPr bwMode="auto">
            <a:xfrm rot="20940000">
              <a:off x="7081875" y="4304765"/>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89" name="Freeform 326"/>
            <p:cNvSpPr>
              <a:spLocks/>
            </p:cNvSpPr>
            <p:nvPr/>
          </p:nvSpPr>
          <p:spPr bwMode="auto">
            <a:xfrm rot="20940000">
              <a:off x="7071230" y="4363909"/>
              <a:ext cx="68101"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90" name="Freeform 327"/>
            <p:cNvSpPr>
              <a:spLocks/>
            </p:cNvSpPr>
            <p:nvPr/>
          </p:nvSpPr>
          <p:spPr bwMode="auto">
            <a:xfrm rot="20940000">
              <a:off x="6952219" y="4344185"/>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91" name="Freeform 328"/>
            <p:cNvSpPr>
              <a:spLocks/>
            </p:cNvSpPr>
            <p:nvPr/>
          </p:nvSpPr>
          <p:spPr bwMode="auto">
            <a:xfrm rot="20940000">
              <a:off x="6892132" y="4333771"/>
              <a:ext cx="68101"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92" name="Freeform 329"/>
            <p:cNvSpPr>
              <a:spLocks/>
            </p:cNvSpPr>
            <p:nvPr/>
          </p:nvSpPr>
          <p:spPr bwMode="auto">
            <a:xfrm rot="20940000">
              <a:off x="6833029" y="4323075"/>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93" name="Freeform 330"/>
            <p:cNvSpPr>
              <a:spLocks/>
            </p:cNvSpPr>
            <p:nvPr/>
          </p:nvSpPr>
          <p:spPr bwMode="auto">
            <a:xfrm rot="20940000">
              <a:off x="6773121" y="4313563"/>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94" name="Freeform 331"/>
            <p:cNvSpPr>
              <a:spLocks/>
            </p:cNvSpPr>
            <p:nvPr/>
          </p:nvSpPr>
          <p:spPr bwMode="auto">
            <a:xfrm rot="20940000">
              <a:off x="6713977" y="430291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95" name="Freeform 332"/>
            <p:cNvSpPr>
              <a:spLocks/>
            </p:cNvSpPr>
            <p:nvPr/>
          </p:nvSpPr>
          <p:spPr bwMode="auto">
            <a:xfrm rot="20940000">
              <a:off x="7001621" y="4413311"/>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96" name="Freeform 333"/>
            <p:cNvSpPr>
              <a:spLocks/>
            </p:cNvSpPr>
            <p:nvPr/>
          </p:nvSpPr>
          <p:spPr bwMode="auto">
            <a:xfrm rot="20940000">
              <a:off x="6941667" y="4404286"/>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97" name="Freeform 334"/>
            <p:cNvSpPr>
              <a:spLocks/>
            </p:cNvSpPr>
            <p:nvPr/>
          </p:nvSpPr>
          <p:spPr bwMode="auto">
            <a:xfrm rot="20940000">
              <a:off x="6882661" y="439362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98" name="Freeform 335"/>
            <p:cNvSpPr>
              <a:spLocks/>
            </p:cNvSpPr>
            <p:nvPr/>
          </p:nvSpPr>
          <p:spPr bwMode="auto">
            <a:xfrm rot="20940000">
              <a:off x="6822569" y="438316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199" name="Freeform 336"/>
            <p:cNvSpPr>
              <a:spLocks/>
            </p:cNvSpPr>
            <p:nvPr/>
          </p:nvSpPr>
          <p:spPr bwMode="auto">
            <a:xfrm rot="20940000">
              <a:off x="6763434" y="4372615"/>
              <a:ext cx="67618"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00" name="Freeform 337"/>
            <p:cNvSpPr>
              <a:spLocks/>
            </p:cNvSpPr>
            <p:nvPr/>
          </p:nvSpPr>
          <p:spPr bwMode="auto">
            <a:xfrm rot="20940000">
              <a:off x="6703563" y="4363489"/>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01" name="Freeform 338"/>
            <p:cNvSpPr>
              <a:spLocks/>
            </p:cNvSpPr>
            <p:nvPr/>
          </p:nvSpPr>
          <p:spPr bwMode="auto">
            <a:xfrm rot="20940000">
              <a:off x="6991161" y="4473403"/>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02" name="Freeform 339"/>
            <p:cNvSpPr>
              <a:spLocks/>
            </p:cNvSpPr>
            <p:nvPr/>
          </p:nvSpPr>
          <p:spPr bwMode="auto">
            <a:xfrm rot="20940000">
              <a:off x="6932016" y="446275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03" name="Freeform 340"/>
            <p:cNvSpPr>
              <a:spLocks/>
            </p:cNvSpPr>
            <p:nvPr/>
          </p:nvSpPr>
          <p:spPr bwMode="auto">
            <a:xfrm rot="20940000">
              <a:off x="6871970" y="4452777"/>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04" name="Freeform 341"/>
            <p:cNvSpPr>
              <a:spLocks/>
            </p:cNvSpPr>
            <p:nvPr/>
          </p:nvSpPr>
          <p:spPr bwMode="auto">
            <a:xfrm rot="20940000">
              <a:off x="6812108" y="4443260"/>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05" name="Freeform 342"/>
            <p:cNvSpPr>
              <a:spLocks/>
            </p:cNvSpPr>
            <p:nvPr/>
          </p:nvSpPr>
          <p:spPr bwMode="auto">
            <a:xfrm rot="20940000">
              <a:off x="6752964" y="443261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06" name="Freeform 343"/>
            <p:cNvSpPr>
              <a:spLocks/>
            </p:cNvSpPr>
            <p:nvPr/>
          </p:nvSpPr>
          <p:spPr bwMode="auto">
            <a:xfrm rot="20940000">
              <a:off x="6692872" y="442215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07" name="Freeform 344"/>
            <p:cNvSpPr>
              <a:spLocks/>
            </p:cNvSpPr>
            <p:nvPr/>
          </p:nvSpPr>
          <p:spPr bwMode="auto">
            <a:xfrm rot="20940000">
              <a:off x="6981951" y="4532409"/>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08" name="Freeform 345"/>
            <p:cNvSpPr>
              <a:spLocks/>
            </p:cNvSpPr>
            <p:nvPr/>
          </p:nvSpPr>
          <p:spPr bwMode="auto">
            <a:xfrm rot="20940000">
              <a:off x="6922081" y="4523283"/>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09" name="Freeform 346"/>
            <p:cNvSpPr>
              <a:spLocks/>
            </p:cNvSpPr>
            <p:nvPr/>
          </p:nvSpPr>
          <p:spPr bwMode="auto">
            <a:xfrm rot="20940000">
              <a:off x="6861510" y="4512869"/>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10" name="Freeform 347"/>
            <p:cNvSpPr>
              <a:spLocks/>
            </p:cNvSpPr>
            <p:nvPr/>
          </p:nvSpPr>
          <p:spPr bwMode="auto">
            <a:xfrm rot="20940000">
              <a:off x="6802890" y="4502174"/>
              <a:ext cx="68101"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11" name="Freeform 348"/>
            <p:cNvSpPr>
              <a:spLocks/>
            </p:cNvSpPr>
            <p:nvPr/>
          </p:nvSpPr>
          <p:spPr bwMode="auto">
            <a:xfrm rot="20940000">
              <a:off x="6742982" y="4492662"/>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12" name="Freeform 349"/>
            <p:cNvSpPr>
              <a:spLocks/>
            </p:cNvSpPr>
            <p:nvPr/>
          </p:nvSpPr>
          <p:spPr bwMode="auto">
            <a:xfrm rot="20940000">
              <a:off x="6683847" y="4482109"/>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13" name="Freeform 350"/>
            <p:cNvSpPr>
              <a:spLocks/>
            </p:cNvSpPr>
            <p:nvPr/>
          </p:nvSpPr>
          <p:spPr bwMode="auto">
            <a:xfrm rot="20940000">
              <a:off x="6971478" y="459236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14" name="Freeform 351"/>
            <p:cNvSpPr>
              <a:spLocks/>
            </p:cNvSpPr>
            <p:nvPr/>
          </p:nvSpPr>
          <p:spPr bwMode="auto">
            <a:xfrm rot="20940000">
              <a:off x="6911390" y="4581949"/>
              <a:ext cx="68101"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15" name="Freeform 352"/>
            <p:cNvSpPr>
              <a:spLocks/>
            </p:cNvSpPr>
            <p:nvPr/>
          </p:nvSpPr>
          <p:spPr bwMode="auto">
            <a:xfrm rot="20940000">
              <a:off x="6852518" y="4572680"/>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16" name="Freeform 353"/>
            <p:cNvSpPr>
              <a:spLocks/>
            </p:cNvSpPr>
            <p:nvPr/>
          </p:nvSpPr>
          <p:spPr bwMode="auto">
            <a:xfrm rot="20940000">
              <a:off x="6792426" y="456222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17" name="Freeform 354"/>
            <p:cNvSpPr>
              <a:spLocks/>
            </p:cNvSpPr>
            <p:nvPr/>
          </p:nvSpPr>
          <p:spPr bwMode="auto">
            <a:xfrm rot="20940000">
              <a:off x="6732338" y="4551806"/>
              <a:ext cx="68101"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18" name="Freeform 355"/>
            <p:cNvSpPr>
              <a:spLocks/>
            </p:cNvSpPr>
            <p:nvPr/>
          </p:nvSpPr>
          <p:spPr bwMode="auto">
            <a:xfrm rot="20940000">
              <a:off x="6673281" y="4542072"/>
              <a:ext cx="68584"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19" name="Freeform 356"/>
            <p:cNvSpPr>
              <a:spLocks/>
            </p:cNvSpPr>
            <p:nvPr/>
          </p:nvSpPr>
          <p:spPr bwMode="auto">
            <a:xfrm rot="20940000">
              <a:off x="6961017" y="4652455"/>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20" name="Freeform 357"/>
            <p:cNvSpPr>
              <a:spLocks/>
            </p:cNvSpPr>
            <p:nvPr/>
          </p:nvSpPr>
          <p:spPr bwMode="auto">
            <a:xfrm rot="20940000">
              <a:off x="6901882" y="4641903"/>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21" name="Freeform 358"/>
            <p:cNvSpPr>
              <a:spLocks/>
            </p:cNvSpPr>
            <p:nvPr/>
          </p:nvSpPr>
          <p:spPr bwMode="auto">
            <a:xfrm rot="20940000">
              <a:off x="6841827" y="4631829"/>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22" name="Freeform 359"/>
            <p:cNvSpPr>
              <a:spLocks/>
            </p:cNvSpPr>
            <p:nvPr/>
          </p:nvSpPr>
          <p:spPr bwMode="auto">
            <a:xfrm rot="20940000">
              <a:off x="6781827" y="4622325"/>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23" name="Freeform 360"/>
            <p:cNvSpPr>
              <a:spLocks/>
            </p:cNvSpPr>
            <p:nvPr/>
          </p:nvSpPr>
          <p:spPr bwMode="auto">
            <a:xfrm rot="20940000">
              <a:off x="6722821" y="461166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24" name="Freeform 361"/>
            <p:cNvSpPr>
              <a:spLocks/>
            </p:cNvSpPr>
            <p:nvPr/>
          </p:nvSpPr>
          <p:spPr bwMode="auto">
            <a:xfrm rot="20940000">
              <a:off x="6662729" y="460120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25" name="Freeform 362"/>
            <p:cNvSpPr>
              <a:spLocks/>
            </p:cNvSpPr>
            <p:nvPr/>
          </p:nvSpPr>
          <p:spPr bwMode="auto">
            <a:xfrm rot="20940000">
              <a:off x="6950373" y="4711599"/>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26" name="Freeform 363"/>
            <p:cNvSpPr>
              <a:spLocks/>
            </p:cNvSpPr>
            <p:nvPr/>
          </p:nvSpPr>
          <p:spPr bwMode="auto">
            <a:xfrm rot="20940000">
              <a:off x="6891367" y="4702390"/>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27" name="Freeform 364"/>
            <p:cNvSpPr>
              <a:spLocks/>
            </p:cNvSpPr>
            <p:nvPr/>
          </p:nvSpPr>
          <p:spPr bwMode="auto">
            <a:xfrm rot="20940000">
              <a:off x="6831367" y="4691921"/>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28" name="Freeform 365"/>
            <p:cNvSpPr>
              <a:spLocks/>
            </p:cNvSpPr>
            <p:nvPr/>
          </p:nvSpPr>
          <p:spPr bwMode="auto">
            <a:xfrm rot="20940000">
              <a:off x="6772223" y="4681276"/>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29" name="Freeform 366"/>
            <p:cNvSpPr>
              <a:spLocks/>
            </p:cNvSpPr>
            <p:nvPr/>
          </p:nvSpPr>
          <p:spPr bwMode="auto">
            <a:xfrm rot="20940000">
              <a:off x="6712177" y="467081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30" name="Freeform 367"/>
            <p:cNvSpPr>
              <a:spLocks/>
            </p:cNvSpPr>
            <p:nvPr/>
          </p:nvSpPr>
          <p:spPr bwMode="auto">
            <a:xfrm rot="20940000">
              <a:off x="6652269" y="4661299"/>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31" name="Freeform 368"/>
            <p:cNvSpPr>
              <a:spLocks/>
            </p:cNvSpPr>
            <p:nvPr/>
          </p:nvSpPr>
          <p:spPr bwMode="auto">
            <a:xfrm rot="20940000">
              <a:off x="6941339" y="4771461"/>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32" name="Freeform 369"/>
            <p:cNvSpPr>
              <a:spLocks/>
            </p:cNvSpPr>
            <p:nvPr/>
          </p:nvSpPr>
          <p:spPr bwMode="auto">
            <a:xfrm rot="20940000">
              <a:off x="7010465" y="472206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33" name="Freeform 370"/>
            <p:cNvSpPr>
              <a:spLocks/>
            </p:cNvSpPr>
            <p:nvPr/>
          </p:nvSpPr>
          <p:spPr bwMode="auto">
            <a:xfrm rot="20940000">
              <a:off x="7000005" y="4782152"/>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34" name="Freeform 371"/>
            <p:cNvSpPr>
              <a:spLocks/>
            </p:cNvSpPr>
            <p:nvPr/>
          </p:nvSpPr>
          <p:spPr bwMode="auto">
            <a:xfrm rot="20940000">
              <a:off x="6880768" y="476104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35" name="Freeform 372"/>
            <p:cNvSpPr>
              <a:spLocks/>
            </p:cNvSpPr>
            <p:nvPr/>
          </p:nvSpPr>
          <p:spPr bwMode="auto">
            <a:xfrm rot="20940000">
              <a:off x="6930787" y="4831562"/>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36" name="Freeform 373"/>
            <p:cNvSpPr>
              <a:spLocks/>
            </p:cNvSpPr>
            <p:nvPr/>
          </p:nvSpPr>
          <p:spPr bwMode="auto">
            <a:xfrm rot="20940000">
              <a:off x="6870786" y="4821093"/>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37" name="Freeform 374"/>
            <p:cNvSpPr>
              <a:spLocks/>
            </p:cNvSpPr>
            <p:nvPr/>
          </p:nvSpPr>
          <p:spPr bwMode="auto">
            <a:xfrm rot="20940000">
              <a:off x="6861086" y="4880007"/>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38" name="Freeform 375"/>
            <p:cNvSpPr>
              <a:spLocks/>
            </p:cNvSpPr>
            <p:nvPr/>
          </p:nvSpPr>
          <p:spPr bwMode="auto">
            <a:xfrm rot="20940000">
              <a:off x="6801224" y="4870973"/>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39" name="Freeform 376"/>
            <p:cNvSpPr>
              <a:spLocks/>
            </p:cNvSpPr>
            <p:nvPr/>
          </p:nvSpPr>
          <p:spPr bwMode="auto">
            <a:xfrm rot="20940000">
              <a:off x="6790533" y="4929639"/>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40" name="Freeform 377"/>
            <p:cNvSpPr>
              <a:spLocks/>
            </p:cNvSpPr>
            <p:nvPr/>
          </p:nvSpPr>
          <p:spPr bwMode="auto">
            <a:xfrm rot="20940000">
              <a:off x="6822112" y="4750448"/>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41" name="Freeform 378"/>
            <p:cNvSpPr>
              <a:spLocks/>
            </p:cNvSpPr>
            <p:nvPr/>
          </p:nvSpPr>
          <p:spPr bwMode="auto">
            <a:xfrm rot="20940000">
              <a:off x="6762287" y="4741318"/>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42" name="Freeform 379"/>
            <p:cNvSpPr>
              <a:spLocks/>
            </p:cNvSpPr>
            <p:nvPr/>
          </p:nvSpPr>
          <p:spPr bwMode="auto">
            <a:xfrm rot="20940000">
              <a:off x="6701716" y="473090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43" name="Freeform 380"/>
            <p:cNvSpPr>
              <a:spLocks/>
            </p:cNvSpPr>
            <p:nvPr/>
          </p:nvSpPr>
          <p:spPr bwMode="auto">
            <a:xfrm rot="20940000">
              <a:off x="6643051" y="4720213"/>
              <a:ext cx="68101"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44" name="Freeform 381"/>
            <p:cNvSpPr>
              <a:spLocks/>
            </p:cNvSpPr>
            <p:nvPr/>
          </p:nvSpPr>
          <p:spPr bwMode="auto">
            <a:xfrm rot="20940000">
              <a:off x="6714926" y="3935730"/>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45" name="Freeform 382"/>
            <p:cNvSpPr>
              <a:spLocks/>
            </p:cNvSpPr>
            <p:nvPr/>
          </p:nvSpPr>
          <p:spPr bwMode="auto">
            <a:xfrm rot="20940000">
              <a:off x="6705192" y="3994786"/>
              <a:ext cx="67135" cy="68101"/>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5"/>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46" name="Freeform 383"/>
            <p:cNvSpPr>
              <a:spLocks/>
            </p:cNvSpPr>
            <p:nvPr/>
          </p:nvSpPr>
          <p:spPr bwMode="auto">
            <a:xfrm rot="20940000">
              <a:off x="6694765" y="4054736"/>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47" name="Freeform 384"/>
            <p:cNvSpPr>
              <a:spLocks/>
            </p:cNvSpPr>
            <p:nvPr/>
          </p:nvSpPr>
          <p:spPr bwMode="auto">
            <a:xfrm rot="20940000">
              <a:off x="6684166" y="4114841"/>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48" name="Freeform 385"/>
            <p:cNvSpPr>
              <a:spLocks/>
            </p:cNvSpPr>
            <p:nvPr/>
          </p:nvSpPr>
          <p:spPr bwMode="auto">
            <a:xfrm rot="20940000">
              <a:off x="6673614" y="4173977"/>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49" name="Freeform 386"/>
            <p:cNvSpPr>
              <a:spLocks/>
            </p:cNvSpPr>
            <p:nvPr/>
          </p:nvSpPr>
          <p:spPr bwMode="auto">
            <a:xfrm rot="20940000">
              <a:off x="6664622" y="423378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50" name="Freeform 387"/>
            <p:cNvSpPr>
              <a:spLocks/>
            </p:cNvSpPr>
            <p:nvPr/>
          </p:nvSpPr>
          <p:spPr bwMode="auto">
            <a:xfrm rot="20940000">
              <a:off x="6653931" y="4292937"/>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51" name="Freeform 388"/>
            <p:cNvSpPr>
              <a:spLocks/>
            </p:cNvSpPr>
            <p:nvPr/>
          </p:nvSpPr>
          <p:spPr bwMode="auto">
            <a:xfrm rot="20940000">
              <a:off x="6643471" y="4353029"/>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52" name="Freeform 389"/>
            <p:cNvSpPr>
              <a:spLocks/>
            </p:cNvSpPr>
            <p:nvPr/>
          </p:nvSpPr>
          <p:spPr bwMode="auto">
            <a:xfrm rot="20940000">
              <a:off x="6634437" y="4412891"/>
              <a:ext cx="68101"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53" name="Freeform 390"/>
            <p:cNvSpPr>
              <a:spLocks/>
            </p:cNvSpPr>
            <p:nvPr/>
          </p:nvSpPr>
          <p:spPr bwMode="auto">
            <a:xfrm rot="20940000">
              <a:off x="6623792" y="4472035"/>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54" name="Freeform 391"/>
            <p:cNvSpPr>
              <a:spLocks/>
            </p:cNvSpPr>
            <p:nvPr/>
          </p:nvSpPr>
          <p:spPr bwMode="auto">
            <a:xfrm rot="20940000">
              <a:off x="6613327" y="4532081"/>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55" name="Freeform 392"/>
            <p:cNvSpPr>
              <a:spLocks/>
            </p:cNvSpPr>
            <p:nvPr/>
          </p:nvSpPr>
          <p:spPr bwMode="auto">
            <a:xfrm rot="20940000">
              <a:off x="6602636" y="4590747"/>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56" name="Freeform 393"/>
            <p:cNvSpPr>
              <a:spLocks/>
            </p:cNvSpPr>
            <p:nvPr/>
          </p:nvSpPr>
          <p:spPr bwMode="auto">
            <a:xfrm rot="20940000">
              <a:off x="6593124" y="465065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57" name="Freeform 394"/>
            <p:cNvSpPr>
              <a:spLocks/>
            </p:cNvSpPr>
            <p:nvPr/>
          </p:nvSpPr>
          <p:spPr bwMode="auto">
            <a:xfrm rot="20940000">
              <a:off x="6583189" y="4711179"/>
              <a:ext cx="68101"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58" name="Freeform 395"/>
            <p:cNvSpPr>
              <a:spLocks/>
            </p:cNvSpPr>
            <p:nvPr/>
          </p:nvSpPr>
          <p:spPr bwMode="auto">
            <a:xfrm rot="20940000">
              <a:off x="6634673" y="404427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59" name="Freeform 396"/>
            <p:cNvSpPr>
              <a:spLocks/>
            </p:cNvSpPr>
            <p:nvPr/>
          </p:nvSpPr>
          <p:spPr bwMode="auto">
            <a:xfrm rot="20940000">
              <a:off x="6625648" y="4104230"/>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60" name="Freeform 397"/>
            <p:cNvSpPr>
              <a:spLocks/>
            </p:cNvSpPr>
            <p:nvPr/>
          </p:nvSpPr>
          <p:spPr bwMode="auto">
            <a:xfrm rot="20940000">
              <a:off x="6614994" y="4163282"/>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61" name="Freeform 398"/>
            <p:cNvSpPr>
              <a:spLocks/>
            </p:cNvSpPr>
            <p:nvPr/>
          </p:nvSpPr>
          <p:spPr bwMode="auto">
            <a:xfrm rot="20940000">
              <a:off x="6604529" y="422332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62" name="Freeform 399"/>
            <p:cNvSpPr>
              <a:spLocks/>
            </p:cNvSpPr>
            <p:nvPr/>
          </p:nvSpPr>
          <p:spPr bwMode="auto">
            <a:xfrm rot="20940000">
              <a:off x="6594069" y="4283420"/>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63" name="Freeform 400"/>
            <p:cNvSpPr>
              <a:spLocks/>
            </p:cNvSpPr>
            <p:nvPr/>
          </p:nvSpPr>
          <p:spPr bwMode="auto">
            <a:xfrm rot="20940000">
              <a:off x="6584327" y="4342384"/>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64" name="Freeform 401"/>
            <p:cNvSpPr>
              <a:spLocks/>
            </p:cNvSpPr>
            <p:nvPr/>
          </p:nvSpPr>
          <p:spPr bwMode="auto">
            <a:xfrm rot="20940000">
              <a:off x="6574391" y="4402426"/>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65" name="Freeform 402"/>
            <p:cNvSpPr>
              <a:spLocks/>
            </p:cNvSpPr>
            <p:nvPr/>
          </p:nvSpPr>
          <p:spPr bwMode="auto">
            <a:xfrm rot="20940000">
              <a:off x="6563792" y="4462532"/>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66" name="Freeform 403"/>
            <p:cNvSpPr>
              <a:spLocks/>
            </p:cNvSpPr>
            <p:nvPr/>
          </p:nvSpPr>
          <p:spPr bwMode="auto">
            <a:xfrm rot="20940000">
              <a:off x="6554197" y="4521575"/>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67" name="Freeform 404"/>
            <p:cNvSpPr>
              <a:spLocks/>
            </p:cNvSpPr>
            <p:nvPr/>
          </p:nvSpPr>
          <p:spPr bwMode="auto">
            <a:xfrm rot="20940000">
              <a:off x="6543769" y="4581524"/>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68" name="Freeform 405"/>
            <p:cNvSpPr>
              <a:spLocks/>
            </p:cNvSpPr>
            <p:nvPr/>
          </p:nvSpPr>
          <p:spPr bwMode="auto">
            <a:xfrm rot="20940000">
              <a:off x="6533078" y="4640673"/>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69" name="Freeform 406"/>
            <p:cNvSpPr>
              <a:spLocks/>
            </p:cNvSpPr>
            <p:nvPr/>
          </p:nvSpPr>
          <p:spPr bwMode="auto">
            <a:xfrm rot="20940000">
              <a:off x="6522618" y="470076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70" name="Freeform 408"/>
            <p:cNvSpPr>
              <a:spLocks/>
            </p:cNvSpPr>
            <p:nvPr/>
          </p:nvSpPr>
          <p:spPr bwMode="auto">
            <a:xfrm rot="20940000">
              <a:off x="6565068" y="409372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71" name="Freeform 409"/>
            <p:cNvSpPr>
              <a:spLocks/>
            </p:cNvSpPr>
            <p:nvPr/>
          </p:nvSpPr>
          <p:spPr bwMode="auto">
            <a:xfrm rot="20940000">
              <a:off x="6555086" y="4153769"/>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72" name="Freeform 410"/>
            <p:cNvSpPr>
              <a:spLocks/>
            </p:cNvSpPr>
            <p:nvPr/>
          </p:nvSpPr>
          <p:spPr bwMode="auto">
            <a:xfrm rot="20940000">
              <a:off x="6544442" y="4212914"/>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73" name="Freeform 411"/>
            <p:cNvSpPr>
              <a:spLocks/>
            </p:cNvSpPr>
            <p:nvPr/>
          </p:nvSpPr>
          <p:spPr bwMode="auto">
            <a:xfrm rot="20940000">
              <a:off x="6534925" y="427277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74" name="Freeform 412"/>
            <p:cNvSpPr>
              <a:spLocks/>
            </p:cNvSpPr>
            <p:nvPr/>
          </p:nvSpPr>
          <p:spPr bwMode="auto">
            <a:xfrm rot="20940000">
              <a:off x="6524372" y="4332877"/>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75" name="Freeform 413"/>
            <p:cNvSpPr>
              <a:spLocks/>
            </p:cNvSpPr>
            <p:nvPr/>
          </p:nvSpPr>
          <p:spPr bwMode="auto">
            <a:xfrm rot="20940000">
              <a:off x="6513820" y="4392012"/>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76" name="Freeform 414"/>
            <p:cNvSpPr>
              <a:spLocks/>
            </p:cNvSpPr>
            <p:nvPr/>
          </p:nvSpPr>
          <p:spPr bwMode="auto">
            <a:xfrm rot="20940000">
              <a:off x="6504782" y="445182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77" name="Freeform 415"/>
            <p:cNvSpPr>
              <a:spLocks/>
            </p:cNvSpPr>
            <p:nvPr/>
          </p:nvSpPr>
          <p:spPr bwMode="auto">
            <a:xfrm rot="20940000">
              <a:off x="6494137" y="451097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78" name="Freeform 416"/>
            <p:cNvSpPr>
              <a:spLocks/>
            </p:cNvSpPr>
            <p:nvPr/>
          </p:nvSpPr>
          <p:spPr bwMode="auto">
            <a:xfrm rot="20940000">
              <a:off x="6483677" y="457106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79" name="Freeform 417"/>
            <p:cNvSpPr>
              <a:spLocks/>
            </p:cNvSpPr>
            <p:nvPr/>
          </p:nvSpPr>
          <p:spPr bwMode="auto">
            <a:xfrm rot="20940000">
              <a:off x="6474652" y="4631018"/>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80" name="Freeform 418"/>
            <p:cNvSpPr>
              <a:spLocks/>
            </p:cNvSpPr>
            <p:nvPr/>
          </p:nvSpPr>
          <p:spPr bwMode="auto">
            <a:xfrm rot="20940000">
              <a:off x="6463998" y="4690070"/>
              <a:ext cx="68101"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81" name="Freeform 419"/>
            <p:cNvSpPr>
              <a:spLocks/>
            </p:cNvSpPr>
            <p:nvPr/>
          </p:nvSpPr>
          <p:spPr bwMode="auto">
            <a:xfrm rot="20940000">
              <a:off x="6692692" y="4790858"/>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82" name="Freeform 420"/>
            <p:cNvSpPr>
              <a:spLocks/>
            </p:cNvSpPr>
            <p:nvPr/>
          </p:nvSpPr>
          <p:spPr bwMode="auto">
            <a:xfrm rot="20940000">
              <a:off x="6632586" y="478025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83" name="Freeform 421"/>
            <p:cNvSpPr>
              <a:spLocks/>
            </p:cNvSpPr>
            <p:nvPr/>
          </p:nvSpPr>
          <p:spPr bwMode="auto">
            <a:xfrm rot="20940000">
              <a:off x="6572498" y="4769845"/>
              <a:ext cx="68101"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84" name="Freeform 422"/>
            <p:cNvSpPr>
              <a:spLocks/>
            </p:cNvSpPr>
            <p:nvPr/>
          </p:nvSpPr>
          <p:spPr bwMode="auto">
            <a:xfrm rot="20940000">
              <a:off x="6513488" y="4760590"/>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85" name="Freeform 423"/>
            <p:cNvSpPr>
              <a:spLocks/>
            </p:cNvSpPr>
            <p:nvPr/>
          </p:nvSpPr>
          <p:spPr bwMode="auto">
            <a:xfrm rot="20940000">
              <a:off x="6453534" y="4750116"/>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86" name="Freeform 424"/>
            <p:cNvSpPr>
              <a:spLocks/>
            </p:cNvSpPr>
            <p:nvPr/>
          </p:nvSpPr>
          <p:spPr bwMode="auto">
            <a:xfrm rot="20940000">
              <a:off x="6682033" y="4849864"/>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87" name="Freeform 425"/>
            <p:cNvSpPr>
              <a:spLocks/>
            </p:cNvSpPr>
            <p:nvPr/>
          </p:nvSpPr>
          <p:spPr bwMode="auto">
            <a:xfrm rot="20940000">
              <a:off x="6622033" y="4840361"/>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88" name="Freeform 426"/>
            <p:cNvSpPr>
              <a:spLocks/>
            </p:cNvSpPr>
            <p:nvPr/>
          </p:nvSpPr>
          <p:spPr bwMode="auto">
            <a:xfrm rot="20940000">
              <a:off x="6562981" y="4829707"/>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89" name="Freeform 427"/>
            <p:cNvSpPr>
              <a:spLocks/>
            </p:cNvSpPr>
            <p:nvPr/>
          </p:nvSpPr>
          <p:spPr bwMode="auto">
            <a:xfrm rot="20940000">
              <a:off x="6502935" y="4819725"/>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90" name="Freeform 428"/>
            <p:cNvSpPr>
              <a:spLocks/>
            </p:cNvSpPr>
            <p:nvPr/>
          </p:nvSpPr>
          <p:spPr bwMode="auto">
            <a:xfrm rot="20940000">
              <a:off x="6442843" y="4809265"/>
              <a:ext cx="68584"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91" name="Freeform 429"/>
            <p:cNvSpPr>
              <a:spLocks/>
            </p:cNvSpPr>
            <p:nvPr/>
          </p:nvSpPr>
          <p:spPr bwMode="auto">
            <a:xfrm rot="20940000">
              <a:off x="6552475" y="4890287"/>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92" name="Freeform 430"/>
            <p:cNvSpPr>
              <a:spLocks/>
            </p:cNvSpPr>
            <p:nvPr/>
          </p:nvSpPr>
          <p:spPr bwMode="auto">
            <a:xfrm rot="20940000">
              <a:off x="6541876" y="4948943"/>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93" name="Freeform 431"/>
            <p:cNvSpPr>
              <a:spLocks/>
            </p:cNvSpPr>
            <p:nvPr/>
          </p:nvSpPr>
          <p:spPr bwMode="auto">
            <a:xfrm rot="20940000">
              <a:off x="6532852" y="5008897"/>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94" name="Freeform 432"/>
            <p:cNvSpPr>
              <a:spLocks/>
            </p:cNvSpPr>
            <p:nvPr/>
          </p:nvSpPr>
          <p:spPr bwMode="auto">
            <a:xfrm rot="20940000">
              <a:off x="6472792" y="4998777"/>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95" name="Freeform 433"/>
            <p:cNvSpPr>
              <a:spLocks/>
            </p:cNvSpPr>
            <p:nvPr/>
          </p:nvSpPr>
          <p:spPr bwMode="auto">
            <a:xfrm rot="20940000">
              <a:off x="6492475" y="4879817"/>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96" name="Freeform 434"/>
            <p:cNvSpPr>
              <a:spLocks/>
            </p:cNvSpPr>
            <p:nvPr/>
          </p:nvSpPr>
          <p:spPr bwMode="auto">
            <a:xfrm rot="20940000">
              <a:off x="6433377" y="4869168"/>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97" name="Freeform 435"/>
            <p:cNvSpPr>
              <a:spLocks/>
            </p:cNvSpPr>
            <p:nvPr/>
          </p:nvSpPr>
          <p:spPr bwMode="auto">
            <a:xfrm rot="20940000">
              <a:off x="6485477" y="4203171"/>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98" name="Freeform 436"/>
            <p:cNvSpPr>
              <a:spLocks/>
            </p:cNvSpPr>
            <p:nvPr/>
          </p:nvSpPr>
          <p:spPr bwMode="auto">
            <a:xfrm rot="20940000">
              <a:off x="6386494" y="4063534"/>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299" name="Freeform 437"/>
            <p:cNvSpPr>
              <a:spLocks/>
            </p:cNvSpPr>
            <p:nvPr/>
          </p:nvSpPr>
          <p:spPr bwMode="auto">
            <a:xfrm rot="20940000">
              <a:off x="6455574" y="4014137"/>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00" name="Freeform 438"/>
            <p:cNvSpPr>
              <a:spLocks/>
            </p:cNvSpPr>
            <p:nvPr/>
          </p:nvSpPr>
          <p:spPr bwMode="auto">
            <a:xfrm rot="20940000">
              <a:off x="6466127" y="3955002"/>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01" name="Freeform 439"/>
            <p:cNvSpPr>
              <a:spLocks/>
            </p:cNvSpPr>
            <p:nvPr/>
          </p:nvSpPr>
          <p:spPr bwMode="auto">
            <a:xfrm rot="20940000">
              <a:off x="6474833" y="4262315"/>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02" name="Freeform 440"/>
            <p:cNvSpPr>
              <a:spLocks/>
            </p:cNvSpPr>
            <p:nvPr/>
          </p:nvSpPr>
          <p:spPr bwMode="auto">
            <a:xfrm rot="20940000">
              <a:off x="6464372" y="4322407"/>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03" name="Freeform 441"/>
            <p:cNvSpPr>
              <a:spLocks/>
            </p:cNvSpPr>
            <p:nvPr/>
          </p:nvSpPr>
          <p:spPr bwMode="auto">
            <a:xfrm rot="20940000">
              <a:off x="6455154" y="4381321"/>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04" name="Freeform 442"/>
            <p:cNvSpPr>
              <a:spLocks/>
            </p:cNvSpPr>
            <p:nvPr/>
          </p:nvSpPr>
          <p:spPr bwMode="auto">
            <a:xfrm rot="20940000">
              <a:off x="6444690" y="444136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05" name="Freeform 443"/>
            <p:cNvSpPr>
              <a:spLocks/>
            </p:cNvSpPr>
            <p:nvPr/>
          </p:nvSpPr>
          <p:spPr bwMode="auto">
            <a:xfrm rot="20940000">
              <a:off x="6434229" y="4501459"/>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06" name="Freeform 444"/>
            <p:cNvSpPr>
              <a:spLocks/>
            </p:cNvSpPr>
            <p:nvPr/>
          </p:nvSpPr>
          <p:spPr bwMode="auto">
            <a:xfrm rot="20940000">
              <a:off x="6424533" y="4560419"/>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07" name="Freeform 445"/>
            <p:cNvSpPr>
              <a:spLocks/>
            </p:cNvSpPr>
            <p:nvPr/>
          </p:nvSpPr>
          <p:spPr bwMode="auto">
            <a:xfrm rot="20940000">
              <a:off x="6414551" y="4620465"/>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08" name="Freeform 446"/>
            <p:cNvSpPr>
              <a:spLocks/>
            </p:cNvSpPr>
            <p:nvPr/>
          </p:nvSpPr>
          <p:spPr bwMode="auto">
            <a:xfrm rot="20940000">
              <a:off x="6403998" y="4680567"/>
              <a:ext cx="68101"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09" name="Freeform 447"/>
            <p:cNvSpPr>
              <a:spLocks/>
            </p:cNvSpPr>
            <p:nvPr/>
          </p:nvSpPr>
          <p:spPr bwMode="auto">
            <a:xfrm rot="20940000">
              <a:off x="6394403" y="473961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10" name="Freeform 448"/>
            <p:cNvSpPr>
              <a:spLocks/>
            </p:cNvSpPr>
            <p:nvPr/>
          </p:nvSpPr>
          <p:spPr bwMode="auto">
            <a:xfrm rot="20940000">
              <a:off x="6383929" y="4799564"/>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11" name="Freeform 449"/>
            <p:cNvSpPr>
              <a:spLocks/>
            </p:cNvSpPr>
            <p:nvPr/>
          </p:nvSpPr>
          <p:spPr bwMode="auto">
            <a:xfrm rot="20940000">
              <a:off x="6373285" y="4858708"/>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12" name="Freeform 450"/>
            <p:cNvSpPr>
              <a:spLocks/>
            </p:cNvSpPr>
            <p:nvPr/>
          </p:nvSpPr>
          <p:spPr bwMode="auto">
            <a:xfrm rot="20940000">
              <a:off x="6362824" y="4918800"/>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13" name="Freeform 451"/>
            <p:cNvSpPr>
              <a:spLocks/>
            </p:cNvSpPr>
            <p:nvPr/>
          </p:nvSpPr>
          <p:spPr bwMode="auto">
            <a:xfrm rot="20940000">
              <a:off x="6353786" y="4978616"/>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14" name="Freeform 452"/>
            <p:cNvSpPr>
              <a:spLocks/>
            </p:cNvSpPr>
            <p:nvPr/>
          </p:nvSpPr>
          <p:spPr bwMode="auto">
            <a:xfrm rot="20940000">
              <a:off x="6343141" y="5037760"/>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15" name="Freeform 453"/>
            <p:cNvSpPr>
              <a:spLocks/>
            </p:cNvSpPr>
            <p:nvPr/>
          </p:nvSpPr>
          <p:spPr bwMode="auto">
            <a:xfrm rot="20940000">
              <a:off x="6283141" y="5028257"/>
              <a:ext cx="68584" cy="67618"/>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16" name="Freeform 454"/>
            <p:cNvSpPr>
              <a:spLocks/>
            </p:cNvSpPr>
            <p:nvPr/>
          </p:nvSpPr>
          <p:spPr bwMode="auto">
            <a:xfrm rot="20940000">
              <a:off x="6293694" y="4968156"/>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17" name="Freeform 455"/>
            <p:cNvSpPr>
              <a:spLocks/>
            </p:cNvSpPr>
            <p:nvPr/>
          </p:nvSpPr>
          <p:spPr bwMode="auto">
            <a:xfrm rot="20940000">
              <a:off x="6304159" y="4908110"/>
              <a:ext cx="68101"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18" name="Freeform 456"/>
            <p:cNvSpPr>
              <a:spLocks/>
            </p:cNvSpPr>
            <p:nvPr/>
          </p:nvSpPr>
          <p:spPr bwMode="auto">
            <a:xfrm rot="20940000">
              <a:off x="6314812" y="4849058"/>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19" name="Freeform 457"/>
            <p:cNvSpPr>
              <a:spLocks/>
            </p:cNvSpPr>
            <p:nvPr/>
          </p:nvSpPr>
          <p:spPr bwMode="auto">
            <a:xfrm rot="20940000">
              <a:off x="6323837" y="478910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20" name="Freeform 458"/>
            <p:cNvSpPr>
              <a:spLocks/>
            </p:cNvSpPr>
            <p:nvPr/>
          </p:nvSpPr>
          <p:spPr bwMode="auto">
            <a:xfrm rot="20940000">
              <a:off x="6334297" y="4729011"/>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21" name="Freeform 459"/>
            <p:cNvSpPr>
              <a:spLocks/>
            </p:cNvSpPr>
            <p:nvPr/>
          </p:nvSpPr>
          <p:spPr bwMode="auto">
            <a:xfrm rot="20940000">
              <a:off x="6344942" y="4669867"/>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22" name="Freeform 460"/>
            <p:cNvSpPr>
              <a:spLocks/>
            </p:cNvSpPr>
            <p:nvPr/>
          </p:nvSpPr>
          <p:spPr bwMode="auto">
            <a:xfrm rot="20940000">
              <a:off x="6353980" y="4610051"/>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23" name="Freeform 461"/>
            <p:cNvSpPr>
              <a:spLocks/>
            </p:cNvSpPr>
            <p:nvPr/>
          </p:nvSpPr>
          <p:spPr bwMode="auto">
            <a:xfrm rot="20940000">
              <a:off x="6364671" y="4551386"/>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24" name="Freeform 462"/>
            <p:cNvSpPr>
              <a:spLocks/>
            </p:cNvSpPr>
            <p:nvPr/>
          </p:nvSpPr>
          <p:spPr bwMode="auto">
            <a:xfrm rot="20940000">
              <a:off x="6375085" y="449081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25" name="Freeform 463"/>
            <p:cNvSpPr>
              <a:spLocks/>
            </p:cNvSpPr>
            <p:nvPr/>
          </p:nvSpPr>
          <p:spPr bwMode="auto">
            <a:xfrm rot="20940000">
              <a:off x="6384602" y="4430953"/>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26" name="Freeform 464"/>
            <p:cNvSpPr>
              <a:spLocks/>
            </p:cNvSpPr>
            <p:nvPr/>
          </p:nvSpPr>
          <p:spPr bwMode="auto">
            <a:xfrm rot="20940000">
              <a:off x="6395292" y="4372287"/>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27" name="Freeform 465"/>
            <p:cNvSpPr>
              <a:spLocks/>
            </p:cNvSpPr>
            <p:nvPr/>
          </p:nvSpPr>
          <p:spPr bwMode="auto">
            <a:xfrm rot="20940000">
              <a:off x="6405228" y="431176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28" name="Freeform 466"/>
            <p:cNvSpPr>
              <a:spLocks/>
            </p:cNvSpPr>
            <p:nvPr/>
          </p:nvSpPr>
          <p:spPr bwMode="auto">
            <a:xfrm rot="20940000">
              <a:off x="6224089" y="5017603"/>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29" name="Freeform 467"/>
            <p:cNvSpPr>
              <a:spLocks/>
            </p:cNvSpPr>
            <p:nvPr/>
          </p:nvSpPr>
          <p:spPr bwMode="auto">
            <a:xfrm rot="20940000">
              <a:off x="6234563" y="4957649"/>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4"/>
                    <a:pt x="5" y="21"/>
                  </a:cubicBezTo>
                  <a:cubicBezTo>
                    <a:pt x="10" y="7"/>
                    <a:pt x="25" y="0"/>
                    <a:pt x="39" y="5"/>
                  </a:cubicBezTo>
                  <a:cubicBezTo>
                    <a:pt x="52" y="10"/>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30" name="Freeform 468"/>
            <p:cNvSpPr>
              <a:spLocks/>
            </p:cNvSpPr>
            <p:nvPr/>
          </p:nvSpPr>
          <p:spPr bwMode="auto">
            <a:xfrm rot="20940000">
              <a:off x="6244205" y="4899085"/>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31" name="Freeform 469"/>
            <p:cNvSpPr>
              <a:spLocks/>
            </p:cNvSpPr>
            <p:nvPr/>
          </p:nvSpPr>
          <p:spPr bwMode="auto">
            <a:xfrm rot="20940000">
              <a:off x="6254757" y="4838984"/>
              <a:ext cx="68101"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32" name="Freeform 470"/>
            <p:cNvSpPr>
              <a:spLocks/>
            </p:cNvSpPr>
            <p:nvPr/>
          </p:nvSpPr>
          <p:spPr bwMode="auto">
            <a:xfrm rot="20940000">
              <a:off x="6264693" y="4778459"/>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33" name="Freeform 471"/>
            <p:cNvSpPr>
              <a:spLocks/>
            </p:cNvSpPr>
            <p:nvPr/>
          </p:nvSpPr>
          <p:spPr bwMode="auto">
            <a:xfrm rot="20940000">
              <a:off x="6274435" y="4719978"/>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34" name="Freeform 472"/>
            <p:cNvSpPr>
              <a:spLocks/>
            </p:cNvSpPr>
            <p:nvPr/>
          </p:nvSpPr>
          <p:spPr bwMode="auto">
            <a:xfrm rot="20940000">
              <a:off x="6284896" y="4659885"/>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35" name="Freeform 473"/>
            <p:cNvSpPr>
              <a:spLocks/>
            </p:cNvSpPr>
            <p:nvPr/>
          </p:nvSpPr>
          <p:spPr bwMode="auto">
            <a:xfrm rot="20940000">
              <a:off x="6295453" y="4600796"/>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36" name="Freeform 474"/>
            <p:cNvSpPr>
              <a:spLocks/>
            </p:cNvSpPr>
            <p:nvPr/>
          </p:nvSpPr>
          <p:spPr bwMode="auto">
            <a:xfrm rot="20940000">
              <a:off x="6304579" y="454092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37" name="Freeform 475"/>
            <p:cNvSpPr>
              <a:spLocks/>
            </p:cNvSpPr>
            <p:nvPr/>
          </p:nvSpPr>
          <p:spPr bwMode="auto">
            <a:xfrm rot="20940000">
              <a:off x="6315039" y="4480833"/>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38" name="Freeform 476"/>
            <p:cNvSpPr>
              <a:spLocks/>
            </p:cNvSpPr>
            <p:nvPr/>
          </p:nvSpPr>
          <p:spPr bwMode="auto">
            <a:xfrm rot="20940000">
              <a:off x="6325730" y="4421685"/>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39" name="Freeform 477"/>
            <p:cNvSpPr>
              <a:spLocks/>
            </p:cNvSpPr>
            <p:nvPr/>
          </p:nvSpPr>
          <p:spPr bwMode="auto">
            <a:xfrm rot="20940000">
              <a:off x="6336157" y="4361735"/>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40" name="Freeform 478"/>
            <p:cNvSpPr>
              <a:spLocks/>
            </p:cNvSpPr>
            <p:nvPr/>
          </p:nvSpPr>
          <p:spPr bwMode="auto">
            <a:xfrm rot="20940000">
              <a:off x="6345182" y="4301781"/>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41" name="Freeform 479"/>
            <p:cNvSpPr>
              <a:spLocks/>
            </p:cNvSpPr>
            <p:nvPr/>
          </p:nvSpPr>
          <p:spPr bwMode="auto">
            <a:xfrm rot="20940000">
              <a:off x="6174457" y="4947051"/>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42" name="Freeform 480"/>
            <p:cNvSpPr>
              <a:spLocks/>
            </p:cNvSpPr>
            <p:nvPr/>
          </p:nvSpPr>
          <p:spPr bwMode="auto">
            <a:xfrm rot="20940000">
              <a:off x="6185162" y="4888523"/>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43" name="Freeform 481"/>
            <p:cNvSpPr>
              <a:spLocks/>
            </p:cNvSpPr>
            <p:nvPr/>
          </p:nvSpPr>
          <p:spPr bwMode="auto">
            <a:xfrm rot="20940000">
              <a:off x="6194186" y="4828569"/>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44" name="Freeform 482"/>
            <p:cNvSpPr>
              <a:spLocks/>
            </p:cNvSpPr>
            <p:nvPr/>
          </p:nvSpPr>
          <p:spPr bwMode="auto">
            <a:xfrm rot="20940000">
              <a:off x="6204877" y="476942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45" name="Freeform 483"/>
            <p:cNvSpPr>
              <a:spLocks/>
            </p:cNvSpPr>
            <p:nvPr/>
          </p:nvSpPr>
          <p:spPr bwMode="auto">
            <a:xfrm rot="20940000">
              <a:off x="6215291" y="4709333"/>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46" name="Freeform 484"/>
            <p:cNvSpPr>
              <a:spLocks/>
            </p:cNvSpPr>
            <p:nvPr/>
          </p:nvSpPr>
          <p:spPr bwMode="auto">
            <a:xfrm rot="20940000">
              <a:off x="6224808" y="4649471"/>
              <a:ext cx="68101"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47" name="Freeform 485"/>
            <p:cNvSpPr>
              <a:spLocks/>
            </p:cNvSpPr>
            <p:nvPr/>
          </p:nvSpPr>
          <p:spPr bwMode="auto">
            <a:xfrm rot="20940000">
              <a:off x="6235499" y="4590322"/>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48" name="Freeform 486"/>
            <p:cNvSpPr>
              <a:spLocks/>
            </p:cNvSpPr>
            <p:nvPr/>
          </p:nvSpPr>
          <p:spPr bwMode="auto">
            <a:xfrm rot="20940000">
              <a:off x="6245481" y="453027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49" name="Freeform 487"/>
            <p:cNvSpPr>
              <a:spLocks/>
            </p:cNvSpPr>
            <p:nvPr/>
          </p:nvSpPr>
          <p:spPr bwMode="auto">
            <a:xfrm rot="20940000">
              <a:off x="6256134" y="4471224"/>
              <a:ext cx="67618"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50" name="Freeform 488"/>
            <p:cNvSpPr>
              <a:spLocks/>
            </p:cNvSpPr>
            <p:nvPr/>
          </p:nvSpPr>
          <p:spPr bwMode="auto">
            <a:xfrm rot="20940000">
              <a:off x="6265637" y="441122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51" name="Freeform 489"/>
            <p:cNvSpPr>
              <a:spLocks/>
            </p:cNvSpPr>
            <p:nvPr/>
          </p:nvSpPr>
          <p:spPr bwMode="auto">
            <a:xfrm rot="20940000">
              <a:off x="6276102" y="4351178"/>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52" name="Freeform 490"/>
            <p:cNvSpPr>
              <a:spLocks/>
            </p:cNvSpPr>
            <p:nvPr/>
          </p:nvSpPr>
          <p:spPr bwMode="auto">
            <a:xfrm rot="20940000">
              <a:off x="6114641" y="4938013"/>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53" name="Freeform 491"/>
            <p:cNvSpPr>
              <a:spLocks/>
            </p:cNvSpPr>
            <p:nvPr/>
          </p:nvSpPr>
          <p:spPr bwMode="auto">
            <a:xfrm rot="20940000">
              <a:off x="6104908" y="4997069"/>
              <a:ext cx="67618"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54" name="Freeform 492"/>
            <p:cNvSpPr>
              <a:spLocks/>
            </p:cNvSpPr>
            <p:nvPr/>
          </p:nvSpPr>
          <p:spPr bwMode="auto">
            <a:xfrm rot="20940000">
              <a:off x="6125102" y="487792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55" name="Freeform 493"/>
            <p:cNvSpPr>
              <a:spLocks/>
            </p:cNvSpPr>
            <p:nvPr/>
          </p:nvSpPr>
          <p:spPr bwMode="auto">
            <a:xfrm rot="20940000">
              <a:off x="6135613" y="4818836"/>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56" name="Freeform 494"/>
            <p:cNvSpPr>
              <a:spLocks/>
            </p:cNvSpPr>
            <p:nvPr/>
          </p:nvSpPr>
          <p:spPr bwMode="auto">
            <a:xfrm rot="20940000">
              <a:off x="6144785" y="4758960"/>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57" name="Freeform 495"/>
            <p:cNvSpPr>
              <a:spLocks/>
            </p:cNvSpPr>
            <p:nvPr/>
          </p:nvSpPr>
          <p:spPr bwMode="auto">
            <a:xfrm rot="20940000">
              <a:off x="6155245" y="4698868"/>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58" name="Freeform 496"/>
            <p:cNvSpPr>
              <a:spLocks/>
            </p:cNvSpPr>
            <p:nvPr/>
          </p:nvSpPr>
          <p:spPr bwMode="auto">
            <a:xfrm rot="20940000">
              <a:off x="6165890" y="4639724"/>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59" name="Freeform 497"/>
            <p:cNvSpPr>
              <a:spLocks/>
            </p:cNvSpPr>
            <p:nvPr/>
          </p:nvSpPr>
          <p:spPr bwMode="auto">
            <a:xfrm rot="20940000">
              <a:off x="6176364" y="457977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60" name="Freeform 498"/>
            <p:cNvSpPr>
              <a:spLocks/>
            </p:cNvSpPr>
            <p:nvPr/>
          </p:nvSpPr>
          <p:spPr bwMode="auto">
            <a:xfrm rot="20940000">
              <a:off x="6185480" y="4520773"/>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61" name="Freeform 499"/>
            <p:cNvSpPr>
              <a:spLocks/>
            </p:cNvSpPr>
            <p:nvPr/>
          </p:nvSpPr>
          <p:spPr bwMode="auto">
            <a:xfrm rot="20940000">
              <a:off x="6196033" y="4460672"/>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62" name="Freeform 500"/>
            <p:cNvSpPr>
              <a:spLocks/>
            </p:cNvSpPr>
            <p:nvPr/>
          </p:nvSpPr>
          <p:spPr bwMode="auto">
            <a:xfrm rot="20940000">
              <a:off x="6206493" y="4400579"/>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63" name="Freeform 501"/>
            <p:cNvSpPr>
              <a:spLocks/>
            </p:cNvSpPr>
            <p:nvPr/>
          </p:nvSpPr>
          <p:spPr bwMode="auto">
            <a:xfrm rot="20940000">
              <a:off x="6055497" y="492736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64" name="Freeform 502"/>
            <p:cNvSpPr>
              <a:spLocks/>
            </p:cNvSpPr>
            <p:nvPr/>
          </p:nvSpPr>
          <p:spPr bwMode="auto">
            <a:xfrm rot="20940000">
              <a:off x="6065014" y="4867506"/>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65" name="Freeform 503"/>
            <p:cNvSpPr>
              <a:spLocks/>
            </p:cNvSpPr>
            <p:nvPr/>
          </p:nvSpPr>
          <p:spPr bwMode="auto">
            <a:xfrm rot="20940000">
              <a:off x="6075659" y="4808362"/>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66" name="Freeform 504"/>
            <p:cNvSpPr>
              <a:spLocks/>
            </p:cNvSpPr>
            <p:nvPr/>
          </p:nvSpPr>
          <p:spPr bwMode="auto">
            <a:xfrm rot="20940000">
              <a:off x="6085640" y="474831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67" name="Freeform 505"/>
            <p:cNvSpPr>
              <a:spLocks/>
            </p:cNvSpPr>
            <p:nvPr/>
          </p:nvSpPr>
          <p:spPr bwMode="auto">
            <a:xfrm rot="20940000">
              <a:off x="6095337" y="4689356"/>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68" name="Freeform 506"/>
            <p:cNvSpPr>
              <a:spLocks/>
            </p:cNvSpPr>
            <p:nvPr/>
          </p:nvSpPr>
          <p:spPr bwMode="auto">
            <a:xfrm rot="20940000">
              <a:off x="6105797" y="462926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69" name="Freeform 507"/>
            <p:cNvSpPr>
              <a:spLocks/>
            </p:cNvSpPr>
            <p:nvPr/>
          </p:nvSpPr>
          <p:spPr bwMode="auto">
            <a:xfrm rot="20940000">
              <a:off x="6116262" y="4569217"/>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70" name="Freeform 508"/>
            <p:cNvSpPr>
              <a:spLocks/>
            </p:cNvSpPr>
            <p:nvPr/>
          </p:nvSpPr>
          <p:spPr bwMode="auto">
            <a:xfrm rot="20940000">
              <a:off x="6126907" y="4510073"/>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71" name="Freeform 509"/>
            <p:cNvSpPr>
              <a:spLocks/>
            </p:cNvSpPr>
            <p:nvPr/>
          </p:nvSpPr>
          <p:spPr bwMode="auto">
            <a:xfrm rot="20940000">
              <a:off x="6135940" y="4450211"/>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72" name="Freeform 510"/>
            <p:cNvSpPr>
              <a:spLocks/>
            </p:cNvSpPr>
            <p:nvPr/>
          </p:nvSpPr>
          <p:spPr bwMode="auto">
            <a:xfrm rot="20940000">
              <a:off x="6146539" y="4391555"/>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73" name="Freeform 511"/>
            <p:cNvSpPr>
              <a:spLocks/>
            </p:cNvSpPr>
            <p:nvPr/>
          </p:nvSpPr>
          <p:spPr bwMode="auto">
            <a:xfrm rot="20940000">
              <a:off x="6006050" y="4857763"/>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74" name="Freeform 512"/>
            <p:cNvSpPr>
              <a:spLocks/>
            </p:cNvSpPr>
            <p:nvPr/>
          </p:nvSpPr>
          <p:spPr bwMode="auto">
            <a:xfrm rot="20940000">
              <a:off x="6015088" y="4797948"/>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75" name="Freeform 513"/>
            <p:cNvSpPr>
              <a:spLocks/>
            </p:cNvSpPr>
            <p:nvPr/>
          </p:nvSpPr>
          <p:spPr bwMode="auto">
            <a:xfrm rot="20940000">
              <a:off x="6025686" y="4739291"/>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76" name="Freeform 514"/>
            <p:cNvSpPr>
              <a:spLocks/>
            </p:cNvSpPr>
            <p:nvPr/>
          </p:nvSpPr>
          <p:spPr bwMode="auto">
            <a:xfrm rot="20940000">
              <a:off x="6036193" y="4678711"/>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77" name="Freeform 515"/>
            <p:cNvSpPr>
              <a:spLocks/>
            </p:cNvSpPr>
            <p:nvPr/>
          </p:nvSpPr>
          <p:spPr bwMode="auto">
            <a:xfrm rot="20940000">
              <a:off x="6046667" y="4618757"/>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5"/>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78" name="Freeform 516"/>
            <p:cNvSpPr>
              <a:spLocks/>
            </p:cNvSpPr>
            <p:nvPr/>
          </p:nvSpPr>
          <p:spPr bwMode="auto">
            <a:xfrm rot="20940000">
              <a:off x="6056400" y="4560184"/>
              <a:ext cx="68101"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79" name="Freeform 517"/>
            <p:cNvSpPr>
              <a:spLocks/>
            </p:cNvSpPr>
            <p:nvPr/>
          </p:nvSpPr>
          <p:spPr bwMode="auto">
            <a:xfrm rot="20940000">
              <a:off x="6066382" y="4500137"/>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80" name="Freeform 518"/>
            <p:cNvSpPr>
              <a:spLocks/>
            </p:cNvSpPr>
            <p:nvPr/>
          </p:nvSpPr>
          <p:spPr bwMode="auto">
            <a:xfrm rot="20940000">
              <a:off x="6076796" y="4439567"/>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81" name="Freeform 519"/>
            <p:cNvSpPr>
              <a:spLocks/>
            </p:cNvSpPr>
            <p:nvPr/>
          </p:nvSpPr>
          <p:spPr bwMode="auto">
            <a:xfrm rot="20940000">
              <a:off x="6086539" y="4381085"/>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82" name="Freeform 520"/>
            <p:cNvSpPr>
              <a:spLocks/>
            </p:cNvSpPr>
            <p:nvPr/>
          </p:nvSpPr>
          <p:spPr bwMode="auto">
            <a:xfrm rot="20940000">
              <a:off x="6096999" y="4320993"/>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83" name="Freeform 521"/>
            <p:cNvSpPr>
              <a:spLocks/>
            </p:cNvSpPr>
            <p:nvPr/>
          </p:nvSpPr>
          <p:spPr bwMode="auto">
            <a:xfrm rot="20940000">
              <a:off x="6037004" y="4311536"/>
              <a:ext cx="68101"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84" name="Freeform 522"/>
            <p:cNvSpPr>
              <a:spLocks/>
            </p:cNvSpPr>
            <p:nvPr/>
          </p:nvSpPr>
          <p:spPr bwMode="auto">
            <a:xfrm rot="20940000">
              <a:off x="6047602" y="4251430"/>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85" name="Freeform 523"/>
            <p:cNvSpPr>
              <a:spLocks/>
            </p:cNvSpPr>
            <p:nvPr/>
          </p:nvSpPr>
          <p:spPr bwMode="auto">
            <a:xfrm rot="20940000">
              <a:off x="6057584" y="4191384"/>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86" name="Freeform 524"/>
            <p:cNvSpPr>
              <a:spLocks/>
            </p:cNvSpPr>
            <p:nvPr/>
          </p:nvSpPr>
          <p:spPr bwMode="auto">
            <a:xfrm rot="20940000">
              <a:off x="6118118" y="4201895"/>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87" name="Freeform 525"/>
            <p:cNvSpPr>
              <a:spLocks/>
            </p:cNvSpPr>
            <p:nvPr/>
          </p:nvSpPr>
          <p:spPr bwMode="auto">
            <a:xfrm rot="20940000">
              <a:off x="6127143" y="4141941"/>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88" name="Freeform 526"/>
            <p:cNvSpPr>
              <a:spLocks/>
            </p:cNvSpPr>
            <p:nvPr/>
          </p:nvSpPr>
          <p:spPr bwMode="auto">
            <a:xfrm rot="20940000">
              <a:off x="6187189" y="415192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89" name="Freeform 527"/>
            <p:cNvSpPr>
              <a:spLocks/>
            </p:cNvSpPr>
            <p:nvPr/>
          </p:nvSpPr>
          <p:spPr bwMode="auto">
            <a:xfrm rot="20940000">
              <a:off x="5946004" y="4847782"/>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90" name="Freeform 528"/>
            <p:cNvSpPr>
              <a:spLocks/>
            </p:cNvSpPr>
            <p:nvPr/>
          </p:nvSpPr>
          <p:spPr bwMode="auto">
            <a:xfrm rot="20940000">
              <a:off x="5935543" y="4907874"/>
              <a:ext cx="68584"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91" name="Freeform 529"/>
            <p:cNvSpPr>
              <a:spLocks/>
            </p:cNvSpPr>
            <p:nvPr/>
          </p:nvSpPr>
          <p:spPr bwMode="auto">
            <a:xfrm rot="20940000">
              <a:off x="5925801" y="4966355"/>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92" name="Freeform 530"/>
            <p:cNvSpPr>
              <a:spLocks/>
            </p:cNvSpPr>
            <p:nvPr/>
          </p:nvSpPr>
          <p:spPr bwMode="auto">
            <a:xfrm rot="20940000">
              <a:off x="5915865" y="5026880"/>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93" name="Freeform 531"/>
            <p:cNvSpPr>
              <a:spLocks/>
            </p:cNvSpPr>
            <p:nvPr/>
          </p:nvSpPr>
          <p:spPr bwMode="auto">
            <a:xfrm rot="20940000">
              <a:off x="5975911" y="5036862"/>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94" name="Freeform 532"/>
            <p:cNvSpPr>
              <a:spLocks/>
            </p:cNvSpPr>
            <p:nvPr/>
          </p:nvSpPr>
          <p:spPr bwMode="auto">
            <a:xfrm rot="20940000">
              <a:off x="5965262" y="5095960"/>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95" name="Freeform 533"/>
            <p:cNvSpPr>
              <a:spLocks/>
            </p:cNvSpPr>
            <p:nvPr/>
          </p:nvSpPr>
          <p:spPr bwMode="auto">
            <a:xfrm rot="20940000">
              <a:off x="5905312" y="5086981"/>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96" name="Freeform 534"/>
            <p:cNvSpPr>
              <a:spLocks/>
            </p:cNvSpPr>
            <p:nvPr/>
          </p:nvSpPr>
          <p:spPr bwMode="auto">
            <a:xfrm rot="20940000">
              <a:off x="5846302" y="5076277"/>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97" name="Freeform 535"/>
            <p:cNvSpPr>
              <a:spLocks/>
            </p:cNvSpPr>
            <p:nvPr/>
          </p:nvSpPr>
          <p:spPr bwMode="auto">
            <a:xfrm rot="20940000">
              <a:off x="5855294" y="501646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98" name="Freeform 536"/>
            <p:cNvSpPr>
              <a:spLocks/>
            </p:cNvSpPr>
            <p:nvPr/>
          </p:nvSpPr>
          <p:spPr bwMode="auto">
            <a:xfrm rot="20940000">
              <a:off x="5865847" y="4957330"/>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399" name="Freeform 537"/>
            <p:cNvSpPr>
              <a:spLocks/>
            </p:cNvSpPr>
            <p:nvPr/>
          </p:nvSpPr>
          <p:spPr bwMode="auto">
            <a:xfrm rot="20940000">
              <a:off x="5876445" y="489722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00" name="Freeform 538"/>
            <p:cNvSpPr>
              <a:spLocks/>
            </p:cNvSpPr>
            <p:nvPr/>
          </p:nvSpPr>
          <p:spPr bwMode="auto">
            <a:xfrm rot="20940000">
              <a:off x="5886873" y="4837275"/>
              <a:ext cx="67135"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01" name="Freeform 539"/>
            <p:cNvSpPr>
              <a:spLocks/>
            </p:cNvSpPr>
            <p:nvPr/>
          </p:nvSpPr>
          <p:spPr bwMode="auto">
            <a:xfrm rot="20940000">
              <a:off x="5896606" y="4778219"/>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02" name="Freeform 540"/>
            <p:cNvSpPr>
              <a:spLocks/>
            </p:cNvSpPr>
            <p:nvPr/>
          </p:nvSpPr>
          <p:spPr bwMode="auto">
            <a:xfrm rot="20940000">
              <a:off x="5906588" y="471817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03" name="Freeform 541"/>
            <p:cNvSpPr>
              <a:spLocks/>
            </p:cNvSpPr>
            <p:nvPr/>
          </p:nvSpPr>
          <p:spPr bwMode="auto">
            <a:xfrm rot="20940000">
              <a:off x="5917095" y="4659042"/>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04" name="Freeform 542"/>
            <p:cNvSpPr>
              <a:spLocks/>
            </p:cNvSpPr>
            <p:nvPr/>
          </p:nvSpPr>
          <p:spPr bwMode="auto">
            <a:xfrm rot="20940000">
              <a:off x="5926745" y="4599120"/>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05" name="Freeform 543"/>
            <p:cNvSpPr>
              <a:spLocks/>
            </p:cNvSpPr>
            <p:nvPr/>
          </p:nvSpPr>
          <p:spPr bwMode="auto">
            <a:xfrm rot="20940000">
              <a:off x="5937210" y="4539074"/>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06" name="Freeform 544"/>
            <p:cNvSpPr>
              <a:spLocks/>
            </p:cNvSpPr>
            <p:nvPr/>
          </p:nvSpPr>
          <p:spPr bwMode="auto">
            <a:xfrm rot="20940000">
              <a:off x="5947855" y="4479930"/>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07" name="Freeform 545"/>
            <p:cNvSpPr>
              <a:spLocks/>
            </p:cNvSpPr>
            <p:nvPr/>
          </p:nvSpPr>
          <p:spPr bwMode="auto">
            <a:xfrm rot="20940000">
              <a:off x="5887762" y="4469470"/>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08" name="Freeform 546"/>
            <p:cNvSpPr>
              <a:spLocks/>
            </p:cNvSpPr>
            <p:nvPr/>
          </p:nvSpPr>
          <p:spPr bwMode="auto">
            <a:xfrm rot="20940000">
              <a:off x="5877210" y="4529571"/>
              <a:ext cx="68101" cy="67618"/>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09" name="Freeform 547"/>
            <p:cNvSpPr>
              <a:spLocks/>
            </p:cNvSpPr>
            <p:nvPr/>
          </p:nvSpPr>
          <p:spPr bwMode="auto">
            <a:xfrm rot="20940000">
              <a:off x="5818154" y="4518871"/>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10" name="Freeform 548"/>
            <p:cNvSpPr>
              <a:spLocks/>
            </p:cNvSpPr>
            <p:nvPr/>
          </p:nvSpPr>
          <p:spPr bwMode="auto">
            <a:xfrm rot="20940000">
              <a:off x="5807647" y="4579451"/>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11" name="Freeform 549"/>
            <p:cNvSpPr>
              <a:spLocks/>
            </p:cNvSpPr>
            <p:nvPr/>
          </p:nvSpPr>
          <p:spPr bwMode="auto">
            <a:xfrm rot="20940000">
              <a:off x="5867601" y="4588476"/>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0"/>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12" name="Freeform 550"/>
            <p:cNvSpPr>
              <a:spLocks/>
            </p:cNvSpPr>
            <p:nvPr/>
          </p:nvSpPr>
          <p:spPr bwMode="auto">
            <a:xfrm rot="20940000">
              <a:off x="5857141" y="464856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13" name="Freeform 551"/>
            <p:cNvSpPr>
              <a:spLocks/>
            </p:cNvSpPr>
            <p:nvPr/>
          </p:nvSpPr>
          <p:spPr bwMode="auto">
            <a:xfrm rot="20940000">
              <a:off x="5846496" y="470771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14" name="Freeform 552"/>
            <p:cNvSpPr>
              <a:spLocks/>
            </p:cNvSpPr>
            <p:nvPr/>
          </p:nvSpPr>
          <p:spPr bwMode="auto">
            <a:xfrm rot="20940000">
              <a:off x="5837458" y="476752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15" name="Freeform 553"/>
            <p:cNvSpPr>
              <a:spLocks/>
            </p:cNvSpPr>
            <p:nvPr/>
          </p:nvSpPr>
          <p:spPr bwMode="auto">
            <a:xfrm rot="20940000">
              <a:off x="5826998" y="4827620"/>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16" name="Freeform 554"/>
            <p:cNvSpPr>
              <a:spLocks/>
            </p:cNvSpPr>
            <p:nvPr/>
          </p:nvSpPr>
          <p:spPr bwMode="auto">
            <a:xfrm rot="20940000">
              <a:off x="5816353" y="4886764"/>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17" name="Freeform 555"/>
            <p:cNvSpPr>
              <a:spLocks/>
            </p:cNvSpPr>
            <p:nvPr/>
          </p:nvSpPr>
          <p:spPr bwMode="auto">
            <a:xfrm rot="20940000">
              <a:off x="5807328" y="4946718"/>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18" name="Freeform 556"/>
            <p:cNvSpPr>
              <a:spLocks/>
            </p:cNvSpPr>
            <p:nvPr/>
          </p:nvSpPr>
          <p:spPr bwMode="auto">
            <a:xfrm rot="20940000">
              <a:off x="5796675" y="5005770"/>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19" name="Freeform 557"/>
            <p:cNvSpPr>
              <a:spLocks/>
            </p:cNvSpPr>
            <p:nvPr/>
          </p:nvSpPr>
          <p:spPr bwMode="auto">
            <a:xfrm rot="20940000">
              <a:off x="5786210" y="506581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20" name="Freeform 558"/>
            <p:cNvSpPr>
              <a:spLocks/>
            </p:cNvSpPr>
            <p:nvPr/>
          </p:nvSpPr>
          <p:spPr bwMode="auto">
            <a:xfrm rot="20940000">
              <a:off x="5775749" y="5125909"/>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21" name="Freeform 559"/>
            <p:cNvSpPr>
              <a:spLocks/>
            </p:cNvSpPr>
            <p:nvPr/>
          </p:nvSpPr>
          <p:spPr bwMode="auto">
            <a:xfrm rot="20940000">
              <a:off x="5766007" y="5184873"/>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22" name="Freeform 560"/>
            <p:cNvSpPr>
              <a:spLocks/>
            </p:cNvSpPr>
            <p:nvPr/>
          </p:nvSpPr>
          <p:spPr bwMode="auto">
            <a:xfrm rot="20940000">
              <a:off x="5756071" y="5244915"/>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23" name="Freeform 561"/>
            <p:cNvSpPr>
              <a:spLocks/>
            </p:cNvSpPr>
            <p:nvPr/>
          </p:nvSpPr>
          <p:spPr bwMode="auto">
            <a:xfrm rot="20940000">
              <a:off x="5695500" y="5234500"/>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24" name="Freeform 562"/>
            <p:cNvSpPr>
              <a:spLocks/>
            </p:cNvSpPr>
            <p:nvPr/>
          </p:nvSpPr>
          <p:spPr bwMode="auto">
            <a:xfrm rot="20940000">
              <a:off x="5686462" y="5294316"/>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25" name="Freeform 563"/>
            <p:cNvSpPr>
              <a:spLocks/>
            </p:cNvSpPr>
            <p:nvPr/>
          </p:nvSpPr>
          <p:spPr bwMode="auto">
            <a:xfrm rot="20940000">
              <a:off x="5626370" y="5283856"/>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26" name="Freeform 564"/>
            <p:cNvSpPr>
              <a:spLocks/>
            </p:cNvSpPr>
            <p:nvPr/>
          </p:nvSpPr>
          <p:spPr bwMode="auto">
            <a:xfrm rot="20940000">
              <a:off x="5566282" y="5273442"/>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27" name="Freeform 565"/>
            <p:cNvSpPr>
              <a:spLocks/>
            </p:cNvSpPr>
            <p:nvPr/>
          </p:nvSpPr>
          <p:spPr bwMode="auto">
            <a:xfrm rot="20940000">
              <a:off x="5576973" y="5214776"/>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28" name="Freeform 566"/>
            <p:cNvSpPr>
              <a:spLocks/>
            </p:cNvSpPr>
            <p:nvPr/>
          </p:nvSpPr>
          <p:spPr bwMode="auto">
            <a:xfrm rot="20940000">
              <a:off x="5517837" y="5204224"/>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29" name="Freeform 567"/>
            <p:cNvSpPr>
              <a:spLocks/>
            </p:cNvSpPr>
            <p:nvPr/>
          </p:nvSpPr>
          <p:spPr bwMode="auto">
            <a:xfrm rot="20940000">
              <a:off x="5526954" y="5145227"/>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30" name="Freeform 568"/>
            <p:cNvSpPr>
              <a:spLocks/>
            </p:cNvSpPr>
            <p:nvPr/>
          </p:nvSpPr>
          <p:spPr bwMode="auto">
            <a:xfrm rot="20940000">
              <a:off x="5586908" y="5154251"/>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6"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31" name="Freeform 569"/>
            <p:cNvSpPr>
              <a:spLocks/>
            </p:cNvSpPr>
            <p:nvPr/>
          </p:nvSpPr>
          <p:spPr bwMode="auto">
            <a:xfrm rot="20940000">
              <a:off x="5646053" y="5164896"/>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32" name="Freeform 570"/>
            <p:cNvSpPr>
              <a:spLocks/>
            </p:cNvSpPr>
            <p:nvPr/>
          </p:nvSpPr>
          <p:spPr bwMode="auto">
            <a:xfrm rot="20940000">
              <a:off x="5706145" y="5175356"/>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33" name="Freeform 571"/>
            <p:cNvSpPr>
              <a:spLocks/>
            </p:cNvSpPr>
            <p:nvPr/>
          </p:nvSpPr>
          <p:spPr bwMode="auto">
            <a:xfrm rot="20940000">
              <a:off x="5716605" y="511526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34" name="Freeform 572"/>
            <p:cNvSpPr>
              <a:spLocks/>
            </p:cNvSpPr>
            <p:nvPr/>
          </p:nvSpPr>
          <p:spPr bwMode="auto">
            <a:xfrm rot="20940000">
              <a:off x="5726122" y="5055402"/>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35" name="Freeform 573"/>
            <p:cNvSpPr>
              <a:spLocks/>
            </p:cNvSpPr>
            <p:nvPr/>
          </p:nvSpPr>
          <p:spPr bwMode="auto">
            <a:xfrm rot="20940000">
              <a:off x="5736767" y="4996258"/>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36" name="Freeform 574"/>
            <p:cNvSpPr>
              <a:spLocks/>
            </p:cNvSpPr>
            <p:nvPr/>
          </p:nvSpPr>
          <p:spPr bwMode="auto">
            <a:xfrm rot="20940000">
              <a:off x="5746748" y="493621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37" name="Freeform 575"/>
            <p:cNvSpPr>
              <a:spLocks/>
            </p:cNvSpPr>
            <p:nvPr/>
          </p:nvSpPr>
          <p:spPr bwMode="auto">
            <a:xfrm rot="20940000">
              <a:off x="5757301" y="4877077"/>
              <a:ext cx="68584" cy="67618"/>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38" name="Freeform 576"/>
            <p:cNvSpPr>
              <a:spLocks/>
            </p:cNvSpPr>
            <p:nvPr/>
          </p:nvSpPr>
          <p:spPr bwMode="auto">
            <a:xfrm rot="20940000">
              <a:off x="5766905" y="4817160"/>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39" name="Freeform 577"/>
            <p:cNvSpPr>
              <a:spLocks/>
            </p:cNvSpPr>
            <p:nvPr/>
          </p:nvSpPr>
          <p:spPr bwMode="auto">
            <a:xfrm rot="20940000">
              <a:off x="5777370" y="4757114"/>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40" name="Freeform 578"/>
            <p:cNvSpPr>
              <a:spLocks/>
            </p:cNvSpPr>
            <p:nvPr/>
          </p:nvSpPr>
          <p:spPr bwMode="auto">
            <a:xfrm rot="20940000">
              <a:off x="5717508" y="4748080"/>
              <a:ext cx="68101"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41" name="Freeform 579"/>
            <p:cNvSpPr>
              <a:spLocks/>
            </p:cNvSpPr>
            <p:nvPr/>
          </p:nvSpPr>
          <p:spPr bwMode="auto">
            <a:xfrm rot="20940000">
              <a:off x="5707761" y="4806515"/>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42" name="Freeform 580"/>
            <p:cNvSpPr>
              <a:spLocks/>
            </p:cNvSpPr>
            <p:nvPr/>
          </p:nvSpPr>
          <p:spPr bwMode="auto">
            <a:xfrm rot="20940000">
              <a:off x="5697347" y="4867086"/>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43" name="Freeform 581"/>
            <p:cNvSpPr>
              <a:spLocks/>
            </p:cNvSpPr>
            <p:nvPr/>
          </p:nvSpPr>
          <p:spPr bwMode="auto">
            <a:xfrm rot="20940000">
              <a:off x="5686656" y="492575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44" name="Freeform 582"/>
            <p:cNvSpPr>
              <a:spLocks/>
            </p:cNvSpPr>
            <p:nvPr/>
          </p:nvSpPr>
          <p:spPr bwMode="auto">
            <a:xfrm rot="20940000">
              <a:off x="5677631" y="4985706"/>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45" name="Freeform 583"/>
            <p:cNvSpPr>
              <a:spLocks/>
            </p:cNvSpPr>
            <p:nvPr/>
          </p:nvSpPr>
          <p:spPr bwMode="auto">
            <a:xfrm rot="20940000">
              <a:off x="5667158" y="5045660"/>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46" name="Freeform 584"/>
            <p:cNvSpPr>
              <a:spLocks/>
            </p:cNvSpPr>
            <p:nvPr/>
          </p:nvSpPr>
          <p:spPr bwMode="auto">
            <a:xfrm rot="20940000">
              <a:off x="5656513" y="5104804"/>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47" name="Freeform 585"/>
            <p:cNvSpPr>
              <a:spLocks/>
            </p:cNvSpPr>
            <p:nvPr/>
          </p:nvSpPr>
          <p:spPr bwMode="auto">
            <a:xfrm rot="20940000">
              <a:off x="5597516" y="5095687"/>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3"/>
                    <a:pt x="34" y="59"/>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48" name="Freeform 586"/>
            <p:cNvSpPr>
              <a:spLocks/>
            </p:cNvSpPr>
            <p:nvPr/>
          </p:nvSpPr>
          <p:spPr bwMode="auto">
            <a:xfrm rot="20940000">
              <a:off x="5537553" y="5085121"/>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49" name="Freeform 587"/>
            <p:cNvSpPr>
              <a:spLocks/>
            </p:cNvSpPr>
            <p:nvPr/>
          </p:nvSpPr>
          <p:spPr bwMode="auto">
            <a:xfrm rot="20940000">
              <a:off x="5547967" y="5025033"/>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50" name="Freeform 588"/>
            <p:cNvSpPr>
              <a:spLocks/>
            </p:cNvSpPr>
            <p:nvPr/>
          </p:nvSpPr>
          <p:spPr bwMode="auto">
            <a:xfrm rot="20940000">
              <a:off x="5607111" y="5035678"/>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51" name="Freeform 589"/>
            <p:cNvSpPr>
              <a:spLocks/>
            </p:cNvSpPr>
            <p:nvPr/>
          </p:nvSpPr>
          <p:spPr bwMode="auto">
            <a:xfrm rot="20940000">
              <a:off x="5617530" y="4975153"/>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52" name="Freeform 590"/>
            <p:cNvSpPr>
              <a:spLocks/>
            </p:cNvSpPr>
            <p:nvPr/>
          </p:nvSpPr>
          <p:spPr bwMode="auto">
            <a:xfrm rot="20940000">
              <a:off x="5628221" y="4916488"/>
              <a:ext cx="68101"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53" name="Freeform 591"/>
            <p:cNvSpPr>
              <a:spLocks/>
            </p:cNvSpPr>
            <p:nvPr/>
          </p:nvSpPr>
          <p:spPr bwMode="auto">
            <a:xfrm rot="20940000">
              <a:off x="5637255" y="4856626"/>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54" name="Freeform 592"/>
            <p:cNvSpPr>
              <a:spLocks/>
            </p:cNvSpPr>
            <p:nvPr/>
          </p:nvSpPr>
          <p:spPr bwMode="auto">
            <a:xfrm rot="20940000">
              <a:off x="5647807" y="4797490"/>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55" name="Freeform 593"/>
            <p:cNvSpPr>
              <a:spLocks/>
            </p:cNvSpPr>
            <p:nvPr/>
          </p:nvSpPr>
          <p:spPr bwMode="auto">
            <a:xfrm rot="20940000">
              <a:off x="5658406" y="473738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56" name="Freeform 594"/>
            <p:cNvSpPr>
              <a:spLocks/>
            </p:cNvSpPr>
            <p:nvPr/>
          </p:nvSpPr>
          <p:spPr bwMode="auto">
            <a:xfrm rot="20940000">
              <a:off x="5598313" y="4726924"/>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57" name="Freeform 595"/>
            <p:cNvSpPr>
              <a:spLocks/>
            </p:cNvSpPr>
            <p:nvPr/>
          </p:nvSpPr>
          <p:spPr bwMode="auto">
            <a:xfrm rot="20940000">
              <a:off x="5608963" y="4667826"/>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58" name="Freeform 596"/>
            <p:cNvSpPr>
              <a:spLocks/>
            </p:cNvSpPr>
            <p:nvPr/>
          </p:nvSpPr>
          <p:spPr bwMode="auto">
            <a:xfrm rot="20940000">
              <a:off x="5548870" y="4657366"/>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59" name="Freeform 597"/>
            <p:cNvSpPr>
              <a:spLocks/>
            </p:cNvSpPr>
            <p:nvPr/>
          </p:nvSpPr>
          <p:spPr bwMode="auto">
            <a:xfrm rot="20940000">
              <a:off x="5539275" y="4717375"/>
              <a:ext cx="67135" cy="67618"/>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7" y="49"/>
                    <a:pt x="0" y="34"/>
                    <a:pt x="5" y="20"/>
                  </a:cubicBezTo>
                  <a:cubicBezTo>
                    <a:pt x="10" y="6"/>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60" name="Freeform 598"/>
            <p:cNvSpPr>
              <a:spLocks/>
            </p:cNvSpPr>
            <p:nvPr/>
          </p:nvSpPr>
          <p:spPr bwMode="auto">
            <a:xfrm rot="20940000">
              <a:off x="5528709" y="4776372"/>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61" name="Freeform 599"/>
            <p:cNvSpPr>
              <a:spLocks/>
            </p:cNvSpPr>
            <p:nvPr/>
          </p:nvSpPr>
          <p:spPr bwMode="auto">
            <a:xfrm rot="20940000">
              <a:off x="5587853" y="4787017"/>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62" name="Freeform 600"/>
            <p:cNvSpPr>
              <a:spLocks/>
            </p:cNvSpPr>
            <p:nvPr/>
          </p:nvSpPr>
          <p:spPr bwMode="auto">
            <a:xfrm rot="20940000">
              <a:off x="5578110" y="4845981"/>
              <a:ext cx="68584" cy="68101"/>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63" name="Freeform 601"/>
            <p:cNvSpPr>
              <a:spLocks/>
            </p:cNvSpPr>
            <p:nvPr/>
          </p:nvSpPr>
          <p:spPr bwMode="auto">
            <a:xfrm rot="20940000">
              <a:off x="5568175" y="4906023"/>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64" name="Freeform 602"/>
            <p:cNvSpPr>
              <a:spLocks/>
            </p:cNvSpPr>
            <p:nvPr/>
          </p:nvSpPr>
          <p:spPr bwMode="auto">
            <a:xfrm rot="20940000">
              <a:off x="5507604" y="4895608"/>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65" name="Freeform 603"/>
            <p:cNvSpPr>
              <a:spLocks/>
            </p:cNvSpPr>
            <p:nvPr/>
          </p:nvSpPr>
          <p:spPr bwMode="auto">
            <a:xfrm rot="20940000">
              <a:off x="5518249" y="4836464"/>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66" name="Freeform 604"/>
            <p:cNvSpPr>
              <a:spLocks/>
            </p:cNvSpPr>
            <p:nvPr/>
          </p:nvSpPr>
          <p:spPr bwMode="auto">
            <a:xfrm rot="20940000">
              <a:off x="5459592" y="4825866"/>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67" name="Freeform 605"/>
            <p:cNvSpPr>
              <a:spLocks/>
            </p:cNvSpPr>
            <p:nvPr/>
          </p:nvSpPr>
          <p:spPr bwMode="auto">
            <a:xfrm rot="20940000">
              <a:off x="5449123" y="4885866"/>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68" name="Freeform 606"/>
            <p:cNvSpPr>
              <a:spLocks/>
            </p:cNvSpPr>
            <p:nvPr/>
          </p:nvSpPr>
          <p:spPr bwMode="auto">
            <a:xfrm rot="20940000">
              <a:off x="5389076" y="4875884"/>
              <a:ext cx="68101"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69" name="Freeform 607"/>
            <p:cNvSpPr>
              <a:spLocks/>
            </p:cNvSpPr>
            <p:nvPr/>
          </p:nvSpPr>
          <p:spPr bwMode="auto">
            <a:xfrm rot="20940000">
              <a:off x="5399012" y="481535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70" name="Freeform 609"/>
            <p:cNvSpPr>
              <a:spLocks/>
            </p:cNvSpPr>
            <p:nvPr/>
          </p:nvSpPr>
          <p:spPr bwMode="auto">
            <a:xfrm rot="20940000">
              <a:off x="5409703" y="4756694"/>
              <a:ext cx="68584"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71" name="Freeform 610"/>
            <p:cNvSpPr>
              <a:spLocks/>
            </p:cNvSpPr>
            <p:nvPr/>
          </p:nvSpPr>
          <p:spPr bwMode="auto">
            <a:xfrm rot="20940000">
              <a:off x="5468616" y="476591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72" name="Freeform 611"/>
            <p:cNvSpPr>
              <a:spLocks/>
            </p:cNvSpPr>
            <p:nvPr/>
          </p:nvSpPr>
          <p:spPr bwMode="auto">
            <a:xfrm rot="20940000">
              <a:off x="5479261" y="470676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73" name="Freeform 612"/>
            <p:cNvSpPr>
              <a:spLocks/>
            </p:cNvSpPr>
            <p:nvPr/>
          </p:nvSpPr>
          <p:spPr bwMode="auto">
            <a:xfrm rot="20940000">
              <a:off x="5489722" y="4646675"/>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0"/>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74" name="Freeform 613"/>
            <p:cNvSpPr>
              <a:spLocks/>
            </p:cNvSpPr>
            <p:nvPr/>
          </p:nvSpPr>
          <p:spPr bwMode="auto">
            <a:xfrm rot="20940000">
              <a:off x="5429772" y="4637697"/>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75" name="Freeform 614"/>
            <p:cNvSpPr>
              <a:spLocks/>
            </p:cNvSpPr>
            <p:nvPr/>
          </p:nvSpPr>
          <p:spPr bwMode="auto">
            <a:xfrm rot="20940000">
              <a:off x="5419215" y="4696786"/>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76" name="Freeform 615"/>
            <p:cNvSpPr>
              <a:spLocks/>
            </p:cNvSpPr>
            <p:nvPr/>
          </p:nvSpPr>
          <p:spPr bwMode="auto">
            <a:xfrm rot="20940000">
              <a:off x="5360071" y="4686141"/>
              <a:ext cx="68584" cy="68101"/>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77" name="Freeform 616"/>
            <p:cNvSpPr>
              <a:spLocks/>
            </p:cNvSpPr>
            <p:nvPr/>
          </p:nvSpPr>
          <p:spPr bwMode="auto">
            <a:xfrm rot="20940000">
              <a:off x="5349656" y="474622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78" name="Freeform 617"/>
            <p:cNvSpPr>
              <a:spLocks/>
            </p:cNvSpPr>
            <p:nvPr/>
          </p:nvSpPr>
          <p:spPr bwMode="auto">
            <a:xfrm rot="20940000">
              <a:off x="5339196" y="4806321"/>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79" name="Freeform 618"/>
            <p:cNvSpPr>
              <a:spLocks/>
            </p:cNvSpPr>
            <p:nvPr/>
          </p:nvSpPr>
          <p:spPr bwMode="auto">
            <a:xfrm rot="20940000">
              <a:off x="5329928" y="4865193"/>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80" name="Freeform 619"/>
            <p:cNvSpPr>
              <a:spLocks/>
            </p:cNvSpPr>
            <p:nvPr/>
          </p:nvSpPr>
          <p:spPr bwMode="auto">
            <a:xfrm rot="20940000">
              <a:off x="5319513" y="4925281"/>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81" name="Freeform 620"/>
            <p:cNvSpPr>
              <a:spLocks/>
            </p:cNvSpPr>
            <p:nvPr/>
          </p:nvSpPr>
          <p:spPr bwMode="auto">
            <a:xfrm rot="20940000">
              <a:off x="5299798" y="5044384"/>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82" name="Freeform 621"/>
            <p:cNvSpPr>
              <a:spLocks/>
            </p:cNvSpPr>
            <p:nvPr/>
          </p:nvSpPr>
          <p:spPr bwMode="auto">
            <a:xfrm rot="20940000">
              <a:off x="5289375" y="5104379"/>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83" name="Freeform 622"/>
            <p:cNvSpPr>
              <a:spLocks/>
            </p:cNvSpPr>
            <p:nvPr/>
          </p:nvSpPr>
          <p:spPr bwMode="auto">
            <a:xfrm rot="20940000">
              <a:off x="5278679" y="5163482"/>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84" name="Freeform 623"/>
            <p:cNvSpPr>
              <a:spLocks/>
            </p:cNvSpPr>
            <p:nvPr/>
          </p:nvSpPr>
          <p:spPr bwMode="auto">
            <a:xfrm rot="20940000">
              <a:off x="5218684" y="5154025"/>
              <a:ext cx="68101"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85" name="Freeform 624"/>
            <p:cNvSpPr>
              <a:spLocks/>
            </p:cNvSpPr>
            <p:nvPr/>
          </p:nvSpPr>
          <p:spPr bwMode="auto">
            <a:xfrm rot="20940000">
              <a:off x="5209075" y="5212929"/>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86" name="Freeform 625"/>
            <p:cNvSpPr>
              <a:spLocks/>
            </p:cNvSpPr>
            <p:nvPr/>
          </p:nvSpPr>
          <p:spPr bwMode="auto">
            <a:xfrm rot="20940000">
              <a:off x="5198660" y="5273017"/>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87" name="Freeform 626"/>
            <p:cNvSpPr>
              <a:spLocks/>
            </p:cNvSpPr>
            <p:nvPr/>
          </p:nvSpPr>
          <p:spPr bwMode="auto">
            <a:xfrm rot="20940000">
              <a:off x="5138568" y="5262557"/>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88" name="Freeform 627"/>
            <p:cNvSpPr>
              <a:spLocks/>
            </p:cNvSpPr>
            <p:nvPr/>
          </p:nvSpPr>
          <p:spPr bwMode="auto">
            <a:xfrm rot="20940000">
              <a:off x="5149121" y="5203422"/>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89" name="Freeform 628"/>
            <p:cNvSpPr>
              <a:spLocks/>
            </p:cNvSpPr>
            <p:nvPr/>
          </p:nvSpPr>
          <p:spPr bwMode="auto">
            <a:xfrm rot="20940000">
              <a:off x="5159673" y="5143320"/>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90" name="Freeform 629"/>
            <p:cNvSpPr>
              <a:spLocks/>
            </p:cNvSpPr>
            <p:nvPr/>
          </p:nvSpPr>
          <p:spPr bwMode="auto">
            <a:xfrm rot="20940000">
              <a:off x="5099581" y="5132860"/>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91" name="Freeform 630"/>
            <p:cNvSpPr>
              <a:spLocks/>
            </p:cNvSpPr>
            <p:nvPr/>
          </p:nvSpPr>
          <p:spPr bwMode="auto">
            <a:xfrm rot="20940000">
              <a:off x="5040437" y="5122215"/>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92" name="Freeform 631"/>
            <p:cNvSpPr>
              <a:spLocks/>
            </p:cNvSpPr>
            <p:nvPr/>
          </p:nvSpPr>
          <p:spPr bwMode="auto">
            <a:xfrm rot="20940000">
              <a:off x="4980621" y="5113177"/>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93" name="Freeform 632"/>
            <p:cNvSpPr>
              <a:spLocks/>
            </p:cNvSpPr>
            <p:nvPr/>
          </p:nvSpPr>
          <p:spPr bwMode="auto">
            <a:xfrm rot="20940000">
              <a:off x="4920529" y="5102717"/>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94" name="Freeform 633"/>
            <p:cNvSpPr>
              <a:spLocks/>
            </p:cNvSpPr>
            <p:nvPr/>
          </p:nvSpPr>
          <p:spPr bwMode="auto">
            <a:xfrm rot="20940000">
              <a:off x="4911017" y="5162625"/>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95" name="Freeform 634"/>
            <p:cNvSpPr>
              <a:spLocks/>
            </p:cNvSpPr>
            <p:nvPr/>
          </p:nvSpPr>
          <p:spPr bwMode="auto">
            <a:xfrm rot="20940000">
              <a:off x="4969930" y="5172326"/>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96" name="Freeform 635"/>
            <p:cNvSpPr>
              <a:spLocks/>
            </p:cNvSpPr>
            <p:nvPr/>
          </p:nvSpPr>
          <p:spPr bwMode="auto">
            <a:xfrm rot="20940000">
              <a:off x="5029977" y="518230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97" name="Freeform 636"/>
            <p:cNvSpPr>
              <a:spLocks/>
            </p:cNvSpPr>
            <p:nvPr/>
          </p:nvSpPr>
          <p:spPr bwMode="auto">
            <a:xfrm rot="20940000">
              <a:off x="5090078" y="5192860"/>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98" name="Freeform 637"/>
            <p:cNvSpPr>
              <a:spLocks/>
            </p:cNvSpPr>
            <p:nvPr/>
          </p:nvSpPr>
          <p:spPr bwMode="auto">
            <a:xfrm rot="20940000">
              <a:off x="5079424" y="5251912"/>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499" name="Freeform 638"/>
            <p:cNvSpPr>
              <a:spLocks/>
            </p:cNvSpPr>
            <p:nvPr/>
          </p:nvSpPr>
          <p:spPr bwMode="auto">
            <a:xfrm rot="20940000">
              <a:off x="5019562" y="5242879"/>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00" name="Freeform 639"/>
            <p:cNvSpPr>
              <a:spLocks/>
            </p:cNvSpPr>
            <p:nvPr/>
          </p:nvSpPr>
          <p:spPr bwMode="auto">
            <a:xfrm rot="20940000">
              <a:off x="5010307" y="5301406"/>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5"/>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01" name="Freeform 640"/>
            <p:cNvSpPr>
              <a:spLocks/>
            </p:cNvSpPr>
            <p:nvPr/>
          </p:nvSpPr>
          <p:spPr bwMode="auto">
            <a:xfrm rot="20940000">
              <a:off x="4950482" y="5292276"/>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02" name="Freeform 641"/>
            <p:cNvSpPr>
              <a:spLocks/>
            </p:cNvSpPr>
            <p:nvPr/>
          </p:nvSpPr>
          <p:spPr bwMode="auto">
            <a:xfrm rot="20940000">
              <a:off x="4890390" y="5281815"/>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03" name="Freeform 642"/>
            <p:cNvSpPr>
              <a:spLocks/>
            </p:cNvSpPr>
            <p:nvPr/>
          </p:nvSpPr>
          <p:spPr bwMode="auto">
            <a:xfrm rot="20940000">
              <a:off x="4880735" y="5341691"/>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04" name="Freeform 643"/>
            <p:cNvSpPr>
              <a:spLocks/>
            </p:cNvSpPr>
            <p:nvPr/>
          </p:nvSpPr>
          <p:spPr bwMode="auto">
            <a:xfrm rot="20940000">
              <a:off x="4939787" y="5351378"/>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05" name="Freeform 644"/>
            <p:cNvSpPr>
              <a:spLocks/>
            </p:cNvSpPr>
            <p:nvPr/>
          </p:nvSpPr>
          <p:spPr bwMode="auto">
            <a:xfrm rot="20940000">
              <a:off x="4930284" y="5411378"/>
              <a:ext cx="67618"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06" name="Freeform 645"/>
            <p:cNvSpPr>
              <a:spLocks/>
            </p:cNvSpPr>
            <p:nvPr/>
          </p:nvSpPr>
          <p:spPr bwMode="auto">
            <a:xfrm rot="20940000">
              <a:off x="4919584" y="5469952"/>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07" name="Freeform 646"/>
            <p:cNvSpPr>
              <a:spLocks/>
            </p:cNvSpPr>
            <p:nvPr/>
          </p:nvSpPr>
          <p:spPr bwMode="auto">
            <a:xfrm rot="20940000">
              <a:off x="4859768" y="5460914"/>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08" name="Freeform 647"/>
            <p:cNvSpPr>
              <a:spLocks/>
            </p:cNvSpPr>
            <p:nvPr/>
          </p:nvSpPr>
          <p:spPr bwMode="auto">
            <a:xfrm rot="20940000">
              <a:off x="4870229" y="540082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09" name="Freeform 648"/>
            <p:cNvSpPr>
              <a:spLocks/>
            </p:cNvSpPr>
            <p:nvPr/>
          </p:nvSpPr>
          <p:spPr bwMode="auto">
            <a:xfrm rot="20940000">
              <a:off x="4810136" y="5390361"/>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10" name="Freeform 649"/>
            <p:cNvSpPr>
              <a:spLocks/>
            </p:cNvSpPr>
            <p:nvPr/>
          </p:nvSpPr>
          <p:spPr bwMode="auto">
            <a:xfrm rot="20940000">
              <a:off x="4820781" y="5331217"/>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11" name="Freeform 650"/>
            <p:cNvSpPr>
              <a:spLocks/>
            </p:cNvSpPr>
            <p:nvPr/>
          </p:nvSpPr>
          <p:spPr bwMode="auto">
            <a:xfrm rot="20940000">
              <a:off x="4960897" y="5232188"/>
              <a:ext cx="68101"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12" name="Freeform 651"/>
            <p:cNvSpPr>
              <a:spLocks/>
            </p:cNvSpPr>
            <p:nvPr/>
          </p:nvSpPr>
          <p:spPr bwMode="auto">
            <a:xfrm rot="20940000">
              <a:off x="4900372" y="522176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13" name="Freeform 652"/>
            <p:cNvSpPr>
              <a:spLocks/>
            </p:cNvSpPr>
            <p:nvPr/>
          </p:nvSpPr>
          <p:spPr bwMode="auto">
            <a:xfrm rot="20940000">
              <a:off x="4840372" y="5212266"/>
              <a:ext cx="68584" cy="67618"/>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14" name="Freeform 653"/>
            <p:cNvSpPr>
              <a:spLocks/>
            </p:cNvSpPr>
            <p:nvPr/>
          </p:nvSpPr>
          <p:spPr bwMode="auto">
            <a:xfrm rot="20940000">
              <a:off x="4831241" y="5271124"/>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15" name="Freeform 654"/>
            <p:cNvSpPr>
              <a:spLocks/>
            </p:cNvSpPr>
            <p:nvPr/>
          </p:nvSpPr>
          <p:spPr bwMode="auto">
            <a:xfrm rot="20940000">
              <a:off x="4771154" y="5260710"/>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16" name="Freeform 655"/>
            <p:cNvSpPr>
              <a:spLocks/>
            </p:cNvSpPr>
            <p:nvPr/>
          </p:nvSpPr>
          <p:spPr bwMode="auto">
            <a:xfrm rot="20940000">
              <a:off x="4711292" y="5251677"/>
              <a:ext cx="68101"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17" name="Freeform 656"/>
            <p:cNvSpPr>
              <a:spLocks/>
            </p:cNvSpPr>
            <p:nvPr/>
          </p:nvSpPr>
          <p:spPr bwMode="auto">
            <a:xfrm rot="20940000">
              <a:off x="5170147" y="5083366"/>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5"/>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18" name="Freeform 657"/>
            <p:cNvSpPr>
              <a:spLocks/>
            </p:cNvSpPr>
            <p:nvPr/>
          </p:nvSpPr>
          <p:spPr bwMode="auto">
            <a:xfrm rot="20940000">
              <a:off x="5229282" y="5093919"/>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19" name="Freeform 658"/>
            <p:cNvSpPr>
              <a:spLocks/>
            </p:cNvSpPr>
            <p:nvPr/>
          </p:nvSpPr>
          <p:spPr bwMode="auto">
            <a:xfrm rot="20940000">
              <a:off x="5239264" y="5033873"/>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20" name="Freeform 659"/>
            <p:cNvSpPr>
              <a:spLocks/>
            </p:cNvSpPr>
            <p:nvPr/>
          </p:nvSpPr>
          <p:spPr bwMode="auto">
            <a:xfrm rot="20940000">
              <a:off x="5347764" y="5113648"/>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21" name="Freeform 660"/>
            <p:cNvSpPr>
              <a:spLocks/>
            </p:cNvSpPr>
            <p:nvPr/>
          </p:nvSpPr>
          <p:spPr bwMode="auto">
            <a:xfrm rot="20940000">
              <a:off x="5338725" y="5173464"/>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22" name="Freeform 661"/>
            <p:cNvSpPr>
              <a:spLocks/>
            </p:cNvSpPr>
            <p:nvPr/>
          </p:nvSpPr>
          <p:spPr bwMode="auto">
            <a:xfrm rot="20940000">
              <a:off x="5328311" y="5234035"/>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23" name="Freeform 662"/>
            <p:cNvSpPr>
              <a:spLocks/>
            </p:cNvSpPr>
            <p:nvPr/>
          </p:nvSpPr>
          <p:spPr bwMode="auto">
            <a:xfrm rot="20940000">
              <a:off x="5268219" y="5223574"/>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24" name="Freeform 663"/>
            <p:cNvSpPr>
              <a:spLocks/>
            </p:cNvSpPr>
            <p:nvPr/>
          </p:nvSpPr>
          <p:spPr bwMode="auto">
            <a:xfrm rot="20940000">
              <a:off x="5258615" y="5283491"/>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25" name="Freeform 664"/>
            <p:cNvSpPr>
              <a:spLocks/>
            </p:cNvSpPr>
            <p:nvPr/>
          </p:nvSpPr>
          <p:spPr bwMode="auto">
            <a:xfrm rot="20940000">
              <a:off x="5248541" y="5342580"/>
              <a:ext cx="68101"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26" name="Freeform 665"/>
            <p:cNvSpPr>
              <a:spLocks/>
            </p:cNvSpPr>
            <p:nvPr/>
          </p:nvSpPr>
          <p:spPr bwMode="auto">
            <a:xfrm rot="20940000">
              <a:off x="5259421" y="4914821"/>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27" name="Freeform 666"/>
            <p:cNvSpPr>
              <a:spLocks/>
            </p:cNvSpPr>
            <p:nvPr/>
          </p:nvSpPr>
          <p:spPr bwMode="auto">
            <a:xfrm rot="20940000">
              <a:off x="5269978" y="4855732"/>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28" name="Freeform 667"/>
            <p:cNvSpPr>
              <a:spLocks/>
            </p:cNvSpPr>
            <p:nvPr/>
          </p:nvSpPr>
          <p:spPr bwMode="auto">
            <a:xfrm rot="20940000">
              <a:off x="5280531" y="4795630"/>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29" name="Freeform 668"/>
            <p:cNvSpPr>
              <a:spLocks/>
            </p:cNvSpPr>
            <p:nvPr/>
          </p:nvSpPr>
          <p:spPr bwMode="auto">
            <a:xfrm rot="20940000">
              <a:off x="5289564" y="4735768"/>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30" name="Freeform 669"/>
            <p:cNvSpPr>
              <a:spLocks/>
            </p:cNvSpPr>
            <p:nvPr/>
          </p:nvSpPr>
          <p:spPr bwMode="auto">
            <a:xfrm rot="20940000">
              <a:off x="5300209" y="4676624"/>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31" name="Freeform 670"/>
            <p:cNvSpPr>
              <a:spLocks/>
            </p:cNvSpPr>
            <p:nvPr/>
          </p:nvSpPr>
          <p:spPr bwMode="auto">
            <a:xfrm rot="20940000">
              <a:off x="5241074" y="4666072"/>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32" name="Freeform 671"/>
            <p:cNvSpPr>
              <a:spLocks/>
            </p:cNvSpPr>
            <p:nvPr/>
          </p:nvSpPr>
          <p:spPr bwMode="auto">
            <a:xfrm rot="20940000">
              <a:off x="5230604" y="4726072"/>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33" name="Freeform 672"/>
            <p:cNvSpPr>
              <a:spLocks/>
            </p:cNvSpPr>
            <p:nvPr/>
          </p:nvSpPr>
          <p:spPr bwMode="auto">
            <a:xfrm rot="20940000">
              <a:off x="5220438" y="4785170"/>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34" name="Freeform 673"/>
            <p:cNvSpPr>
              <a:spLocks/>
            </p:cNvSpPr>
            <p:nvPr/>
          </p:nvSpPr>
          <p:spPr bwMode="auto">
            <a:xfrm rot="20940000">
              <a:off x="5209978" y="4845262"/>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35" name="Freeform 674"/>
            <p:cNvSpPr>
              <a:spLocks/>
            </p:cNvSpPr>
            <p:nvPr/>
          </p:nvSpPr>
          <p:spPr bwMode="auto">
            <a:xfrm rot="20940000">
              <a:off x="5200277" y="4904176"/>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36" name="Freeform 675"/>
            <p:cNvSpPr>
              <a:spLocks/>
            </p:cNvSpPr>
            <p:nvPr/>
          </p:nvSpPr>
          <p:spPr bwMode="auto">
            <a:xfrm rot="20940000">
              <a:off x="5140415" y="4895142"/>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37" name="Freeform 676"/>
            <p:cNvSpPr>
              <a:spLocks/>
            </p:cNvSpPr>
            <p:nvPr/>
          </p:nvSpPr>
          <p:spPr bwMode="auto">
            <a:xfrm rot="20940000">
              <a:off x="5129724" y="4953808"/>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38" name="Freeform 677"/>
            <p:cNvSpPr>
              <a:spLocks/>
            </p:cNvSpPr>
            <p:nvPr/>
          </p:nvSpPr>
          <p:spPr bwMode="auto">
            <a:xfrm rot="20940000">
              <a:off x="5070810" y="4944590"/>
              <a:ext cx="68584" cy="68101"/>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39" name="Freeform 678"/>
            <p:cNvSpPr>
              <a:spLocks/>
            </p:cNvSpPr>
            <p:nvPr/>
          </p:nvSpPr>
          <p:spPr bwMode="auto">
            <a:xfrm rot="20940000">
              <a:off x="5010764" y="493412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40" name="Freeform 679"/>
            <p:cNvSpPr>
              <a:spLocks/>
            </p:cNvSpPr>
            <p:nvPr/>
          </p:nvSpPr>
          <p:spPr bwMode="auto">
            <a:xfrm rot="20940000">
              <a:off x="5021179" y="4874037"/>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41" name="Freeform 680"/>
            <p:cNvSpPr>
              <a:spLocks/>
            </p:cNvSpPr>
            <p:nvPr/>
          </p:nvSpPr>
          <p:spPr bwMode="auto">
            <a:xfrm rot="20940000">
              <a:off x="5031883" y="4815027"/>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42" name="Freeform 681"/>
            <p:cNvSpPr>
              <a:spLocks/>
            </p:cNvSpPr>
            <p:nvPr/>
          </p:nvSpPr>
          <p:spPr bwMode="auto">
            <a:xfrm rot="20940000">
              <a:off x="5041386" y="4755027"/>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43" name="Freeform 682"/>
            <p:cNvSpPr>
              <a:spLocks/>
            </p:cNvSpPr>
            <p:nvPr/>
          </p:nvSpPr>
          <p:spPr bwMode="auto">
            <a:xfrm rot="20940000">
              <a:off x="5051368" y="4694980"/>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44" name="Freeform 683"/>
            <p:cNvSpPr>
              <a:spLocks/>
            </p:cNvSpPr>
            <p:nvPr/>
          </p:nvSpPr>
          <p:spPr bwMode="auto">
            <a:xfrm rot="20940000">
              <a:off x="5062012" y="4635836"/>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45" name="Freeform 684"/>
            <p:cNvSpPr>
              <a:spLocks/>
            </p:cNvSpPr>
            <p:nvPr/>
          </p:nvSpPr>
          <p:spPr bwMode="auto">
            <a:xfrm rot="20940000">
              <a:off x="5001920" y="4625376"/>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46" name="Freeform 685"/>
            <p:cNvSpPr>
              <a:spLocks/>
            </p:cNvSpPr>
            <p:nvPr/>
          </p:nvSpPr>
          <p:spPr bwMode="auto">
            <a:xfrm rot="20940000">
              <a:off x="5092634" y="4456738"/>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47" name="Freeform 686"/>
            <p:cNvSpPr>
              <a:spLocks/>
            </p:cNvSpPr>
            <p:nvPr/>
          </p:nvSpPr>
          <p:spPr bwMode="auto">
            <a:xfrm rot="20940000">
              <a:off x="4991460" y="468546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48" name="Freeform 687"/>
            <p:cNvSpPr>
              <a:spLocks/>
            </p:cNvSpPr>
            <p:nvPr/>
          </p:nvSpPr>
          <p:spPr bwMode="auto">
            <a:xfrm rot="20940000">
              <a:off x="4982238" y="4744336"/>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49" name="Freeform 688"/>
            <p:cNvSpPr>
              <a:spLocks/>
            </p:cNvSpPr>
            <p:nvPr/>
          </p:nvSpPr>
          <p:spPr bwMode="auto">
            <a:xfrm rot="20940000">
              <a:off x="4971777" y="480442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50" name="Freeform 689"/>
            <p:cNvSpPr>
              <a:spLocks/>
            </p:cNvSpPr>
            <p:nvPr/>
          </p:nvSpPr>
          <p:spPr bwMode="auto">
            <a:xfrm rot="20940000">
              <a:off x="4961317" y="4864521"/>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51" name="Freeform 690"/>
            <p:cNvSpPr>
              <a:spLocks/>
            </p:cNvSpPr>
            <p:nvPr/>
          </p:nvSpPr>
          <p:spPr bwMode="auto">
            <a:xfrm rot="20940000">
              <a:off x="4952108" y="4923526"/>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4"/>
                    <a:pt x="5" y="21"/>
                  </a:cubicBezTo>
                  <a:cubicBezTo>
                    <a:pt x="10" y="7"/>
                    <a:pt x="25" y="0"/>
                    <a:pt x="39" y="5"/>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52" name="Freeform 691"/>
            <p:cNvSpPr>
              <a:spLocks/>
            </p:cNvSpPr>
            <p:nvPr/>
          </p:nvSpPr>
          <p:spPr bwMode="auto">
            <a:xfrm rot="20940000">
              <a:off x="4941638" y="4983527"/>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53" name="Freeform 692"/>
            <p:cNvSpPr>
              <a:spLocks/>
            </p:cNvSpPr>
            <p:nvPr/>
          </p:nvSpPr>
          <p:spPr bwMode="auto">
            <a:xfrm rot="20940000">
              <a:off x="4881546" y="4973066"/>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54" name="Freeform 693"/>
            <p:cNvSpPr>
              <a:spLocks/>
            </p:cNvSpPr>
            <p:nvPr/>
          </p:nvSpPr>
          <p:spPr bwMode="auto">
            <a:xfrm rot="20940000">
              <a:off x="4891620" y="4913977"/>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55" name="Freeform 694"/>
            <p:cNvSpPr>
              <a:spLocks/>
            </p:cNvSpPr>
            <p:nvPr/>
          </p:nvSpPr>
          <p:spPr bwMode="auto">
            <a:xfrm rot="20940000">
              <a:off x="4902173" y="4853876"/>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56" name="Freeform 695"/>
            <p:cNvSpPr>
              <a:spLocks/>
            </p:cNvSpPr>
            <p:nvPr/>
          </p:nvSpPr>
          <p:spPr bwMode="auto">
            <a:xfrm rot="20940000">
              <a:off x="4911685" y="4793968"/>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57" name="Freeform 696"/>
            <p:cNvSpPr>
              <a:spLocks/>
            </p:cNvSpPr>
            <p:nvPr/>
          </p:nvSpPr>
          <p:spPr bwMode="auto">
            <a:xfrm rot="20940000">
              <a:off x="4922334" y="4734870"/>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58" name="Freeform 697"/>
            <p:cNvSpPr>
              <a:spLocks/>
            </p:cNvSpPr>
            <p:nvPr/>
          </p:nvSpPr>
          <p:spPr bwMode="auto">
            <a:xfrm rot="20940000">
              <a:off x="4862288" y="4724888"/>
              <a:ext cx="68101"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59" name="Freeform 698"/>
            <p:cNvSpPr>
              <a:spLocks/>
            </p:cNvSpPr>
            <p:nvPr/>
          </p:nvSpPr>
          <p:spPr bwMode="auto">
            <a:xfrm rot="20940000">
              <a:off x="4852679" y="4784759"/>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60" name="Freeform 699"/>
            <p:cNvSpPr>
              <a:spLocks/>
            </p:cNvSpPr>
            <p:nvPr/>
          </p:nvSpPr>
          <p:spPr bwMode="auto">
            <a:xfrm rot="20940000">
              <a:off x="4792725" y="4774285"/>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61" name="Freeform 700"/>
            <p:cNvSpPr>
              <a:spLocks/>
            </p:cNvSpPr>
            <p:nvPr/>
          </p:nvSpPr>
          <p:spPr bwMode="auto">
            <a:xfrm rot="20940000">
              <a:off x="4782126" y="4834391"/>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62" name="Freeform 701"/>
            <p:cNvSpPr>
              <a:spLocks/>
            </p:cNvSpPr>
            <p:nvPr/>
          </p:nvSpPr>
          <p:spPr bwMode="auto">
            <a:xfrm rot="20940000">
              <a:off x="4842080" y="4843416"/>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63" name="Freeform 702"/>
            <p:cNvSpPr>
              <a:spLocks/>
            </p:cNvSpPr>
            <p:nvPr/>
          </p:nvSpPr>
          <p:spPr bwMode="auto">
            <a:xfrm rot="20940000">
              <a:off x="4831666" y="4903986"/>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64" name="Freeform 703"/>
            <p:cNvSpPr>
              <a:spLocks/>
            </p:cNvSpPr>
            <p:nvPr/>
          </p:nvSpPr>
          <p:spPr bwMode="auto">
            <a:xfrm rot="20940000">
              <a:off x="4773001" y="4893296"/>
              <a:ext cx="68101"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65" name="Freeform 704"/>
            <p:cNvSpPr>
              <a:spLocks/>
            </p:cNvSpPr>
            <p:nvPr/>
          </p:nvSpPr>
          <p:spPr bwMode="auto">
            <a:xfrm rot="20940000">
              <a:off x="4762586" y="4953384"/>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66" name="Freeform 705"/>
            <p:cNvSpPr>
              <a:spLocks/>
            </p:cNvSpPr>
            <p:nvPr/>
          </p:nvSpPr>
          <p:spPr bwMode="auto">
            <a:xfrm rot="20940000">
              <a:off x="4751891" y="5012486"/>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67" name="Freeform 706"/>
            <p:cNvSpPr>
              <a:spLocks/>
            </p:cNvSpPr>
            <p:nvPr/>
          </p:nvSpPr>
          <p:spPr bwMode="auto">
            <a:xfrm rot="20940000">
              <a:off x="4742388" y="5072486"/>
              <a:ext cx="67618"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68" name="Freeform 707"/>
            <p:cNvSpPr>
              <a:spLocks/>
            </p:cNvSpPr>
            <p:nvPr/>
          </p:nvSpPr>
          <p:spPr bwMode="auto">
            <a:xfrm rot="20940000">
              <a:off x="4682332" y="506192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69" name="Freeform 708"/>
            <p:cNvSpPr>
              <a:spLocks/>
            </p:cNvSpPr>
            <p:nvPr/>
          </p:nvSpPr>
          <p:spPr bwMode="auto">
            <a:xfrm rot="20940000">
              <a:off x="4692977" y="5002785"/>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70" name="Freeform 709"/>
            <p:cNvSpPr>
              <a:spLocks/>
            </p:cNvSpPr>
            <p:nvPr/>
          </p:nvSpPr>
          <p:spPr bwMode="auto">
            <a:xfrm rot="20940000">
              <a:off x="4632885" y="499232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71" name="Freeform 710"/>
            <p:cNvSpPr>
              <a:spLocks/>
            </p:cNvSpPr>
            <p:nvPr/>
          </p:nvSpPr>
          <p:spPr bwMode="auto">
            <a:xfrm rot="20940000">
              <a:off x="4572793" y="4981864"/>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72" name="Freeform 711"/>
            <p:cNvSpPr>
              <a:spLocks/>
            </p:cNvSpPr>
            <p:nvPr/>
          </p:nvSpPr>
          <p:spPr bwMode="auto">
            <a:xfrm rot="20940000">
              <a:off x="4513787" y="4972655"/>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73" name="Freeform 712"/>
            <p:cNvSpPr>
              <a:spLocks/>
            </p:cNvSpPr>
            <p:nvPr/>
          </p:nvSpPr>
          <p:spPr bwMode="auto">
            <a:xfrm rot="20940000">
              <a:off x="4453833" y="4962181"/>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74" name="Freeform 713"/>
            <p:cNvSpPr>
              <a:spLocks/>
            </p:cNvSpPr>
            <p:nvPr/>
          </p:nvSpPr>
          <p:spPr bwMode="auto">
            <a:xfrm rot="20940000">
              <a:off x="4464247" y="4902094"/>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75" name="Freeform 714"/>
            <p:cNvSpPr>
              <a:spLocks/>
            </p:cNvSpPr>
            <p:nvPr/>
          </p:nvSpPr>
          <p:spPr bwMode="auto">
            <a:xfrm rot="20940000">
              <a:off x="4524353" y="4912692"/>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76" name="Freeform 715"/>
            <p:cNvSpPr>
              <a:spLocks/>
            </p:cNvSpPr>
            <p:nvPr/>
          </p:nvSpPr>
          <p:spPr bwMode="auto">
            <a:xfrm rot="20940000">
              <a:off x="4583488" y="4923245"/>
              <a:ext cx="68101"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77" name="Freeform 716"/>
            <p:cNvSpPr>
              <a:spLocks/>
            </p:cNvSpPr>
            <p:nvPr/>
          </p:nvSpPr>
          <p:spPr bwMode="auto">
            <a:xfrm rot="20940000">
              <a:off x="4593902" y="4862674"/>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78" name="Freeform 717"/>
            <p:cNvSpPr>
              <a:spLocks/>
            </p:cNvSpPr>
            <p:nvPr/>
          </p:nvSpPr>
          <p:spPr bwMode="auto">
            <a:xfrm rot="20940000">
              <a:off x="4652568" y="4873365"/>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79" name="Freeform 718"/>
            <p:cNvSpPr>
              <a:spLocks/>
            </p:cNvSpPr>
            <p:nvPr/>
          </p:nvSpPr>
          <p:spPr bwMode="auto">
            <a:xfrm rot="20940000">
              <a:off x="4643345" y="4932232"/>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80" name="Freeform 719"/>
            <p:cNvSpPr>
              <a:spLocks/>
            </p:cNvSpPr>
            <p:nvPr/>
          </p:nvSpPr>
          <p:spPr bwMode="auto">
            <a:xfrm rot="20940000">
              <a:off x="4702494" y="4942923"/>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81" name="Freeform 720"/>
            <p:cNvSpPr>
              <a:spLocks/>
            </p:cNvSpPr>
            <p:nvPr/>
          </p:nvSpPr>
          <p:spPr bwMode="auto">
            <a:xfrm rot="20940000">
              <a:off x="4712476" y="4882877"/>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82" name="Freeform 721"/>
            <p:cNvSpPr>
              <a:spLocks/>
            </p:cNvSpPr>
            <p:nvPr/>
          </p:nvSpPr>
          <p:spPr bwMode="auto">
            <a:xfrm rot="20940000">
              <a:off x="4723120" y="4823733"/>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83" name="Freeform 722"/>
            <p:cNvSpPr>
              <a:spLocks/>
            </p:cNvSpPr>
            <p:nvPr/>
          </p:nvSpPr>
          <p:spPr bwMode="auto">
            <a:xfrm rot="20940000">
              <a:off x="4663028" y="481327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84" name="Freeform 723"/>
            <p:cNvSpPr>
              <a:spLocks/>
            </p:cNvSpPr>
            <p:nvPr/>
          </p:nvSpPr>
          <p:spPr bwMode="auto">
            <a:xfrm rot="20940000">
              <a:off x="4503234" y="5031790"/>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85" name="Freeform 724"/>
            <p:cNvSpPr>
              <a:spLocks/>
            </p:cNvSpPr>
            <p:nvPr/>
          </p:nvSpPr>
          <p:spPr bwMode="auto">
            <a:xfrm rot="20940000">
              <a:off x="4434108" y="5081192"/>
              <a:ext cx="68101"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86" name="Freeform 725"/>
            <p:cNvSpPr>
              <a:spLocks/>
            </p:cNvSpPr>
            <p:nvPr/>
          </p:nvSpPr>
          <p:spPr bwMode="auto">
            <a:xfrm rot="20940000">
              <a:off x="4374062" y="5070727"/>
              <a:ext cx="68101"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87" name="Freeform 726"/>
            <p:cNvSpPr>
              <a:spLocks/>
            </p:cNvSpPr>
            <p:nvPr/>
          </p:nvSpPr>
          <p:spPr bwMode="auto">
            <a:xfrm rot="20940000">
              <a:off x="4315102" y="5061031"/>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88" name="Freeform 727"/>
            <p:cNvSpPr>
              <a:spLocks/>
            </p:cNvSpPr>
            <p:nvPr/>
          </p:nvSpPr>
          <p:spPr bwMode="auto">
            <a:xfrm rot="20940000">
              <a:off x="4304453" y="512012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89" name="Freeform 728"/>
            <p:cNvSpPr>
              <a:spLocks/>
            </p:cNvSpPr>
            <p:nvPr/>
          </p:nvSpPr>
          <p:spPr bwMode="auto">
            <a:xfrm rot="20940000">
              <a:off x="4244499" y="5111104"/>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90" name="Freeform 729"/>
            <p:cNvSpPr>
              <a:spLocks/>
            </p:cNvSpPr>
            <p:nvPr/>
          </p:nvSpPr>
          <p:spPr bwMode="auto">
            <a:xfrm rot="20940000">
              <a:off x="4234857" y="5169668"/>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91" name="Freeform 730"/>
            <p:cNvSpPr>
              <a:spLocks/>
            </p:cNvSpPr>
            <p:nvPr/>
          </p:nvSpPr>
          <p:spPr bwMode="auto">
            <a:xfrm rot="20940000">
              <a:off x="4174756" y="5159116"/>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92" name="Freeform 731"/>
            <p:cNvSpPr>
              <a:spLocks/>
            </p:cNvSpPr>
            <p:nvPr/>
          </p:nvSpPr>
          <p:spPr bwMode="auto">
            <a:xfrm rot="20940000">
              <a:off x="4114940" y="5150078"/>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93" name="Freeform 732"/>
            <p:cNvSpPr>
              <a:spLocks/>
            </p:cNvSpPr>
            <p:nvPr/>
          </p:nvSpPr>
          <p:spPr bwMode="auto">
            <a:xfrm rot="20940000">
              <a:off x="4105676" y="5208996"/>
              <a:ext cx="68101"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94" name="Freeform 733"/>
            <p:cNvSpPr>
              <a:spLocks/>
            </p:cNvSpPr>
            <p:nvPr/>
          </p:nvSpPr>
          <p:spPr bwMode="auto">
            <a:xfrm rot="20940000">
              <a:off x="4164342" y="5219687"/>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95" name="Freeform 734"/>
            <p:cNvSpPr>
              <a:spLocks/>
            </p:cNvSpPr>
            <p:nvPr/>
          </p:nvSpPr>
          <p:spPr bwMode="auto">
            <a:xfrm rot="20940000">
              <a:off x="4224388" y="522966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96" name="Freeform 735"/>
            <p:cNvSpPr>
              <a:spLocks/>
            </p:cNvSpPr>
            <p:nvPr/>
          </p:nvSpPr>
          <p:spPr bwMode="auto">
            <a:xfrm rot="20940000">
              <a:off x="4283348" y="5239365"/>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97" name="Freeform 736"/>
            <p:cNvSpPr>
              <a:spLocks/>
            </p:cNvSpPr>
            <p:nvPr/>
          </p:nvSpPr>
          <p:spPr bwMode="auto">
            <a:xfrm rot="20940000">
              <a:off x="4274314" y="5299227"/>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98" name="Freeform 737"/>
            <p:cNvSpPr>
              <a:spLocks/>
            </p:cNvSpPr>
            <p:nvPr/>
          </p:nvSpPr>
          <p:spPr bwMode="auto">
            <a:xfrm rot="20940000">
              <a:off x="4293993" y="5180221"/>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599" name="Freeform 738"/>
            <p:cNvSpPr>
              <a:spLocks/>
            </p:cNvSpPr>
            <p:nvPr/>
          </p:nvSpPr>
          <p:spPr bwMode="auto">
            <a:xfrm rot="20940000">
              <a:off x="4353947" y="5190695"/>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00" name="Freeform 739"/>
            <p:cNvSpPr>
              <a:spLocks/>
            </p:cNvSpPr>
            <p:nvPr/>
          </p:nvSpPr>
          <p:spPr bwMode="auto">
            <a:xfrm rot="20940000">
              <a:off x="4343440" y="524982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01" name="Freeform 740"/>
            <p:cNvSpPr>
              <a:spLocks/>
            </p:cNvSpPr>
            <p:nvPr/>
          </p:nvSpPr>
          <p:spPr bwMode="auto">
            <a:xfrm rot="20940000">
              <a:off x="4332980" y="530991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02" name="Freeform 741"/>
            <p:cNvSpPr>
              <a:spLocks/>
            </p:cNvSpPr>
            <p:nvPr/>
          </p:nvSpPr>
          <p:spPr bwMode="auto">
            <a:xfrm rot="20940000">
              <a:off x="4323711" y="5368790"/>
              <a:ext cx="68584" cy="68101"/>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03" name="Freeform 742"/>
            <p:cNvSpPr>
              <a:spLocks/>
            </p:cNvSpPr>
            <p:nvPr/>
          </p:nvSpPr>
          <p:spPr bwMode="auto">
            <a:xfrm rot="20940000">
              <a:off x="4313297" y="542887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04" name="Freeform 743"/>
            <p:cNvSpPr>
              <a:spLocks/>
            </p:cNvSpPr>
            <p:nvPr/>
          </p:nvSpPr>
          <p:spPr bwMode="auto">
            <a:xfrm rot="20940000">
              <a:off x="4302837" y="5488970"/>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05" name="Freeform 744"/>
            <p:cNvSpPr>
              <a:spLocks/>
            </p:cNvSpPr>
            <p:nvPr/>
          </p:nvSpPr>
          <p:spPr bwMode="auto">
            <a:xfrm rot="20940000">
              <a:off x="4293582" y="5547980"/>
              <a:ext cx="67135" cy="68101"/>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4"/>
                    <a:pt x="5" y="21"/>
                  </a:cubicBezTo>
                  <a:cubicBezTo>
                    <a:pt x="10" y="7"/>
                    <a:pt x="25" y="0"/>
                    <a:pt x="39" y="5"/>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06" name="Freeform 745"/>
            <p:cNvSpPr>
              <a:spLocks/>
            </p:cNvSpPr>
            <p:nvPr/>
          </p:nvSpPr>
          <p:spPr bwMode="auto">
            <a:xfrm rot="20940000">
              <a:off x="4233140" y="5538426"/>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07" name="Freeform 746"/>
            <p:cNvSpPr>
              <a:spLocks/>
            </p:cNvSpPr>
            <p:nvPr/>
          </p:nvSpPr>
          <p:spPr bwMode="auto">
            <a:xfrm rot="20940000">
              <a:off x="4183600" y="5467865"/>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08" name="Freeform 747"/>
            <p:cNvSpPr>
              <a:spLocks/>
            </p:cNvSpPr>
            <p:nvPr/>
          </p:nvSpPr>
          <p:spPr bwMode="auto">
            <a:xfrm rot="20940000">
              <a:off x="4114474" y="5517266"/>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09" name="Freeform 748"/>
            <p:cNvSpPr>
              <a:spLocks/>
            </p:cNvSpPr>
            <p:nvPr/>
          </p:nvSpPr>
          <p:spPr bwMode="auto">
            <a:xfrm rot="20940000">
              <a:off x="4036492" y="4890776"/>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10" name="Freeform 749"/>
            <p:cNvSpPr>
              <a:spLocks/>
            </p:cNvSpPr>
            <p:nvPr/>
          </p:nvSpPr>
          <p:spPr bwMode="auto">
            <a:xfrm rot="20940000">
              <a:off x="4046952" y="4830684"/>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11" name="Freeform 750"/>
            <p:cNvSpPr>
              <a:spLocks/>
            </p:cNvSpPr>
            <p:nvPr/>
          </p:nvSpPr>
          <p:spPr bwMode="auto">
            <a:xfrm rot="20940000">
              <a:off x="4056699" y="4772249"/>
              <a:ext cx="68101"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12" name="Freeform 751"/>
            <p:cNvSpPr>
              <a:spLocks/>
            </p:cNvSpPr>
            <p:nvPr/>
          </p:nvSpPr>
          <p:spPr bwMode="auto">
            <a:xfrm rot="20940000">
              <a:off x="3916118" y="5238466"/>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13" name="Freeform 752"/>
            <p:cNvSpPr>
              <a:spLocks/>
            </p:cNvSpPr>
            <p:nvPr/>
          </p:nvSpPr>
          <p:spPr bwMode="auto">
            <a:xfrm rot="20940000">
              <a:off x="3835864" y="534701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14" name="Freeform 753"/>
            <p:cNvSpPr>
              <a:spLocks/>
            </p:cNvSpPr>
            <p:nvPr/>
          </p:nvSpPr>
          <p:spPr bwMode="auto">
            <a:xfrm rot="20940000">
              <a:off x="4135907" y="5030855"/>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15" name="Freeform 754"/>
            <p:cNvSpPr>
              <a:spLocks/>
            </p:cNvSpPr>
            <p:nvPr/>
          </p:nvSpPr>
          <p:spPr bwMode="auto">
            <a:xfrm rot="20940000">
              <a:off x="3947346" y="6356661"/>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16" name="Freeform 755"/>
            <p:cNvSpPr>
              <a:spLocks/>
            </p:cNvSpPr>
            <p:nvPr/>
          </p:nvSpPr>
          <p:spPr bwMode="auto">
            <a:xfrm rot="20940000">
              <a:off x="4068705" y="6238616"/>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17" name="Freeform 756"/>
            <p:cNvSpPr>
              <a:spLocks/>
            </p:cNvSpPr>
            <p:nvPr/>
          </p:nvSpPr>
          <p:spPr bwMode="auto">
            <a:xfrm rot="20940000">
              <a:off x="3982792" y="6292804"/>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18" name="Freeform 757"/>
            <p:cNvSpPr>
              <a:spLocks/>
            </p:cNvSpPr>
            <p:nvPr/>
          </p:nvSpPr>
          <p:spPr bwMode="auto">
            <a:xfrm rot="20940000">
              <a:off x="4223066" y="5597516"/>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19" name="Freeform 758"/>
            <p:cNvSpPr>
              <a:spLocks/>
            </p:cNvSpPr>
            <p:nvPr/>
          </p:nvSpPr>
          <p:spPr bwMode="auto">
            <a:xfrm rot="20940000">
              <a:off x="4283159" y="5607976"/>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20" name="Freeform 759"/>
            <p:cNvSpPr>
              <a:spLocks/>
            </p:cNvSpPr>
            <p:nvPr/>
          </p:nvSpPr>
          <p:spPr bwMode="auto">
            <a:xfrm rot="20940000">
              <a:off x="4272463" y="5667078"/>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21" name="Freeform 760"/>
            <p:cNvSpPr>
              <a:spLocks/>
            </p:cNvSpPr>
            <p:nvPr/>
          </p:nvSpPr>
          <p:spPr bwMode="auto">
            <a:xfrm rot="20940000">
              <a:off x="4213563" y="5657516"/>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22" name="Freeform 761"/>
            <p:cNvSpPr>
              <a:spLocks/>
            </p:cNvSpPr>
            <p:nvPr/>
          </p:nvSpPr>
          <p:spPr bwMode="auto">
            <a:xfrm rot="20940000">
              <a:off x="4153457" y="564691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23" name="Freeform 762"/>
            <p:cNvSpPr>
              <a:spLocks/>
            </p:cNvSpPr>
            <p:nvPr/>
          </p:nvSpPr>
          <p:spPr bwMode="auto">
            <a:xfrm rot="20940000">
              <a:off x="4142997" y="5707009"/>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24" name="Freeform 763"/>
            <p:cNvSpPr>
              <a:spLocks/>
            </p:cNvSpPr>
            <p:nvPr/>
          </p:nvSpPr>
          <p:spPr bwMode="auto">
            <a:xfrm rot="20940000">
              <a:off x="4202859" y="5716526"/>
              <a:ext cx="68584" cy="68101"/>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25" name="Freeform 764"/>
            <p:cNvSpPr>
              <a:spLocks/>
            </p:cNvSpPr>
            <p:nvPr/>
          </p:nvSpPr>
          <p:spPr bwMode="auto">
            <a:xfrm rot="20940000">
              <a:off x="4192444" y="5776614"/>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26" name="Freeform 765"/>
            <p:cNvSpPr>
              <a:spLocks/>
            </p:cNvSpPr>
            <p:nvPr/>
          </p:nvSpPr>
          <p:spPr bwMode="auto">
            <a:xfrm rot="20940000">
              <a:off x="4181846" y="5836720"/>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27" name="Freeform 766"/>
            <p:cNvSpPr>
              <a:spLocks/>
            </p:cNvSpPr>
            <p:nvPr/>
          </p:nvSpPr>
          <p:spPr bwMode="auto">
            <a:xfrm rot="20940000">
              <a:off x="4123318" y="5826015"/>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28" name="Freeform 767"/>
            <p:cNvSpPr>
              <a:spLocks/>
            </p:cNvSpPr>
            <p:nvPr/>
          </p:nvSpPr>
          <p:spPr bwMode="auto">
            <a:xfrm rot="20940000">
              <a:off x="4163918" y="5586825"/>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29" name="Freeform 768"/>
            <p:cNvSpPr>
              <a:spLocks/>
            </p:cNvSpPr>
            <p:nvPr/>
          </p:nvSpPr>
          <p:spPr bwMode="auto">
            <a:xfrm rot="20940000">
              <a:off x="4364559" y="5130727"/>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30" name="Freeform 769"/>
            <p:cNvSpPr>
              <a:spLocks/>
            </p:cNvSpPr>
            <p:nvPr/>
          </p:nvSpPr>
          <p:spPr bwMode="auto">
            <a:xfrm rot="20940000">
              <a:off x="4423694" y="5141280"/>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31" name="Freeform 770"/>
            <p:cNvSpPr>
              <a:spLocks/>
            </p:cNvSpPr>
            <p:nvPr/>
          </p:nvSpPr>
          <p:spPr bwMode="auto">
            <a:xfrm rot="20940000">
              <a:off x="4483505" y="5150272"/>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32" name="Freeform 771"/>
            <p:cNvSpPr>
              <a:spLocks/>
            </p:cNvSpPr>
            <p:nvPr/>
          </p:nvSpPr>
          <p:spPr bwMode="auto">
            <a:xfrm rot="20940000">
              <a:off x="4542654" y="5160962"/>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33" name="Freeform 772"/>
            <p:cNvSpPr>
              <a:spLocks/>
            </p:cNvSpPr>
            <p:nvPr/>
          </p:nvSpPr>
          <p:spPr bwMode="auto">
            <a:xfrm rot="20940000">
              <a:off x="4412999" y="5200382"/>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34" name="Freeform 773"/>
            <p:cNvSpPr>
              <a:spLocks/>
            </p:cNvSpPr>
            <p:nvPr/>
          </p:nvSpPr>
          <p:spPr bwMode="auto">
            <a:xfrm rot="20940000">
              <a:off x="4473045" y="5210364"/>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35" name="Freeform 774"/>
            <p:cNvSpPr>
              <a:spLocks/>
            </p:cNvSpPr>
            <p:nvPr/>
          </p:nvSpPr>
          <p:spPr bwMode="auto">
            <a:xfrm rot="20940000">
              <a:off x="4533137" y="5220824"/>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36" name="Freeform 775"/>
            <p:cNvSpPr>
              <a:spLocks/>
            </p:cNvSpPr>
            <p:nvPr/>
          </p:nvSpPr>
          <p:spPr bwMode="auto">
            <a:xfrm rot="20940000">
              <a:off x="4403487" y="5260290"/>
              <a:ext cx="68584"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37" name="Freeform 776"/>
            <p:cNvSpPr>
              <a:spLocks/>
            </p:cNvSpPr>
            <p:nvPr/>
          </p:nvSpPr>
          <p:spPr bwMode="auto">
            <a:xfrm rot="20940000">
              <a:off x="4462539" y="5270944"/>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38" name="Freeform 777"/>
            <p:cNvSpPr>
              <a:spLocks/>
            </p:cNvSpPr>
            <p:nvPr/>
          </p:nvSpPr>
          <p:spPr bwMode="auto">
            <a:xfrm rot="20940000">
              <a:off x="4522493" y="5279968"/>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39" name="Freeform 778"/>
            <p:cNvSpPr>
              <a:spLocks/>
            </p:cNvSpPr>
            <p:nvPr/>
          </p:nvSpPr>
          <p:spPr bwMode="auto">
            <a:xfrm rot="20940000">
              <a:off x="4582594" y="5290521"/>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40" name="Freeform 779"/>
            <p:cNvSpPr>
              <a:spLocks/>
            </p:cNvSpPr>
            <p:nvPr/>
          </p:nvSpPr>
          <p:spPr bwMode="auto">
            <a:xfrm rot="20940000">
              <a:off x="4572124" y="5350521"/>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41" name="Freeform 780"/>
            <p:cNvSpPr>
              <a:spLocks/>
            </p:cNvSpPr>
            <p:nvPr/>
          </p:nvSpPr>
          <p:spPr bwMode="auto">
            <a:xfrm rot="20940000">
              <a:off x="4631038" y="5360222"/>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42" name="Freeform 781"/>
            <p:cNvSpPr>
              <a:spLocks/>
            </p:cNvSpPr>
            <p:nvPr/>
          </p:nvSpPr>
          <p:spPr bwMode="auto">
            <a:xfrm rot="20940000">
              <a:off x="4622004" y="5420084"/>
              <a:ext cx="68101"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43" name="Freeform 782"/>
            <p:cNvSpPr>
              <a:spLocks/>
            </p:cNvSpPr>
            <p:nvPr/>
          </p:nvSpPr>
          <p:spPr bwMode="auto">
            <a:xfrm rot="20940000">
              <a:off x="4561958" y="5409619"/>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44" name="Freeform 783"/>
            <p:cNvSpPr>
              <a:spLocks/>
            </p:cNvSpPr>
            <p:nvPr/>
          </p:nvSpPr>
          <p:spPr bwMode="auto">
            <a:xfrm rot="20940000">
              <a:off x="4551498" y="5469712"/>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45" name="Freeform 784"/>
            <p:cNvSpPr>
              <a:spLocks/>
            </p:cNvSpPr>
            <p:nvPr/>
          </p:nvSpPr>
          <p:spPr bwMode="auto">
            <a:xfrm rot="20940000">
              <a:off x="4611452" y="5480185"/>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46" name="Freeform 785"/>
            <p:cNvSpPr>
              <a:spLocks/>
            </p:cNvSpPr>
            <p:nvPr/>
          </p:nvSpPr>
          <p:spPr bwMode="auto">
            <a:xfrm rot="20940000">
              <a:off x="4392796" y="5318956"/>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47" name="Freeform 786"/>
            <p:cNvSpPr>
              <a:spLocks/>
            </p:cNvSpPr>
            <p:nvPr/>
          </p:nvSpPr>
          <p:spPr bwMode="auto">
            <a:xfrm rot="20940000">
              <a:off x="4453367" y="5329370"/>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48" name="Freeform 787"/>
            <p:cNvSpPr>
              <a:spLocks/>
            </p:cNvSpPr>
            <p:nvPr/>
          </p:nvSpPr>
          <p:spPr bwMode="auto">
            <a:xfrm rot="20940000">
              <a:off x="4512032" y="5340061"/>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49" name="Freeform 788"/>
            <p:cNvSpPr>
              <a:spLocks/>
            </p:cNvSpPr>
            <p:nvPr/>
          </p:nvSpPr>
          <p:spPr bwMode="auto">
            <a:xfrm rot="20940000">
              <a:off x="4382860" y="5379481"/>
              <a:ext cx="68101"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50" name="Freeform 789"/>
            <p:cNvSpPr>
              <a:spLocks/>
            </p:cNvSpPr>
            <p:nvPr/>
          </p:nvSpPr>
          <p:spPr bwMode="auto">
            <a:xfrm rot="20940000">
              <a:off x="4442906" y="5389462"/>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51" name="Freeform 790"/>
            <p:cNvSpPr>
              <a:spLocks/>
            </p:cNvSpPr>
            <p:nvPr/>
          </p:nvSpPr>
          <p:spPr bwMode="auto">
            <a:xfrm rot="20940000">
              <a:off x="4502915" y="5400024"/>
              <a:ext cx="67135" cy="67618"/>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6" y="49"/>
                    <a:pt x="0" y="34"/>
                    <a:pt x="5" y="20"/>
                  </a:cubicBezTo>
                  <a:cubicBezTo>
                    <a:pt x="10" y="6"/>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52" name="Freeform 791"/>
            <p:cNvSpPr>
              <a:spLocks/>
            </p:cNvSpPr>
            <p:nvPr/>
          </p:nvSpPr>
          <p:spPr bwMode="auto">
            <a:xfrm rot="20940000">
              <a:off x="4373344" y="5439342"/>
              <a:ext cx="68584"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53" name="Freeform 792"/>
            <p:cNvSpPr>
              <a:spLocks/>
            </p:cNvSpPr>
            <p:nvPr/>
          </p:nvSpPr>
          <p:spPr bwMode="auto">
            <a:xfrm rot="20940000">
              <a:off x="4432257" y="5448560"/>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54" name="Freeform 793"/>
            <p:cNvSpPr>
              <a:spLocks/>
            </p:cNvSpPr>
            <p:nvPr/>
          </p:nvSpPr>
          <p:spPr bwMode="auto">
            <a:xfrm rot="20940000">
              <a:off x="4492349" y="5459021"/>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55" name="Freeform 794"/>
            <p:cNvSpPr>
              <a:spLocks/>
            </p:cNvSpPr>
            <p:nvPr/>
          </p:nvSpPr>
          <p:spPr bwMode="auto">
            <a:xfrm rot="20940000">
              <a:off x="4362653" y="5498008"/>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56" name="Freeform 795"/>
            <p:cNvSpPr>
              <a:spLocks/>
            </p:cNvSpPr>
            <p:nvPr/>
          </p:nvSpPr>
          <p:spPr bwMode="auto">
            <a:xfrm rot="20940000">
              <a:off x="4422754" y="5508561"/>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57" name="Freeform 796"/>
            <p:cNvSpPr>
              <a:spLocks/>
            </p:cNvSpPr>
            <p:nvPr/>
          </p:nvSpPr>
          <p:spPr bwMode="auto">
            <a:xfrm rot="20940000">
              <a:off x="4481889" y="5519113"/>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58" name="Freeform 797"/>
            <p:cNvSpPr>
              <a:spLocks/>
            </p:cNvSpPr>
            <p:nvPr/>
          </p:nvSpPr>
          <p:spPr bwMode="auto">
            <a:xfrm rot="20940000">
              <a:off x="4541751" y="5528630"/>
              <a:ext cx="68584" cy="68101"/>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59" name="Freeform 798"/>
            <p:cNvSpPr>
              <a:spLocks/>
            </p:cNvSpPr>
            <p:nvPr/>
          </p:nvSpPr>
          <p:spPr bwMode="auto">
            <a:xfrm rot="20940000">
              <a:off x="4531337" y="558871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60" name="Freeform 799"/>
            <p:cNvSpPr>
              <a:spLocks/>
            </p:cNvSpPr>
            <p:nvPr/>
          </p:nvSpPr>
          <p:spPr bwMode="auto">
            <a:xfrm rot="20940000">
              <a:off x="4352238" y="5558579"/>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61" name="Freeform 800"/>
            <p:cNvSpPr>
              <a:spLocks/>
            </p:cNvSpPr>
            <p:nvPr/>
          </p:nvSpPr>
          <p:spPr bwMode="auto">
            <a:xfrm rot="20940000">
              <a:off x="4412285" y="5568561"/>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62" name="Freeform 801"/>
            <p:cNvSpPr>
              <a:spLocks/>
            </p:cNvSpPr>
            <p:nvPr/>
          </p:nvSpPr>
          <p:spPr bwMode="auto">
            <a:xfrm rot="20940000">
              <a:off x="4471244" y="5578257"/>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63" name="Freeform 802"/>
            <p:cNvSpPr>
              <a:spLocks/>
            </p:cNvSpPr>
            <p:nvPr/>
          </p:nvSpPr>
          <p:spPr bwMode="auto">
            <a:xfrm rot="20940000">
              <a:off x="4341686" y="5618680"/>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64" name="Freeform 803"/>
            <p:cNvSpPr>
              <a:spLocks/>
            </p:cNvSpPr>
            <p:nvPr/>
          </p:nvSpPr>
          <p:spPr bwMode="auto">
            <a:xfrm rot="20940000">
              <a:off x="4402118" y="5627659"/>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65" name="Freeform 804"/>
            <p:cNvSpPr>
              <a:spLocks/>
            </p:cNvSpPr>
            <p:nvPr/>
          </p:nvSpPr>
          <p:spPr bwMode="auto">
            <a:xfrm rot="20940000">
              <a:off x="4462211" y="5638119"/>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66" name="Freeform 805"/>
            <p:cNvSpPr>
              <a:spLocks/>
            </p:cNvSpPr>
            <p:nvPr/>
          </p:nvSpPr>
          <p:spPr bwMode="auto">
            <a:xfrm rot="20940000">
              <a:off x="4332509" y="5677060"/>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67" name="Freeform 806"/>
            <p:cNvSpPr>
              <a:spLocks/>
            </p:cNvSpPr>
            <p:nvPr/>
          </p:nvSpPr>
          <p:spPr bwMode="auto">
            <a:xfrm rot="20940000">
              <a:off x="4391658" y="5687751"/>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68" name="Freeform 807"/>
            <p:cNvSpPr>
              <a:spLocks/>
            </p:cNvSpPr>
            <p:nvPr/>
          </p:nvSpPr>
          <p:spPr bwMode="auto">
            <a:xfrm rot="20940000">
              <a:off x="4451658" y="5698220"/>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69" name="Freeform 808"/>
            <p:cNvSpPr>
              <a:spLocks/>
            </p:cNvSpPr>
            <p:nvPr/>
          </p:nvSpPr>
          <p:spPr bwMode="auto">
            <a:xfrm rot="20940000">
              <a:off x="4322095" y="5737631"/>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70" name="Freeform 810"/>
            <p:cNvSpPr>
              <a:spLocks/>
            </p:cNvSpPr>
            <p:nvPr/>
          </p:nvSpPr>
          <p:spPr bwMode="auto">
            <a:xfrm rot="20940000">
              <a:off x="4381957" y="5746665"/>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71" name="Freeform 811"/>
            <p:cNvSpPr>
              <a:spLocks/>
            </p:cNvSpPr>
            <p:nvPr/>
          </p:nvSpPr>
          <p:spPr bwMode="auto">
            <a:xfrm rot="20940000">
              <a:off x="4441101" y="5757309"/>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72" name="Freeform 812"/>
            <p:cNvSpPr>
              <a:spLocks/>
            </p:cNvSpPr>
            <p:nvPr/>
          </p:nvSpPr>
          <p:spPr bwMode="auto">
            <a:xfrm rot="20940000">
              <a:off x="4311405" y="5796296"/>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73" name="Freeform 813"/>
            <p:cNvSpPr>
              <a:spLocks/>
            </p:cNvSpPr>
            <p:nvPr/>
          </p:nvSpPr>
          <p:spPr bwMode="auto">
            <a:xfrm rot="20940000">
              <a:off x="4302371" y="5856158"/>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74" name="Freeform 814"/>
            <p:cNvSpPr>
              <a:spLocks/>
            </p:cNvSpPr>
            <p:nvPr/>
          </p:nvSpPr>
          <p:spPr bwMode="auto">
            <a:xfrm rot="20940000">
              <a:off x="4291818" y="5916260"/>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75" name="Freeform 815"/>
            <p:cNvSpPr>
              <a:spLocks/>
            </p:cNvSpPr>
            <p:nvPr/>
          </p:nvSpPr>
          <p:spPr bwMode="auto">
            <a:xfrm rot="20940000">
              <a:off x="4371497" y="580675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76" name="Freeform 816"/>
            <p:cNvSpPr>
              <a:spLocks/>
            </p:cNvSpPr>
            <p:nvPr/>
          </p:nvSpPr>
          <p:spPr bwMode="auto">
            <a:xfrm rot="20940000">
              <a:off x="4431598" y="5817309"/>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77" name="Freeform 817"/>
            <p:cNvSpPr>
              <a:spLocks/>
            </p:cNvSpPr>
            <p:nvPr/>
          </p:nvSpPr>
          <p:spPr bwMode="auto">
            <a:xfrm rot="20940000">
              <a:off x="4602746" y="5171423"/>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78" name="Freeform 818"/>
            <p:cNvSpPr>
              <a:spLocks/>
            </p:cNvSpPr>
            <p:nvPr/>
          </p:nvSpPr>
          <p:spPr bwMode="auto">
            <a:xfrm rot="20940000">
              <a:off x="4155317" y="5279641"/>
              <a:ext cx="67135" cy="68101"/>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79" name="Freeform 819"/>
            <p:cNvSpPr>
              <a:spLocks/>
            </p:cNvSpPr>
            <p:nvPr/>
          </p:nvSpPr>
          <p:spPr bwMode="auto">
            <a:xfrm rot="20940000">
              <a:off x="4144613" y="5338168"/>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80" name="Freeform 820"/>
            <p:cNvSpPr>
              <a:spLocks/>
            </p:cNvSpPr>
            <p:nvPr/>
          </p:nvSpPr>
          <p:spPr bwMode="auto">
            <a:xfrm rot="20940000">
              <a:off x="4203762" y="5348859"/>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81" name="Freeform 821"/>
            <p:cNvSpPr>
              <a:spLocks/>
            </p:cNvSpPr>
            <p:nvPr/>
          </p:nvSpPr>
          <p:spPr bwMode="auto">
            <a:xfrm rot="20940000">
              <a:off x="4084659" y="5329143"/>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82" name="Freeform 822"/>
            <p:cNvSpPr>
              <a:spLocks/>
            </p:cNvSpPr>
            <p:nvPr/>
          </p:nvSpPr>
          <p:spPr bwMode="auto">
            <a:xfrm rot="20940000">
              <a:off x="4932794" y="4674777"/>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83" name="Freeform 823"/>
            <p:cNvSpPr>
              <a:spLocks/>
            </p:cNvSpPr>
            <p:nvPr/>
          </p:nvSpPr>
          <p:spPr bwMode="auto">
            <a:xfrm rot="20940000">
              <a:off x="5080323" y="4884682"/>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84" name="Freeform 824"/>
            <p:cNvSpPr>
              <a:spLocks/>
            </p:cNvSpPr>
            <p:nvPr/>
          </p:nvSpPr>
          <p:spPr bwMode="auto">
            <a:xfrm rot="20940000">
              <a:off x="5090783" y="4824590"/>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85" name="Freeform 825"/>
            <p:cNvSpPr>
              <a:spLocks/>
            </p:cNvSpPr>
            <p:nvPr/>
          </p:nvSpPr>
          <p:spPr bwMode="auto">
            <a:xfrm rot="20940000">
              <a:off x="5101478" y="4765487"/>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86" name="Freeform 826"/>
            <p:cNvSpPr>
              <a:spLocks/>
            </p:cNvSpPr>
            <p:nvPr/>
          </p:nvSpPr>
          <p:spPr bwMode="auto">
            <a:xfrm rot="20940000">
              <a:off x="5111902" y="4705491"/>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87" name="Freeform 827"/>
            <p:cNvSpPr>
              <a:spLocks/>
            </p:cNvSpPr>
            <p:nvPr/>
          </p:nvSpPr>
          <p:spPr bwMode="auto">
            <a:xfrm rot="20940000">
              <a:off x="5170558" y="4716090"/>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88" name="Freeform 828"/>
            <p:cNvSpPr>
              <a:spLocks/>
            </p:cNvSpPr>
            <p:nvPr/>
          </p:nvSpPr>
          <p:spPr bwMode="auto">
            <a:xfrm rot="20940000">
              <a:off x="5160006" y="4776191"/>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89" name="Freeform 829"/>
            <p:cNvSpPr>
              <a:spLocks/>
            </p:cNvSpPr>
            <p:nvPr/>
          </p:nvSpPr>
          <p:spPr bwMode="auto">
            <a:xfrm rot="20940000">
              <a:off x="5150830" y="4834571"/>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90" name="Freeform 830"/>
            <p:cNvSpPr>
              <a:spLocks/>
            </p:cNvSpPr>
            <p:nvPr/>
          </p:nvSpPr>
          <p:spPr bwMode="auto">
            <a:xfrm rot="20940000">
              <a:off x="5180973" y="465551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91" name="Freeform 831"/>
            <p:cNvSpPr>
              <a:spLocks/>
            </p:cNvSpPr>
            <p:nvPr/>
          </p:nvSpPr>
          <p:spPr bwMode="auto">
            <a:xfrm rot="20940000">
              <a:off x="5788015" y="4697969"/>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92" name="Freeform 832"/>
            <p:cNvSpPr>
              <a:spLocks/>
            </p:cNvSpPr>
            <p:nvPr/>
          </p:nvSpPr>
          <p:spPr bwMode="auto">
            <a:xfrm rot="20940000">
              <a:off x="5636927" y="5224767"/>
              <a:ext cx="68101"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93" name="Freeform 833"/>
            <p:cNvSpPr>
              <a:spLocks/>
            </p:cNvSpPr>
            <p:nvPr/>
          </p:nvSpPr>
          <p:spPr bwMode="auto">
            <a:xfrm rot="20940000">
              <a:off x="5835611" y="5135425"/>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94" name="Freeform 834"/>
            <p:cNvSpPr>
              <a:spLocks/>
            </p:cNvSpPr>
            <p:nvPr/>
          </p:nvSpPr>
          <p:spPr bwMode="auto">
            <a:xfrm rot="20940000">
              <a:off x="5956888" y="4420068"/>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95" name="Freeform 835"/>
            <p:cNvSpPr>
              <a:spLocks/>
            </p:cNvSpPr>
            <p:nvPr/>
          </p:nvSpPr>
          <p:spPr bwMode="auto">
            <a:xfrm rot="20940000">
              <a:off x="5956422" y="4787257"/>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96" name="Freeform 836"/>
            <p:cNvSpPr>
              <a:spLocks/>
            </p:cNvSpPr>
            <p:nvPr/>
          </p:nvSpPr>
          <p:spPr bwMode="auto">
            <a:xfrm rot="20940000">
              <a:off x="5967122" y="4728683"/>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97" name="Freeform 837"/>
            <p:cNvSpPr>
              <a:spLocks/>
            </p:cNvSpPr>
            <p:nvPr/>
          </p:nvSpPr>
          <p:spPr bwMode="auto">
            <a:xfrm rot="20940000">
              <a:off x="5976146" y="4668729"/>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98" name="Freeform 838"/>
            <p:cNvSpPr>
              <a:spLocks/>
            </p:cNvSpPr>
            <p:nvPr/>
          </p:nvSpPr>
          <p:spPr bwMode="auto">
            <a:xfrm rot="20940000">
              <a:off x="5986837" y="460958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699" name="Freeform 839"/>
            <p:cNvSpPr>
              <a:spLocks/>
            </p:cNvSpPr>
            <p:nvPr/>
          </p:nvSpPr>
          <p:spPr bwMode="auto">
            <a:xfrm rot="20940000">
              <a:off x="5997252" y="4549493"/>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00" name="Freeform 840"/>
            <p:cNvSpPr>
              <a:spLocks/>
            </p:cNvSpPr>
            <p:nvPr/>
          </p:nvSpPr>
          <p:spPr bwMode="auto">
            <a:xfrm rot="20940000">
              <a:off x="6006290" y="4489677"/>
              <a:ext cx="68584"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01" name="Freeform 841"/>
            <p:cNvSpPr>
              <a:spLocks/>
            </p:cNvSpPr>
            <p:nvPr/>
          </p:nvSpPr>
          <p:spPr bwMode="auto">
            <a:xfrm rot="20940000">
              <a:off x="6016981" y="443052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02" name="Freeform 842"/>
            <p:cNvSpPr>
              <a:spLocks/>
            </p:cNvSpPr>
            <p:nvPr/>
          </p:nvSpPr>
          <p:spPr bwMode="auto">
            <a:xfrm rot="20940000">
              <a:off x="6027395" y="4370440"/>
              <a:ext cx="68584"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03" name="Freeform 843"/>
            <p:cNvSpPr>
              <a:spLocks/>
            </p:cNvSpPr>
            <p:nvPr/>
          </p:nvSpPr>
          <p:spPr bwMode="auto">
            <a:xfrm rot="20940000">
              <a:off x="6216194" y="4341665"/>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04" name="Freeform 844"/>
            <p:cNvSpPr>
              <a:spLocks/>
            </p:cNvSpPr>
            <p:nvPr/>
          </p:nvSpPr>
          <p:spPr bwMode="auto">
            <a:xfrm rot="20940000">
              <a:off x="6286747" y="4292034"/>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05" name="Freeform 845"/>
            <p:cNvSpPr>
              <a:spLocks/>
            </p:cNvSpPr>
            <p:nvPr/>
          </p:nvSpPr>
          <p:spPr bwMode="auto">
            <a:xfrm rot="20940000">
              <a:off x="6415836" y="4253198"/>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3"/>
                    <a:pt x="34" y="59"/>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06" name="Freeform 846"/>
            <p:cNvSpPr>
              <a:spLocks/>
            </p:cNvSpPr>
            <p:nvPr/>
          </p:nvSpPr>
          <p:spPr bwMode="auto">
            <a:xfrm rot="20940000">
              <a:off x="6865922" y="3408941"/>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07" name="Freeform 847"/>
            <p:cNvSpPr>
              <a:spLocks/>
            </p:cNvSpPr>
            <p:nvPr/>
          </p:nvSpPr>
          <p:spPr bwMode="auto">
            <a:xfrm rot="20940000">
              <a:off x="6896061" y="3229843"/>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08" name="Freeform 848"/>
            <p:cNvSpPr>
              <a:spLocks/>
            </p:cNvSpPr>
            <p:nvPr/>
          </p:nvSpPr>
          <p:spPr bwMode="auto">
            <a:xfrm rot="20940000">
              <a:off x="7006457" y="2942245"/>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09" name="Freeform 849"/>
            <p:cNvSpPr>
              <a:spLocks/>
            </p:cNvSpPr>
            <p:nvPr/>
          </p:nvSpPr>
          <p:spPr bwMode="auto">
            <a:xfrm rot="20940000">
              <a:off x="6947309" y="293155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10" name="Freeform 850"/>
            <p:cNvSpPr>
              <a:spLocks/>
            </p:cNvSpPr>
            <p:nvPr/>
          </p:nvSpPr>
          <p:spPr bwMode="auto">
            <a:xfrm rot="20940000">
              <a:off x="6936849" y="2991647"/>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11" name="Freeform 851"/>
            <p:cNvSpPr>
              <a:spLocks/>
            </p:cNvSpPr>
            <p:nvPr/>
          </p:nvSpPr>
          <p:spPr bwMode="auto">
            <a:xfrm rot="20940000">
              <a:off x="7117576" y="2653565"/>
              <a:ext cx="67135"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12" name="Freeform 852"/>
            <p:cNvSpPr>
              <a:spLocks/>
            </p:cNvSpPr>
            <p:nvPr/>
          </p:nvSpPr>
          <p:spPr bwMode="auto">
            <a:xfrm rot="20940000">
              <a:off x="7176233" y="2664164"/>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13" name="Freeform 853"/>
            <p:cNvSpPr>
              <a:spLocks/>
            </p:cNvSpPr>
            <p:nvPr/>
          </p:nvSpPr>
          <p:spPr bwMode="auto">
            <a:xfrm rot="20940000">
              <a:off x="7166251" y="2724210"/>
              <a:ext cx="68101"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14" name="Freeform 854"/>
            <p:cNvSpPr>
              <a:spLocks/>
            </p:cNvSpPr>
            <p:nvPr/>
          </p:nvSpPr>
          <p:spPr bwMode="auto">
            <a:xfrm rot="20940000">
              <a:off x="7484936" y="265484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15" name="Freeform 855"/>
            <p:cNvSpPr>
              <a:spLocks/>
            </p:cNvSpPr>
            <p:nvPr/>
          </p:nvSpPr>
          <p:spPr bwMode="auto">
            <a:xfrm rot="20940000">
              <a:off x="7664034" y="2685463"/>
              <a:ext cx="68584"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16" name="Freeform 856"/>
            <p:cNvSpPr>
              <a:spLocks/>
            </p:cNvSpPr>
            <p:nvPr/>
          </p:nvSpPr>
          <p:spPr bwMode="auto">
            <a:xfrm rot="20940000">
              <a:off x="7723178" y="2696108"/>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17" name="Freeform 857"/>
            <p:cNvSpPr>
              <a:spLocks/>
            </p:cNvSpPr>
            <p:nvPr/>
          </p:nvSpPr>
          <p:spPr bwMode="auto">
            <a:xfrm rot="20940000">
              <a:off x="7545037" y="2665394"/>
              <a:ext cx="67618"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18" name="Freeform 858"/>
            <p:cNvSpPr>
              <a:spLocks/>
            </p:cNvSpPr>
            <p:nvPr/>
          </p:nvSpPr>
          <p:spPr bwMode="auto">
            <a:xfrm rot="20940000">
              <a:off x="7603988" y="2674998"/>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19" name="Freeform 859"/>
            <p:cNvSpPr>
              <a:spLocks/>
            </p:cNvSpPr>
            <p:nvPr/>
          </p:nvSpPr>
          <p:spPr bwMode="auto">
            <a:xfrm rot="20940000">
              <a:off x="7415856" y="2704721"/>
              <a:ext cx="68101"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20" name="Freeform 860"/>
            <p:cNvSpPr>
              <a:spLocks/>
            </p:cNvSpPr>
            <p:nvPr/>
          </p:nvSpPr>
          <p:spPr bwMode="auto">
            <a:xfrm rot="20940000">
              <a:off x="7474522" y="2715412"/>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21" name="Freeform 861"/>
            <p:cNvSpPr>
              <a:spLocks/>
            </p:cNvSpPr>
            <p:nvPr/>
          </p:nvSpPr>
          <p:spPr bwMode="auto">
            <a:xfrm rot="20940000">
              <a:off x="7653620" y="274555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22" name="Freeform 862"/>
            <p:cNvSpPr>
              <a:spLocks/>
            </p:cNvSpPr>
            <p:nvPr/>
          </p:nvSpPr>
          <p:spPr bwMode="auto">
            <a:xfrm rot="20940000">
              <a:off x="7713436" y="2754589"/>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23" name="Freeform 863"/>
            <p:cNvSpPr>
              <a:spLocks/>
            </p:cNvSpPr>
            <p:nvPr/>
          </p:nvSpPr>
          <p:spPr bwMode="auto">
            <a:xfrm rot="20940000">
              <a:off x="7534384" y="272444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24" name="Freeform 864"/>
            <p:cNvSpPr>
              <a:spLocks/>
            </p:cNvSpPr>
            <p:nvPr/>
          </p:nvSpPr>
          <p:spPr bwMode="auto">
            <a:xfrm rot="20940000">
              <a:off x="7593528" y="273509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25" name="Freeform 865"/>
            <p:cNvSpPr>
              <a:spLocks/>
            </p:cNvSpPr>
            <p:nvPr/>
          </p:nvSpPr>
          <p:spPr bwMode="auto">
            <a:xfrm rot="20940000">
              <a:off x="7642929" y="2804699"/>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26" name="Freeform 866"/>
            <p:cNvSpPr>
              <a:spLocks/>
            </p:cNvSpPr>
            <p:nvPr/>
          </p:nvSpPr>
          <p:spPr bwMode="auto">
            <a:xfrm rot="20940000">
              <a:off x="7703022" y="2815160"/>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27" name="Freeform 867"/>
            <p:cNvSpPr>
              <a:spLocks/>
            </p:cNvSpPr>
            <p:nvPr/>
          </p:nvSpPr>
          <p:spPr bwMode="auto">
            <a:xfrm rot="20940000">
              <a:off x="7693040" y="2875206"/>
              <a:ext cx="68101"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28" name="Freeform 868"/>
            <p:cNvSpPr>
              <a:spLocks/>
            </p:cNvSpPr>
            <p:nvPr/>
          </p:nvSpPr>
          <p:spPr bwMode="auto">
            <a:xfrm rot="20940000">
              <a:off x="7523923" y="278453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sp>
          <p:nvSpPr>
            <p:cNvPr id="1729" name="Freeform 869"/>
            <p:cNvSpPr>
              <a:spLocks/>
            </p:cNvSpPr>
            <p:nvPr/>
          </p:nvSpPr>
          <p:spPr bwMode="auto">
            <a:xfrm rot="20940000">
              <a:off x="7584494" y="2794952"/>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prstClr val="black"/>
                </a:solidFill>
              </a:endParaRPr>
            </a:p>
          </p:txBody>
        </p:sp>
      </p:grpSp>
      <p:sp>
        <p:nvSpPr>
          <p:cNvPr id="1730" name="テキスト ボックス 1729"/>
          <p:cNvSpPr txBox="1"/>
          <p:nvPr/>
        </p:nvSpPr>
        <p:spPr>
          <a:xfrm>
            <a:off x="539750" y="1789113"/>
            <a:ext cx="6781023" cy="3579441"/>
          </a:xfrm>
          <a:prstGeom prst="rect">
            <a:avLst/>
          </a:prstGeom>
          <a:noFill/>
        </p:spPr>
        <p:txBody>
          <a:bodyPr wrap="none">
            <a:spAutoFit/>
          </a:bodyPr>
          <a:lstStyle>
            <a:defPPr>
              <a:defRPr lang="ja-JP"/>
            </a:defPPr>
            <a:lvl1pPr>
              <a:lnSpc>
                <a:spcPct val="110000"/>
              </a:lnSpc>
              <a:defRPr>
                <a:latin typeface="+mj-ea"/>
                <a:ea typeface="+mj-ea"/>
              </a:defRPr>
            </a:lvl1pPr>
          </a:lstStyle>
          <a:p>
            <a:pPr>
              <a:defRPr/>
            </a:pPr>
            <a:r>
              <a:rPr lang="ja-JP" altLang="en-US" sz="2800" spc="-100" dirty="0">
                <a:solidFill>
                  <a:srgbClr val="002060"/>
                </a:solidFill>
                <a:latin typeface="HGPｺﾞｼｯｸE" panose="020B0900000000000000" pitchFamily="50" charset="-128"/>
                <a:ea typeface="HGPｺﾞｼｯｸE" panose="020B0900000000000000" pitchFamily="50" charset="-128"/>
              </a:rPr>
              <a:t>年間約１</a:t>
            </a:r>
            <a:r>
              <a:rPr lang="ja-JP" altLang="en-US" sz="2800" spc="-50" dirty="0">
                <a:solidFill>
                  <a:srgbClr val="002060"/>
                </a:solidFill>
                <a:latin typeface="HGPｺﾞｼｯｸE" panose="020B0900000000000000" pitchFamily="50" charset="-128"/>
                <a:ea typeface="HGPｺﾞｼｯｸE" panose="020B0900000000000000" pitchFamily="50" charset="-128"/>
              </a:rPr>
              <a:t>０</a:t>
            </a:r>
            <a:r>
              <a:rPr lang="en-US" altLang="ja-JP" sz="2800" spc="-50" dirty="0">
                <a:solidFill>
                  <a:srgbClr val="002060"/>
                </a:solidFill>
                <a:latin typeface="HGPｺﾞｼｯｸE" panose="020B0900000000000000" pitchFamily="50" charset="-128"/>
                <a:ea typeface="HGPｺﾞｼｯｸE" panose="020B0900000000000000" pitchFamily="50" charset="-128"/>
              </a:rPr>
              <a:t>,</a:t>
            </a:r>
            <a:r>
              <a:rPr lang="ja-JP" altLang="en-US" sz="2800" spc="-50" dirty="0">
                <a:solidFill>
                  <a:srgbClr val="002060"/>
                </a:solidFill>
                <a:latin typeface="HGPｺﾞｼｯｸE" panose="020B0900000000000000" pitchFamily="50" charset="-128"/>
                <a:ea typeface="HGPｺﾞｼｯｸE" panose="020B0900000000000000" pitchFamily="50" charset="-128"/>
              </a:rPr>
              <a:t>００</a:t>
            </a:r>
            <a:r>
              <a:rPr lang="ja-JP" altLang="en-US" sz="2800" spc="-100" dirty="0">
                <a:solidFill>
                  <a:srgbClr val="002060"/>
                </a:solidFill>
                <a:latin typeface="HGPｺﾞｼｯｸE" panose="020B0900000000000000" pitchFamily="50" charset="-128"/>
                <a:ea typeface="HGPｺﾞｼｯｸE" panose="020B0900000000000000" pitchFamily="50" charset="-128"/>
              </a:rPr>
              <a:t>０人が子宮頸がんを発症し、</a:t>
            </a:r>
            <a:endParaRPr lang="en-US" altLang="ja-JP" sz="2800" spc="-100" dirty="0">
              <a:solidFill>
                <a:srgbClr val="002060"/>
              </a:solidFill>
              <a:latin typeface="HGPｺﾞｼｯｸE" panose="020B0900000000000000" pitchFamily="50" charset="-128"/>
              <a:ea typeface="HGPｺﾞｼｯｸE" panose="020B0900000000000000" pitchFamily="50" charset="-128"/>
            </a:endParaRPr>
          </a:p>
          <a:p>
            <a:pPr>
              <a:defRPr/>
            </a:pPr>
            <a:r>
              <a:rPr lang="ja-JP" altLang="en-US" sz="2800" dirty="0">
                <a:solidFill>
                  <a:srgbClr val="002060"/>
                </a:solidFill>
                <a:latin typeface="HGPｺﾞｼｯｸE" panose="020B0900000000000000" pitchFamily="50" charset="-128"/>
                <a:ea typeface="HGPｺﾞｼｯｸE" panose="020B0900000000000000" pitchFamily="50" charset="-128"/>
              </a:rPr>
              <a:t>毎年、</a:t>
            </a:r>
            <a:r>
              <a:rPr lang="ja-JP" altLang="en-US" sz="4000" dirty="0">
                <a:solidFill>
                  <a:srgbClr val="FF6699"/>
                </a:solidFill>
                <a:latin typeface="HGP創英角ｺﾞｼｯｸUB" panose="020B0900000000000000" pitchFamily="50" charset="-128"/>
                <a:ea typeface="HGP創英角ｺﾞｼｯｸUB" panose="020B0900000000000000" pitchFamily="50" charset="-128"/>
              </a:rPr>
              <a:t>約</a:t>
            </a:r>
            <a:r>
              <a:rPr lang="ja-JP" altLang="en-US" sz="6600" dirty="0">
                <a:solidFill>
                  <a:srgbClr val="FF6699"/>
                </a:solidFill>
                <a:latin typeface="HGP創英角ｺﾞｼｯｸUB" panose="020B0900000000000000" pitchFamily="50" charset="-128"/>
                <a:ea typeface="HGP創英角ｺﾞｼｯｸUB" panose="020B0900000000000000" pitchFamily="50" charset="-128"/>
              </a:rPr>
              <a:t>３</a:t>
            </a:r>
            <a:r>
              <a:rPr lang="en-US" altLang="ja-JP" sz="6600" dirty="0">
                <a:solidFill>
                  <a:srgbClr val="FF6699"/>
                </a:solidFill>
                <a:latin typeface="HGP創英角ｺﾞｼｯｸUB" panose="020B0900000000000000" pitchFamily="50" charset="-128"/>
                <a:ea typeface="HGP創英角ｺﾞｼｯｸUB" panose="020B0900000000000000" pitchFamily="50" charset="-128"/>
              </a:rPr>
              <a:t>,</a:t>
            </a:r>
            <a:r>
              <a:rPr lang="ja-JP" altLang="en-US" sz="6600" dirty="0">
                <a:solidFill>
                  <a:srgbClr val="FF6699"/>
                </a:solidFill>
                <a:latin typeface="HGP創英角ｺﾞｼｯｸUB" panose="020B0900000000000000" pitchFamily="50" charset="-128"/>
                <a:ea typeface="HGP創英角ｺﾞｼｯｸUB" panose="020B0900000000000000" pitchFamily="50" charset="-128"/>
              </a:rPr>
              <a:t>０００</a:t>
            </a:r>
            <a:r>
              <a:rPr lang="ja-JP" altLang="en-US" sz="4000" dirty="0">
                <a:solidFill>
                  <a:srgbClr val="FF6699"/>
                </a:solidFill>
                <a:latin typeface="HGP創英角ｺﾞｼｯｸUB" panose="020B0900000000000000" pitchFamily="50" charset="-128"/>
                <a:ea typeface="HGP創英角ｺﾞｼｯｸUB" panose="020B0900000000000000" pitchFamily="50" charset="-128"/>
              </a:rPr>
              <a:t>人</a:t>
            </a:r>
            <a:r>
              <a:rPr lang="ja-JP" altLang="en-US" sz="2400" dirty="0">
                <a:solidFill>
                  <a:srgbClr val="00B0F0"/>
                </a:solidFill>
                <a:latin typeface="HGP創英角ｺﾞｼｯｸUB" panose="020B0900000000000000" pitchFamily="50" charset="-128"/>
                <a:ea typeface="HGP創英角ｺﾞｼｯｸUB" panose="020B0900000000000000" pitchFamily="50" charset="-128"/>
              </a:rPr>
              <a:t> </a:t>
            </a:r>
            <a:r>
              <a:rPr lang="ja-JP" altLang="en-US" sz="2800" dirty="0">
                <a:solidFill>
                  <a:srgbClr val="002060"/>
                </a:solidFill>
                <a:latin typeface="HGPｺﾞｼｯｸE" panose="020B0900000000000000" pitchFamily="50" charset="-128"/>
                <a:ea typeface="HGPｺﾞｼｯｸE" panose="020B0900000000000000" pitchFamily="50" charset="-128"/>
              </a:rPr>
              <a:t>の女性が</a:t>
            </a:r>
            <a:r>
              <a:rPr lang="en-US" altLang="ja-JP" sz="2800" dirty="0">
                <a:solidFill>
                  <a:srgbClr val="002060"/>
                </a:solidFill>
                <a:latin typeface="HGPｺﾞｼｯｸE" panose="020B0900000000000000" pitchFamily="50" charset="-128"/>
                <a:ea typeface="HGPｺﾞｼｯｸE" panose="020B0900000000000000" pitchFamily="50" charset="-128"/>
              </a:rPr>
              <a:t/>
            </a:r>
            <a:br>
              <a:rPr lang="en-US" altLang="ja-JP" sz="2800" dirty="0">
                <a:solidFill>
                  <a:srgbClr val="002060"/>
                </a:solidFill>
                <a:latin typeface="HGPｺﾞｼｯｸE" panose="020B0900000000000000" pitchFamily="50" charset="-128"/>
                <a:ea typeface="HGPｺﾞｼｯｸE" panose="020B0900000000000000" pitchFamily="50" charset="-128"/>
              </a:rPr>
            </a:br>
            <a:r>
              <a:rPr lang="ja-JP" altLang="en-US" sz="2800" dirty="0">
                <a:solidFill>
                  <a:srgbClr val="002060"/>
                </a:solidFill>
                <a:latin typeface="HGPｺﾞｼｯｸE" panose="020B0900000000000000" pitchFamily="50" charset="-128"/>
                <a:ea typeface="HGPｺﾞｼｯｸE" panose="020B0900000000000000" pitchFamily="50" charset="-128"/>
              </a:rPr>
              <a:t>子宮頸がんで亡くなっています</a:t>
            </a:r>
            <a:r>
              <a:rPr lang="ja-JP" altLang="en-US" sz="2800" dirty="0" smtClean="0">
                <a:solidFill>
                  <a:prstClr val="black"/>
                </a:solidFill>
                <a:latin typeface="HGPｺﾞｼｯｸE" panose="020B0900000000000000" pitchFamily="50" charset="-128"/>
                <a:ea typeface="HGPｺﾞｼｯｸE" panose="020B0900000000000000" pitchFamily="50" charset="-128"/>
              </a:rPr>
              <a:t>。</a:t>
            </a:r>
            <a:endParaRPr lang="en-US" altLang="ja-JP" sz="2800" dirty="0" smtClean="0">
              <a:solidFill>
                <a:prstClr val="black"/>
              </a:solidFill>
              <a:latin typeface="HGPｺﾞｼｯｸE" panose="020B0900000000000000" pitchFamily="50" charset="-128"/>
              <a:ea typeface="HGPｺﾞｼｯｸE" panose="020B0900000000000000" pitchFamily="50" charset="-128"/>
            </a:endParaRPr>
          </a:p>
          <a:p>
            <a:pPr>
              <a:defRPr/>
            </a:pPr>
            <a:endParaRPr lang="en-US" altLang="ja-JP" sz="2800" dirty="0">
              <a:solidFill>
                <a:prstClr val="black"/>
              </a:solidFill>
              <a:latin typeface="HGPｺﾞｼｯｸE" panose="020B0900000000000000" pitchFamily="50" charset="-128"/>
              <a:ea typeface="HGPｺﾞｼｯｸE" panose="020B0900000000000000" pitchFamily="50" charset="-128"/>
            </a:endParaRPr>
          </a:p>
          <a:p>
            <a:pPr>
              <a:defRPr/>
            </a:pPr>
            <a:r>
              <a:rPr lang="ja-JP" altLang="en-US" sz="2800" b="1" dirty="0">
                <a:solidFill>
                  <a:srgbClr val="002060"/>
                </a:solidFill>
              </a:rPr>
              <a:t>３０～４０歳が罹患のピークになっています。</a:t>
            </a:r>
          </a:p>
          <a:p>
            <a:pPr>
              <a:defRPr/>
            </a:pPr>
            <a:endParaRPr lang="ja-JP" altLang="en-US" sz="2800" dirty="0">
              <a:solidFill>
                <a:prstClr val="black"/>
              </a:solidFill>
              <a:latin typeface="HGPｺﾞｼｯｸE" panose="020B0900000000000000" pitchFamily="50" charset="-128"/>
              <a:ea typeface="HGPｺﾞｼｯｸE" panose="020B0900000000000000" pitchFamily="50" charset="-128"/>
            </a:endParaRPr>
          </a:p>
        </p:txBody>
      </p:sp>
      <p:sp>
        <p:nvSpPr>
          <p:cNvPr id="1731" name="正方形/長方形 1730"/>
          <p:cNvSpPr/>
          <p:nvPr/>
        </p:nvSpPr>
        <p:spPr>
          <a:xfrm>
            <a:off x="2691513" y="6120000"/>
            <a:ext cx="5811206" cy="359073"/>
          </a:xfrm>
          <a:prstGeom prst="rect">
            <a:avLst/>
          </a:prstGeom>
        </p:spPr>
        <p:txBody>
          <a:bodyPr wrap="none" tIns="0" bIns="0" anchor="ctr" anchorCtr="0">
            <a:spAutoFit/>
          </a:bodyPr>
          <a:lstStyle/>
          <a:p>
            <a:pPr algn="r">
              <a:lnSpc>
                <a:spcPts val="1400"/>
              </a:lnSpc>
              <a:spcBef>
                <a:spcPct val="0"/>
              </a:spcBef>
            </a:pPr>
            <a:r>
              <a:rPr lang="ja-JP" altLang="ja-JP" sz="1400" kern="900" spc="-50" dirty="0">
                <a:solidFill>
                  <a:srgbClr val="9D2D60"/>
                </a:solidFill>
                <a:latin typeface="HGPｺﾞｼｯｸE" panose="020B0900000000000000" pitchFamily="50" charset="-128"/>
                <a:ea typeface="HGPｺﾞｼｯｸE" panose="020B0900000000000000" pitchFamily="50" charset="-128"/>
                <a:cs typeface="Meiryo UI" pitchFamily="50" charset="-128"/>
              </a:rPr>
              <a:t>厚生労働省　子宮頸がん予防ワクチン</a:t>
            </a:r>
            <a:r>
              <a:rPr lang="en-US" altLang="ja-JP" sz="1400" kern="900" spc="-50" dirty="0">
                <a:solidFill>
                  <a:srgbClr val="9D2D60"/>
                </a:solidFill>
                <a:latin typeface="HGPｺﾞｼｯｸE" panose="020B0900000000000000" pitchFamily="50" charset="-128"/>
                <a:ea typeface="HGPｺﾞｼｯｸE" panose="020B0900000000000000" pitchFamily="50" charset="-128"/>
                <a:cs typeface="Meiryo UI" pitchFamily="50" charset="-128"/>
              </a:rPr>
              <a:t>Q&amp;A</a:t>
            </a:r>
            <a:endParaRPr lang="ja-JP" altLang="ja-JP" sz="1400" kern="900" spc="-50" dirty="0">
              <a:solidFill>
                <a:srgbClr val="9D2D60"/>
              </a:solidFill>
              <a:latin typeface="HGPｺﾞｼｯｸE" panose="020B0900000000000000" pitchFamily="50" charset="-128"/>
              <a:ea typeface="HGPｺﾞｼｯｸE" panose="020B0900000000000000" pitchFamily="50" charset="-128"/>
              <a:cs typeface="Meiryo UI" pitchFamily="50" charset="-128"/>
            </a:endParaRPr>
          </a:p>
          <a:p>
            <a:pPr algn="r">
              <a:lnSpc>
                <a:spcPts val="1400"/>
              </a:lnSpc>
              <a:spcBef>
                <a:spcPct val="0"/>
              </a:spcBef>
            </a:pPr>
            <a:r>
              <a:rPr lang="en-US" altLang="ja-JP" sz="1200" kern="900" spc="-50" dirty="0">
                <a:solidFill>
                  <a:srgbClr val="9D2D60"/>
                </a:solidFill>
                <a:latin typeface="HGPｺﾞｼｯｸE" panose="020B0900000000000000" pitchFamily="50" charset="-128"/>
                <a:ea typeface="HGPｺﾞｼｯｸE" panose="020B0900000000000000" pitchFamily="50" charset="-128"/>
                <a:cs typeface="Meiryo UI" pitchFamily="50" charset="-128"/>
              </a:rPr>
              <a:t>http://www.mhlw.go.jp/bunya/kenkou/kekkaku-kansenshou28/qa_shikyukeigan_vaccine.html</a:t>
            </a:r>
          </a:p>
        </p:txBody>
      </p:sp>
    </p:spTree>
    <p:extLst>
      <p:ext uri="{BB962C8B-B14F-4D97-AF65-F5344CB8AC3E}">
        <p14:creationId xmlns:p14="http://schemas.microsoft.com/office/powerpoint/2010/main" val="1138916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a:noFill/>
          <a:ln/>
        </p:spPr>
        <p:txBody>
          <a:bodyPr anchor="ctr"/>
          <a:lstStyle/>
          <a:p>
            <a:pPr eaLnBrk="1" hangingPunct="1"/>
            <a:r>
              <a:rPr lang="ja-JP" altLang="en-US" sz="4000" dirty="0" smtClean="0">
                <a:solidFill>
                  <a:srgbClr val="FF0000"/>
                </a:solidFill>
                <a:effectLst/>
                <a:latin typeface="HG丸ｺﾞｼｯｸM-PRO" panose="020F0600000000000000" pitchFamily="50" charset="-128"/>
                <a:ea typeface="HG丸ｺﾞｼｯｸM-PRO" panose="020F0600000000000000" pitchFamily="50" charset="-128"/>
              </a:rPr>
              <a:t>子宮頸がんと</a:t>
            </a:r>
            <a:br>
              <a:rPr lang="ja-JP" altLang="en-US" sz="4000" dirty="0" smtClean="0">
                <a:solidFill>
                  <a:srgbClr val="FF0000"/>
                </a:solidFill>
                <a:effectLst/>
                <a:latin typeface="HG丸ｺﾞｼｯｸM-PRO" panose="020F0600000000000000" pitchFamily="50" charset="-128"/>
                <a:ea typeface="HG丸ｺﾞｼｯｸM-PRO" panose="020F0600000000000000" pitchFamily="50" charset="-128"/>
              </a:rPr>
            </a:br>
            <a:r>
              <a:rPr lang="ja-JP" altLang="en-US" sz="4000" dirty="0" smtClean="0">
                <a:solidFill>
                  <a:srgbClr val="FF0000"/>
                </a:solidFill>
                <a:effectLst/>
                <a:latin typeface="HG丸ｺﾞｼｯｸM-PRO" panose="020F0600000000000000" pitchFamily="50" charset="-128"/>
                <a:ea typeface="HG丸ｺﾞｼｯｸM-PRO" panose="020F0600000000000000" pitchFamily="50" charset="-128"/>
              </a:rPr>
              <a:t>ヒトパピローマウイルス（</a:t>
            </a:r>
            <a:r>
              <a:rPr lang="en-US" altLang="ja-JP" sz="4000" dirty="0" smtClean="0">
                <a:solidFill>
                  <a:srgbClr val="FF0000"/>
                </a:solidFill>
                <a:effectLst/>
                <a:latin typeface="HG丸ｺﾞｼｯｸM-PRO" panose="020F0600000000000000" pitchFamily="50" charset="-128"/>
                <a:ea typeface="HG丸ｺﾞｼｯｸM-PRO" panose="020F0600000000000000" pitchFamily="50" charset="-128"/>
              </a:rPr>
              <a:t>HPV)</a:t>
            </a:r>
          </a:p>
        </p:txBody>
      </p:sp>
      <p:pic>
        <p:nvPicPr>
          <p:cNvPr id="3075" name="Picture 3"/>
          <p:cNvPicPr>
            <a:picLocks noGrp="1" noChangeArrowheads="1"/>
          </p:cNvPicPr>
          <p:nvPr>
            <p:ph type="body" idx="4294967295"/>
          </p:nvPr>
        </p:nvPicPr>
        <p:blipFill>
          <a:blip r:embed="rId3" cstate="print"/>
          <a:srcRect/>
          <a:stretch>
            <a:fillRect/>
          </a:stretch>
        </p:blipFill>
        <p:spPr>
          <a:xfrm>
            <a:off x="1116013" y="1557338"/>
            <a:ext cx="2514600" cy="2527300"/>
          </a:xfrm>
          <a:noFill/>
          <a:ln/>
        </p:spPr>
      </p:pic>
      <p:sp>
        <p:nvSpPr>
          <p:cNvPr id="3076" name="Text Box 4"/>
          <p:cNvSpPr txBox="1">
            <a:spLocks noChangeArrowheads="1"/>
          </p:cNvSpPr>
          <p:nvPr/>
        </p:nvSpPr>
        <p:spPr bwMode="auto">
          <a:xfrm>
            <a:off x="684213" y="4293096"/>
            <a:ext cx="7976864" cy="1988237"/>
          </a:xfrm>
          <a:prstGeom prst="rect">
            <a:avLst/>
          </a:prstGeom>
          <a:noFill/>
          <a:ln w="9525">
            <a:noFill/>
            <a:miter lim="800000"/>
            <a:headEnd/>
            <a:tailEnd/>
          </a:ln>
          <a:effectLst/>
        </p:spPr>
        <p:txBody>
          <a:bodyPr wrap="none">
            <a:spAutoFit/>
          </a:bodyPr>
          <a:lstStyle/>
          <a:p>
            <a:pPr fontAlgn="base">
              <a:spcBef>
                <a:spcPct val="20000"/>
              </a:spcBef>
              <a:spcAft>
                <a:spcPct val="0"/>
              </a:spcAft>
            </a:pPr>
            <a:r>
              <a:rPr lang="ja-JP" altLang="en-US" sz="2800" dirty="0" smtClean="0">
                <a:solidFill>
                  <a:srgbClr val="006699"/>
                </a:solidFill>
                <a:latin typeface="HG丸ｺﾞｼｯｸM-PRO" panose="020F0600000000000000" pitchFamily="50" charset="-128"/>
                <a:ea typeface="HG丸ｺﾞｼｯｸM-PRO" panose="020F0600000000000000" pitchFamily="50" charset="-128"/>
              </a:rPr>
              <a:t>子宮頸がん</a:t>
            </a:r>
            <a:r>
              <a:rPr lang="ja-JP" altLang="en-US" sz="2800" dirty="0">
                <a:solidFill>
                  <a:srgbClr val="006699"/>
                </a:solidFill>
                <a:latin typeface="HG丸ｺﾞｼｯｸM-PRO" panose="020F0600000000000000" pitchFamily="50" charset="-128"/>
                <a:ea typeface="HG丸ｺﾞｼｯｸM-PRO" panose="020F0600000000000000" pitchFamily="50" charset="-128"/>
              </a:rPr>
              <a:t>は</a:t>
            </a:r>
            <a:r>
              <a:rPr lang="ja-JP" altLang="en-US" sz="2800" dirty="0">
                <a:solidFill>
                  <a:srgbClr val="FF0000"/>
                </a:solidFill>
                <a:latin typeface="HG丸ｺﾞｼｯｸM-PRO" panose="020F0600000000000000" pitchFamily="50" charset="-128"/>
                <a:ea typeface="HG丸ｺﾞｼｯｸM-PRO" panose="020F0600000000000000" pitchFamily="50" charset="-128"/>
              </a:rPr>
              <a:t>ヒトパピローマウイルス（</a:t>
            </a:r>
            <a:r>
              <a:rPr lang="en-US" altLang="ja-JP" sz="2800" dirty="0">
                <a:solidFill>
                  <a:srgbClr val="FF0000"/>
                </a:solidFill>
                <a:latin typeface="HG丸ｺﾞｼｯｸM-PRO" panose="020F0600000000000000" pitchFamily="50" charset="-128"/>
                <a:ea typeface="HG丸ｺﾞｼｯｸM-PRO" panose="020F0600000000000000" pitchFamily="50" charset="-128"/>
              </a:rPr>
              <a:t>HPV)</a:t>
            </a:r>
          </a:p>
          <a:p>
            <a:pPr fontAlgn="base">
              <a:spcBef>
                <a:spcPct val="20000"/>
              </a:spcBef>
              <a:spcAft>
                <a:spcPct val="0"/>
              </a:spcAft>
            </a:pPr>
            <a:r>
              <a:rPr lang="ja-JP" altLang="en-US" sz="2800" dirty="0">
                <a:solidFill>
                  <a:srgbClr val="006699"/>
                </a:solidFill>
                <a:latin typeface="HG丸ｺﾞｼｯｸM-PRO" panose="020F0600000000000000" pitchFamily="50" charset="-128"/>
                <a:ea typeface="HG丸ｺﾞｼｯｸM-PRO" panose="020F0600000000000000" pitchFamily="50" charset="-128"/>
              </a:rPr>
              <a:t>の感染によって発生することがわかりました。</a:t>
            </a:r>
          </a:p>
          <a:p>
            <a:pPr fontAlgn="base">
              <a:spcBef>
                <a:spcPct val="20000"/>
              </a:spcBef>
              <a:spcAft>
                <a:spcPct val="0"/>
              </a:spcAft>
            </a:pPr>
            <a:endParaRPr lang="ja-JP" altLang="en-US" sz="2800" dirty="0">
              <a:solidFill>
                <a:srgbClr val="006699"/>
              </a:solidFill>
              <a:latin typeface="HG丸ｺﾞｼｯｸM-PRO" panose="020F0600000000000000" pitchFamily="50" charset="-128"/>
              <a:ea typeface="HG丸ｺﾞｼｯｸM-PRO" panose="020F0600000000000000" pitchFamily="50" charset="-128"/>
            </a:endParaRPr>
          </a:p>
          <a:p>
            <a:pPr fontAlgn="base">
              <a:spcBef>
                <a:spcPct val="0"/>
              </a:spcBef>
              <a:spcAft>
                <a:spcPct val="0"/>
              </a:spcAft>
            </a:pPr>
            <a:endParaRPr lang="en-US" altLang="ja-JP" sz="2800" dirty="0">
              <a:solidFill>
                <a:srgbClr val="006699"/>
              </a:solidFill>
              <a:latin typeface="HG創英角ﾎﾟｯﾌﾟ体" pitchFamily="49" charset="-128"/>
              <a:ea typeface="HG創英角ﾎﾟｯﾌﾟ体" pitchFamily="49" charset="-128"/>
            </a:endParaRPr>
          </a:p>
        </p:txBody>
      </p:sp>
      <p:sp>
        <p:nvSpPr>
          <p:cNvPr id="3077" name="Oval 5"/>
          <p:cNvSpPr>
            <a:spLocks noChangeArrowheads="1"/>
          </p:cNvSpPr>
          <p:nvPr/>
        </p:nvSpPr>
        <p:spPr bwMode="auto">
          <a:xfrm>
            <a:off x="1692275" y="3068638"/>
            <a:ext cx="647700" cy="576262"/>
          </a:xfrm>
          <a:prstGeom prst="ellipse">
            <a:avLst/>
          </a:prstGeom>
          <a:solidFill>
            <a:schemeClr val="accent1">
              <a:alpha val="0"/>
            </a:schemeClr>
          </a:solidFill>
          <a:ln w="25400">
            <a:solidFill>
              <a:srgbClr val="0000FF"/>
            </a:solidFill>
            <a:round/>
            <a:headEnd/>
            <a:tailEnd/>
          </a:ln>
          <a:effectLst/>
        </p:spPr>
        <p:txBody>
          <a:bodyPr wrap="none" anchor="ctr"/>
          <a:lstStyle/>
          <a:p>
            <a:pPr fontAlgn="base">
              <a:spcBef>
                <a:spcPct val="0"/>
              </a:spcBef>
              <a:spcAft>
                <a:spcPct val="0"/>
              </a:spcAft>
            </a:pPr>
            <a:endParaRPr lang="ja-JP" altLang="en-US">
              <a:solidFill>
                <a:srgbClr val="006699"/>
              </a:solidFill>
              <a:latin typeface="Arial" charset="0"/>
            </a:endParaRPr>
          </a:p>
        </p:txBody>
      </p:sp>
      <p:sp>
        <p:nvSpPr>
          <p:cNvPr id="3078" name="AutoShape 6"/>
          <p:cNvSpPr>
            <a:spLocks noChangeArrowheads="1"/>
          </p:cNvSpPr>
          <p:nvPr/>
        </p:nvSpPr>
        <p:spPr bwMode="auto">
          <a:xfrm>
            <a:off x="2051050" y="2636838"/>
            <a:ext cx="6553398" cy="1223962"/>
          </a:xfrm>
          <a:prstGeom prst="leftArrowCallout">
            <a:avLst>
              <a:gd name="adj1" fmla="val 25000"/>
              <a:gd name="adj2" fmla="val 25000"/>
              <a:gd name="adj3" fmla="val 87268"/>
              <a:gd name="adj4" fmla="val 67394"/>
            </a:avLst>
          </a:prstGeom>
          <a:solidFill>
            <a:srgbClr val="FF99CC">
              <a:alpha val="47058"/>
            </a:srgbClr>
          </a:solidFill>
          <a:ln w="9525">
            <a:solidFill>
              <a:schemeClr val="tx1"/>
            </a:solidFill>
            <a:miter lim="800000"/>
            <a:headEnd/>
            <a:tailEnd/>
          </a:ln>
          <a:effectLst/>
        </p:spPr>
        <p:txBody>
          <a:bodyPr wrap="none" anchor="ctr"/>
          <a:lstStyle/>
          <a:p>
            <a:pPr fontAlgn="base">
              <a:spcBef>
                <a:spcPct val="0"/>
              </a:spcBef>
              <a:spcAft>
                <a:spcPct val="0"/>
              </a:spcAft>
            </a:pPr>
            <a:r>
              <a:rPr lang="ja-JP" altLang="en-US" sz="2400" b="1" dirty="0" smtClean="0">
                <a:solidFill>
                  <a:srgbClr val="006699"/>
                </a:solidFill>
                <a:latin typeface="HG丸ｺﾞｼｯｸM-PRO" panose="020F0600000000000000" pitchFamily="50" charset="-128"/>
                <a:ea typeface="HG丸ｺﾞｼｯｸM-PRO" panose="020F0600000000000000" pitchFamily="50" charset="-128"/>
              </a:rPr>
              <a:t>子宮頸がん</a:t>
            </a:r>
            <a:r>
              <a:rPr lang="ja-JP" altLang="en-US" sz="2400" b="1" dirty="0">
                <a:solidFill>
                  <a:srgbClr val="006699"/>
                </a:solidFill>
                <a:latin typeface="HG丸ｺﾞｼｯｸM-PRO" panose="020F0600000000000000" pitchFamily="50" charset="-128"/>
                <a:ea typeface="HG丸ｺﾞｼｯｸM-PRO" panose="020F0600000000000000" pitchFamily="50" charset="-128"/>
              </a:rPr>
              <a:t>とは</a:t>
            </a:r>
          </a:p>
          <a:p>
            <a:pPr fontAlgn="base">
              <a:spcBef>
                <a:spcPct val="0"/>
              </a:spcBef>
              <a:spcAft>
                <a:spcPct val="0"/>
              </a:spcAft>
            </a:pPr>
            <a:r>
              <a:rPr lang="ja-JP" altLang="en-US" sz="2400" b="1" dirty="0" smtClean="0">
                <a:solidFill>
                  <a:srgbClr val="006699"/>
                </a:solidFill>
                <a:latin typeface="HG丸ｺﾞｼｯｸM-PRO" panose="020F0600000000000000" pitchFamily="50" charset="-128"/>
                <a:ea typeface="HG丸ｺﾞｼｯｸM-PRO" panose="020F0600000000000000" pitchFamily="50" charset="-128"/>
              </a:rPr>
              <a:t>子宮</a:t>
            </a:r>
            <a:r>
              <a:rPr lang="ja-JP" altLang="en-US" sz="2400" b="1" dirty="0">
                <a:solidFill>
                  <a:srgbClr val="006699"/>
                </a:solidFill>
                <a:latin typeface="HG丸ｺﾞｼｯｸM-PRO" panose="020F0600000000000000" pitchFamily="50" charset="-128"/>
                <a:ea typeface="HG丸ｺﾞｼｯｸM-PRO" panose="020F0600000000000000" pitchFamily="50" charset="-128"/>
              </a:rPr>
              <a:t>の入り口に出来る癌のこと</a:t>
            </a:r>
          </a:p>
        </p:txBody>
      </p:sp>
    </p:spTree>
    <p:extLst>
      <p:ext uri="{BB962C8B-B14F-4D97-AF65-F5344CB8AC3E}">
        <p14:creationId xmlns:p14="http://schemas.microsoft.com/office/powerpoint/2010/main" val="3561262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fade">
                                      <p:cBhvr>
                                        <p:cTn id="11" dur="2000"/>
                                        <p:tgtEl>
                                          <p:spTgt spid="307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78"/>
                                        </p:tgtEl>
                                        <p:attrNameLst>
                                          <p:attrName>style.visibility</p:attrName>
                                        </p:attrNameLst>
                                      </p:cBhvr>
                                      <p:to>
                                        <p:strVal val="visible"/>
                                      </p:to>
                                    </p:set>
                                    <p:animEffect transition="in" filter="fade">
                                      <p:cBhvr>
                                        <p:cTn id="14" dur="2000"/>
                                        <p:tgtEl>
                                          <p:spTgt spid="3078"/>
                                        </p:tgtEl>
                                      </p:cBhvr>
                                    </p:animEffect>
                                  </p:childTnLst>
                                </p:cTn>
                              </p:par>
                            </p:childTnLst>
                          </p:cTn>
                        </p:par>
                        <p:par>
                          <p:cTn id="15" fill="hold" nodeType="afterGroup">
                            <p:stCondLst>
                              <p:cond delay="4000"/>
                            </p:stCondLst>
                            <p:childTnLst>
                              <p:par>
                                <p:cTn id="16" presetID="10" presetClass="entr" presetSubtype="0" fill="hold" nodeType="afterEffect">
                                  <p:stCondLst>
                                    <p:cond delay="3000"/>
                                  </p:stCondLst>
                                  <p:childTnLst>
                                    <p:set>
                                      <p:cBhvr>
                                        <p:cTn id="17" dur="1" fill="hold">
                                          <p:stCondLst>
                                            <p:cond delay="0"/>
                                          </p:stCondLst>
                                        </p:cTn>
                                        <p:tgtEl>
                                          <p:spTgt spid="3076">
                                            <p:txEl>
                                              <p:pRg st="0" end="0"/>
                                            </p:txEl>
                                          </p:spTgt>
                                        </p:tgtEl>
                                        <p:attrNameLst>
                                          <p:attrName>style.visibility</p:attrName>
                                        </p:attrNameLst>
                                      </p:cBhvr>
                                      <p:to>
                                        <p:strVal val="visible"/>
                                      </p:to>
                                    </p:set>
                                    <p:animEffect transition="in" filter="fade">
                                      <p:cBhvr>
                                        <p:cTn id="18" dur="2000"/>
                                        <p:tgtEl>
                                          <p:spTgt spid="3076">
                                            <p:txEl>
                                              <p:pRg st="0" end="0"/>
                                            </p:txEl>
                                          </p:spTgt>
                                        </p:tgtEl>
                                      </p:cBhvr>
                                    </p:animEffect>
                                  </p:childTnLst>
                                </p:cTn>
                              </p:par>
                              <p:par>
                                <p:cTn id="19" presetID="10" presetClass="entr" presetSubtype="0" fill="hold" nodeType="withEffect">
                                  <p:stCondLst>
                                    <p:cond delay="3000"/>
                                  </p:stCondLst>
                                  <p:childTnLst>
                                    <p:set>
                                      <p:cBhvr>
                                        <p:cTn id="20" dur="1" fill="hold">
                                          <p:stCondLst>
                                            <p:cond delay="0"/>
                                          </p:stCondLst>
                                        </p:cTn>
                                        <p:tgtEl>
                                          <p:spTgt spid="3076">
                                            <p:txEl>
                                              <p:pRg st="1" end="1"/>
                                            </p:txEl>
                                          </p:spTgt>
                                        </p:tgtEl>
                                        <p:attrNameLst>
                                          <p:attrName>style.visibility</p:attrName>
                                        </p:attrNameLst>
                                      </p:cBhvr>
                                      <p:to>
                                        <p:strVal val="visible"/>
                                      </p:to>
                                    </p:set>
                                    <p:animEffect transition="in" filter="fade">
                                      <p:cBhvr>
                                        <p:cTn id="21" dur="2000"/>
                                        <p:tgtEl>
                                          <p:spTgt spid="30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38246" y="476672"/>
            <a:ext cx="7343775" cy="1887696"/>
          </a:xfrm>
          <a:prstGeom prst="rect">
            <a:avLst/>
          </a:prstGeom>
        </p:spPr>
        <p:txBody>
          <a:bodyPr wrap="square" anchor="ctr" anchorCtr="0">
            <a:spAutoFit/>
          </a:bodyPr>
          <a:lstStyle>
            <a:defPPr>
              <a:defRPr lang="ja-JP"/>
            </a:defPPr>
            <a:lvl1pPr lvl="0" algn="ctr">
              <a:lnSpc>
                <a:spcPts val="7000"/>
              </a:lnSpc>
              <a:spcBef>
                <a:spcPct val="0"/>
              </a:spcBef>
              <a:buNone/>
              <a:defRPr sz="5400" b="0" spc="-100" baseline="0">
                <a:solidFill>
                  <a:srgbClr val="9D2D60"/>
                </a:solidFill>
                <a:effectLst>
                  <a:glow rad="88900">
                    <a:schemeClr val="bg1"/>
                  </a:glow>
                </a:effectLst>
                <a:latin typeface="HGPｺﾞｼｯｸE" panose="020B0900000000000000" pitchFamily="50" charset="-128"/>
                <a:ea typeface="HGPｺﾞｼｯｸE" panose="020B0900000000000000" pitchFamily="50" charset="-128"/>
                <a:cs typeface="+mj-cs"/>
              </a:defRPr>
            </a:lvl1pPr>
          </a:lstStyle>
          <a:p>
            <a:r>
              <a:rPr lang="ja-JP" altLang="en-US" sz="4400" dirty="0">
                <a:solidFill>
                  <a:srgbClr val="FF0000"/>
                </a:solidFill>
                <a:effectLst>
                  <a:glow rad="88900">
                    <a:prstClr val="white"/>
                  </a:glow>
                </a:effectLst>
                <a:latin typeface="HG丸ｺﾞｼｯｸM-PRO" panose="020F0600000000000000" pitchFamily="50" charset="-128"/>
                <a:ea typeface="HG丸ｺﾞｼｯｸM-PRO" panose="020F0600000000000000" pitchFamily="50" charset="-128"/>
              </a:rPr>
              <a:t>子宮頸がんの予防として</a:t>
            </a:r>
            <a:endParaRPr lang="en-US" altLang="ja-JP" sz="4400" dirty="0">
              <a:solidFill>
                <a:srgbClr val="FF0000"/>
              </a:solidFill>
              <a:effectLst>
                <a:glow rad="88900">
                  <a:prstClr val="white"/>
                </a:glow>
              </a:effectLst>
              <a:latin typeface="HG丸ｺﾞｼｯｸM-PRO" panose="020F0600000000000000" pitchFamily="50" charset="-128"/>
              <a:ea typeface="HG丸ｺﾞｼｯｸM-PRO" panose="020F0600000000000000" pitchFamily="50" charset="-128"/>
            </a:endParaRPr>
          </a:p>
          <a:p>
            <a:r>
              <a:rPr lang="ja-JP" altLang="en-US" sz="4400" spc="200" dirty="0">
                <a:solidFill>
                  <a:srgbClr val="FF0000"/>
                </a:solidFill>
                <a:effectLst>
                  <a:glow rad="88900">
                    <a:prstClr val="white"/>
                  </a:glow>
                </a:effectLst>
                <a:latin typeface="HG丸ｺﾞｼｯｸM-PRO" panose="020F0600000000000000" pitchFamily="50" charset="-128"/>
                <a:ea typeface="HG丸ｺﾞｼｯｸM-PRO" panose="020F0600000000000000" pitchFamily="50" charset="-128"/>
              </a:rPr>
              <a:t>Ｈ</a:t>
            </a:r>
            <a:r>
              <a:rPr lang="ja-JP" altLang="en-US" sz="4400" dirty="0">
                <a:solidFill>
                  <a:srgbClr val="FF0000"/>
                </a:solidFill>
                <a:effectLst>
                  <a:glow rad="88900">
                    <a:prstClr val="white"/>
                  </a:glow>
                </a:effectLst>
                <a:latin typeface="HG丸ｺﾞｼｯｸM-PRO" panose="020F0600000000000000" pitchFamily="50" charset="-128"/>
                <a:ea typeface="HG丸ｺﾞｼｯｸM-PRO" panose="020F0600000000000000" pitchFamily="50" charset="-128"/>
              </a:rPr>
              <a:t>ＰＶ</a:t>
            </a:r>
            <a:r>
              <a:rPr lang="ja-JP" altLang="en-US" sz="4400" dirty="0" smtClean="0">
                <a:solidFill>
                  <a:srgbClr val="FF0000"/>
                </a:solidFill>
                <a:effectLst>
                  <a:glow rad="88900">
                    <a:prstClr val="white"/>
                  </a:glow>
                </a:effectLst>
                <a:latin typeface="HG丸ｺﾞｼｯｸM-PRO" panose="020F0600000000000000" pitchFamily="50" charset="-128"/>
                <a:ea typeface="HG丸ｺﾞｼｯｸM-PRO" panose="020F0600000000000000" pitchFamily="50" charset="-128"/>
              </a:rPr>
              <a:t>ワクチンがあります</a:t>
            </a:r>
            <a:endParaRPr lang="en-US" altLang="ja-JP" sz="4400" dirty="0" smtClean="0">
              <a:solidFill>
                <a:srgbClr val="FF0000"/>
              </a:solidFill>
              <a:effectLst>
                <a:glow rad="88900">
                  <a:prstClr val="white"/>
                </a:glow>
              </a:effectLst>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467544" y="2636912"/>
            <a:ext cx="8229600" cy="4456113"/>
          </a:xfrm>
        </p:spPr>
        <p:txBody>
          <a:bodyPr/>
          <a:lstStyle/>
          <a:p>
            <a:pPr marL="0" indent="0">
              <a:buNone/>
            </a:pPr>
            <a:r>
              <a:rPr kumimoji="1" lang="ja-JP" altLang="en-US" dirty="0" smtClean="0"/>
              <a:t>　　</a:t>
            </a:r>
            <a:r>
              <a:rPr kumimoji="1" lang="ja-JP" altLang="en-US" dirty="0" smtClean="0">
                <a:latin typeface="HG丸ｺﾞｼｯｸM-PRO" panose="020F0600000000000000" pitchFamily="50" charset="-128"/>
                <a:ea typeface="HG丸ｺﾞｼｯｸM-PRO" panose="020F0600000000000000" pitchFamily="50" charset="-128"/>
              </a:rPr>
              <a:t>今でも</a:t>
            </a:r>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小学校</a:t>
            </a:r>
            <a:r>
              <a:rPr kumimoji="1" lang="en-US" altLang="ja-JP" dirty="0" smtClean="0">
                <a:solidFill>
                  <a:srgbClr val="FF0000"/>
                </a:solidFill>
                <a:latin typeface="HG丸ｺﾞｼｯｸM-PRO" panose="020F0600000000000000" pitchFamily="50" charset="-128"/>
                <a:ea typeface="HG丸ｺﾞｼｯｸM-PRO" panose="020F0600000000000000" pitchFamily="50" charset="-128"/>
              </a:rPr>
              <a:t>6</a:t>
            </a:r>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年生～高校</a:t>
            </a:r>
            <a:r>
              <a:rPr kumimoji="1" lang="en-US" altLang="ja-JP" dirty="0" smtClean="0">
                <a:solidFill>
                  <a:srgbClr val="FF0000"/>
                </a:solidFill>
                <a:latin typeface="HG丸ｺﾞｼｯｸM-PRO" panose="020F0600000000000000" pitchFamily="50" charset="-128"/>
                <a:ea typeface="HG丸ｺﾞｼｯｸM-PRO" panose="020F0600000000000000" pitchFamily="50" charset="-128"/>
              </a:rPr>
              <a:t>1</a:t>
            </a:r>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年生相当</a:t>
            </a:r>
            <a:r>
              <a:rPr kumimoji="1" lang="ja-JP" altLang="en-US" dirty="0" smtClean="0">
                <a:latin typeface="HG丸ｺﾞｼｯｸM-PRO" panose="020F0600000000000000" pitchFamily="50" charset="-128"/>
                <a:ea typeface="HG丸ｺﾞｼｯｸM-PRO" panose="020F0600000000000000" pitchFamily="50" charset="-128"/>
              </a:rPr>
              <a:t>の女子は公費（</a:t>
            </a:r>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無料</a:t>
            </a:r>
            <a:r>
              <a:rPr kumimoji="1" lang="ja-JP" altLang="en-US" dirty="0" smtClean="0">
                <a:latin typeface="HG丸ｺﾞｼｯｸM-PRO" panose="020F0600000000000000" pitchFamily="50" charset="-128"/>
                <a:ea typeface="HG丸ｺﾞｼｯｸM-PRO" panose="020F0600000000000000" pitchFamily="50" charset="-128"/>
              </a:rPr>
              <a:t>）で接種することが出来ます。</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保護者の方とよく相談して接種することを検討して下さい。</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また将来の子宮がん検診も大切です。</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163106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346646"/>
            <a:ext cx="7128792" cy="850106"/>
          </a:xfrm>
        </p:spPr>
        <p:txBody>
          <a:bodyPr>
            <a:noAutofit/>
          </a:bodyPr>
          <a:lstStyle/>
          <a:p>
            <a:r>
              <a:rPr kumimoji="1" lang="ja-JP" altLang="en-US" sz="5400" dirty="0">
                <a:solidFill>
                  <a:srgbClr val="FF0000"/>
                </a:solidFill>
                <a:latin typeface="FGP丸ｺﾞｼｯｸ体Ca-U" pitchFamily="50" charset="-128"/>
                <a:ea typeface="FGP丸ｺﾞｼｯｸ体Ca-U" pitchFamily="50" charset="-128"/>
              </a:rPr>
              <a:t>性感染症を防ぐには？</a:t>
            </a:r>
          </a:p>
        </p:txBody>
      </p:sp>
      <p:sp>
        <p:nvSpPr>
          <p:cNvPr id="4" name="テキスト ボックス 3"/>
          <p:cNvSpPr txBox="1"/>
          <p:nvPr/>
        </p:nvSpPr>
        <p:spPr>
          <a:xfrm>
            <a:off x="1115616" y="1772102"/>
            <a:ext cx="6696744" cy="1200329"/>
          </a:xfrm>
          <a:prstGeom prst="rect">
            <a:avLst/>
          </a:prstGeom>
          <a:solidFill>
            <a:schemeClr val="tx1"/>
          </a:solidFill>
        </p:spPr>
        <p:txBody>
          <a:bodyPr wrap="square" rtlCol="0">
            <a:spAutoFit/>
          </a:bodyPr>
          <a:lstStyle/>
          <a:p>
            <a:pPr algn="ctr"/>
            <a:r>
              <a:rPr kumimoji="1" lang="ja-JP" altLang="en-US" sz="3600" dirty="0">
                <a:solidFill>
                  <a:schemeClr val="bg1"/>
                </a:solidFill>
                <a:latin typeface="FGP丸ｺﾞｼｯｸ体Ca-U" pitchFamily="50" charset="-128"/>
                <a:ea typeface="FGP丸ｺﾞｼｯｸ体Ca-U" pitchFamily="50" charset="-128"/>
              </a:rPr>
              <a:t>性的接触をしないことが、</a:t>
            </a:r>
            <a:endParaRPr kumimoji="1" lang="en-US" altLang="ja-JP" sz="3600" dirty="0">
              <a:solidFill>
                <a:schemeClr val="bg1"/>
              </a:solidFill>
              <a:latin typeface="FGP丸ｺﾞｼｯｸ体Ca-U" pitchFamily="50" charset="-128"/>
              <a:ea typeface="FGP丸ｺﾞｼｯｸ体Ca-U" pitchFamily="50" charset="-128"/>
            </a:endParaRPr>
          </a:p>
          <a:p>
            <a:pPr algn="ctr"/>
            <a:r>
              <a:rPr kumimoji="1" lang="ja-JP" altLang="en-US" sz="3600" dirty="0">
                <a:solidFill>
                  <a:schemeClr val="bg1"/>
                </a:solidFill>
                <a:latin typeface="FGP丸ｺﾞｼｯｸ体Ca-U" pitchFamily="50" charset="-128"/>
                <a:ea typeface="FGP丸ｺﾞｼｯｸ体Ca-U" pitchFamily="50" charset="-128"/>
              </a:rPr>
              <a:t>最も</a:t>
            </a:r>
            <a:r>
              <a:rPr kumimoji="1" lang="ja-JP" altLang="en-US" sz="3600" dirty="0">
                <a:solidFill>
                  <a:srgbClr val="FFFF00"/>
                </a:solidFill>
                <a:latin typeface="FGP丸ｺﾞｼｯｸ体Ca-U" pitchFamily="50" charset="-128"/>
                <a:ea typeface="FGP丸ｺﾞｼｯｸ体Ca-U" pitchFamily="50" charset="-128"/>
              </a:rPr>
              <a:t>安全</a:t>
            </a:r>
            <a:r>
              <a:rPr kumimoji="1" lang="ja-JP" altLang="en-US" sz="3600" dirty="0">
                <a:solidFill>
                  <a:schemeClr val="bg1"/>
                </a:solidFill>
                <a:latin typeface="FGP丸ｺﾞｼｯｸ体Ca-U" pitchFamily="50" charset="-128"/>
                <a:ea typeface="FGP丸ｺﾞｼｯｸ体Ca-U" pitchFamily="50" charset="-128"/>
              </a:rPr>
              <a:t>で</a:t>
            </a:r>
            <a:r>
              <a:rPr lang="ja-JP" altLang="en-US" sz="3600" dirty="0">
                <a:solidFill>
                  <a:schemeClr val="bg1"/>
                </a:solidFill>
                <a:latin typeface="FGP丸ｺﾞｼｯｸ体Ca-U" pitchFamily="50" charset="-128"/>
                <a:ea typeface="FGP丸ｺﾞｼｯｸ体Ca-U" pitchFamily="50" charset="-128"/>
              </a:rPr>
              <a:t>す</a:t>
            </a:r>
            <a:endParaRPr kumimoji="1" lang="ja-JP" altLang="en-US" sz="3600" dirty="0">
              <a:solidFill>
                <a:schemeClr val="bg1"/>
              </a:solidFill>
              <a:latin typeface="FGP丸ｺﾞｼｯｸ体Ca-U" pitchFamily="50" charset="-128"/>
              <a:ea typeface="FGP丸ｺﾞｼｯｸ体Ca-U" pitchFamily="50" charset="-128"/>
            </a:endParaRPr>
          </a:p>
        </p:txBody>
      </p:sp>
      <p:sp>
        <p:nvSpPr>
          <p:cNvPr id="7" name="テキスト ボックス 6"/>
          <p:cNvSpPr txBox="1"/>
          <p:nvPr/>
        </p:nvSpPr>
        <p:spPr>
          <a:xfrm>
            <a:off x="1115616" y="3429000"/>
            <a:ext cx="6696744" cy="1200329"/>
          </a:xfrm>
          <a:prstGeom prst="rect">
            <a:avLst/>
          </a:prstGeom>
          <a:solidFill>
            <a:schemeClr val="tx1"/>
          </a:solidFill>
        </p:spPr>
        <p:txBody>
          <a:bodyPr wrap="square" rtlCol="0">
            <a:spAutoFit/>
          </a:bodyPr>
          <a:lstStyle/>
          <a:p>
            <a:pPr algn="ctr"/>
            <a:r>
              <a:rPr lang="ja-JP" altLang="en-US" sz="3600" dirty="0">
                <a:solidFill>
                  <a:schemeClr val="bg1"/>
                </a:solidFill>
                <a:latin typeface="FGP丸ｺﾞｼｯｸ体Ca-U" pitchFamily="50" charset="-128"/>
                <a:ea typeface="FGP丸ｺﾞｼｯｸ体Ca-U" pitchFamily="50" charset="-128"/>
              </a:rPr>
              <a:t>大人になって</a:t>
            </a:r>
            <a:r>
              <a:rPr kumimoji="1" lang="ja-JP" altLang="en-US" sz="3600" dirty="0">
                <a:solidFill>
                  <a:schemeClr val="bg1"/>
                </a:solidFill>
                <a:latin typeface="FGP丸ｺﾞｼｯｸ体Ca-U" pitchFamily="50" charset="-128"/>
                <a:ea typeface="FGP丸ｺﾞｼｯｸ体Ca-U" pitchFamily="50" charset="-128"/>
              </a:rPr>
              <a:t>性的接触を</a:t>
            </a:r>
            <a:endParaRPr kumimoji="1" lang="en-US" altLang="ja-JP" sz="3600" dirty="0">
              <a:solidFill>
                <a:schemeClr val="bg1"/>
              </a:solidFill>
              <a:latin typeface="FGP丸ｺﾞｼｯｸ体Ca-U" pitchFamily="50" charset="-128"/>
              <a:ea typeface="FGP丸ｺﾞｼｯｸ体Ca-U" pitchFamily="50" charset="-128"/>
            </a:endParaRPr>
          </a:p>
          <a:p>
            <a:pPr algn="ctr"/>
            <a:r>
              <a:rPr kumimoji="1" lang="ja-JP" altLang="en-US" sz="3600" dirty="0">
                <a:solidFill>
                  <a:schemeClr val="bg1"/>
                </a:solidFill>
                <a:latin typeface="FGP丸ｺﾞｼｯｸ体Ca-U" pitchFamily="50" charset="-128"/>
                <a:ea typeface="FGP丸ｺﾞｼｯｸ体Ca-U" pitchFamily="50" charset="-128"/>
              </a:rPr>
              <a:t>する時には、必ず</a:t>
            </a:r>
            <a:r>
              <a:rPr kumimoji="1" lang="ja-JP" altLang="en-US" sz="3600" dirty="0">
                <a:solidFill>
                  <a:srgbClr val="FFFF00"/>
                </a:solidFill>
                <a:latin typeface="FGP丸ｺﾞｼｯｸ体Ca-U" pitchFamily="50" charset="-128"/>
                <a:ea typeface="FGP丸ｺﾞｼｯｸ体Ca-U" pitchFamily="50" charset="-128"/>
              </a:rPr>
              <a:t>コンドーム</a:t>
            </a:r>
            <a:r>
              <a:rPr kumimoji="1" lang="ja-JP" altLang="en-US" sz="3600" dirty="0">
                <a:solidFill>
                  <a:schemeClr val="bg1"/>
                </a:solidFill>
                <a:latin typeface="FGP丸ｺﾞｼｯｸ体Ca-U" pitchFamily="50" charset="-128"/>
                <a:ea typeface="FGP丸ｺﾞｼｯｸ体Ca-U" pitchFamily="50" charset="-128"/>
              </a:rPr>
              <a:t>を！</a:t>
            </a:r>
          </a:p>
        </p:txBody>
      </p:sp>
      <p:sp>
        <p:nvSpPr>
          <p:cNvPr id="8" name="テキスト ボックス 7"/>
          <p:cNvSpPr txBox="1"/>
          <p:nvPr/>
        </p:nvSpPr>
        <p:spPr>
          <a:xfrm>
            <a:off x="1115616" y="5071146"/>
            <a:ext cx="6696744" cy="1200329"/>
          </a:xfrm>
          <a:prstGeom prst="rect">
            <a:avLst/>
          </a:prstGeom>
          <a:solidFill>
            <a:schemeClr val="tx1"/>
          </a:solidFill>
        </p:spPr>
        <p:txBody>
          <a:bodyPr wrap="square" rtlCol="0">
            <a:spAutoFit/>
          </a:bodyPr>
          <a:lstStyle/>
          <a:p>
            <a:pPr algn="ctr"/>
            <a:r>
              <a:rPr kumimoji="1" lang="ja-JP" altLang="en-US" sz="3600" dirty="0">
                <a:solidFill>
                  <a:schemeClr val="bg1"/>
                </a:solidFill>
                <a:latin typeface="FGP丸ｺﾞｼｯｸ体Ca-U" pitchFamily="50" charset="-128"/>
                <a:ea typeface="FGP丸ｺﾞｼｯｸ体Ca-U" pitchFamily="50" charset="-128"/>
              </a:rPr>
              <a:t>すでに性的接触をしたことが</a:t>
            </a:r>
            <a:endParaRPr kumimoji="1" lang="en-US" altLang="ja-JP" sz="3600" dirty="0">
              <a:solidFill>
                <a:schemeClr val="bg1"/>
              </a:solidFill>
              <a:latin typeface="FGP丸ｺﾞｼｯｸ体Ca-U" pitchFamily="50" charset="-128"/>
              <a:ea typeface="FGP丸ｺﾞｼｯｸ体Ca-U" pitchFamily="50" charset="-128"/>
            </a:endParaRPr>
          </a:p>
          <a:p>
            <a:pPr algn="ctr"/>
            <a:r>
              <a:rPr kumimoji="1" lang="ja-JP" altLang="en-US" sz="3600" dirty="0">
                <a:solidFill>
                  <a:schemeClr val="bg1"/>
                </a:solidFill>
                <a:latin typeface="FGP丸ｺﾞｼｯｸ体Ca-U" pitchFamily="50" charset="-128"/>
                <a:ea typeface="FGP丸ｺﾞｼｯｸ体Ca-U" pitchFamily="50" charset="-128"/>
              </a:rPr>
              <a:t>ある人は、</a:t>
            </a:r>
            <a:r>
              <a:rPr kumimoji="1" lang="ja-JP" altLang="en-US" sz="3600" dirty="0">
                <a:solidFill>
                  <a:srgbClr val="FFFF00"/>
                </a:solidFill>
                <a:latin typeface="FGP丸ｺﾞｼｯｸ体Ca-U" pitchFamily="50" charset="-128"/>
                <a:ea typeface="FGP丸ｺﾞｼｯｸ体Ca-U" pitchFamily="50" charset="-128"/>
              </a:rPr>
              <a:t>検査</a:t>
            </a:r>
            <a:r>
              <a:rPr lang="ja-JP" altLang="en-US" sz="3600" dirty="0">
                <a:solidFill>
                  <a:schemeClr val="bg1"/>
                </a:solidFill>
                <a:latin typeface="FGP丸ｺﾞｼｯｸ体Ca-U" pitchFamily="50" charset="-128"/>
                <a:ea typeface="FGP丸ｺﾞｼｯｸ体Ca-U" pitchFamily="50" charset="-128"/>
              </a:rPr>
              <a:t>を受けましょう！</a:t>
            </a:r>
            <a:endParaRPr kumimoji="1" lang="ja-JP" altLang="en-US" sz="3600" dirty="0">
              <a:solidFill>
                <a:schemeClr val="bg1"/>
              </a:solidFill>
              <a:latin typeface="FGP丸ｺﾞｼｯｸ体Ca-U" pitchFamily="50" charset="-128"/>
              <a:ea typeface="FGP丸ｺﾞｼｯｸ体Ca-U" pitchFamily="50" charset="-128"/>
            </a:endParaRPr>
          </a:p>
        </p:txBody>
      </p:sp>
    </p:spTree>
    <p:extLst>
      <p:ext uri="{BB962C8B-B14F-4D97-AF65-F5344CB8AC3E}">
        <p14:creationId xmlns:p14="http://schemas.microsoft.com/office/powerpoint/2010/main" val="220933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468313" y="692150"/>
            <a:ext cx="8229600" cy="5903913"/>
          </a:xfrm>
        </p:spPr>
        <p:txBody>
          <a:bodyPr/>
          <a:lstStyle/>
          <a:p>
            <a:pPr eaLnBrk="1" hangingPunct="1">
              <a:buFontTx/>
              <a:buNone/>
            </a:pPr>
            <a:r>
              <a:rPr lang="ja-JP" altLang="en-US" sz="4400"/>
              <a:t>　</a:t>
            </a:r>
            <a:r>
              <a:rPr lang="ja-JP" altLang="en-US" sz="4000">
                <a:ea typeface="HG創英角ﾎﾟｯﾌﾟ体" pitchFamily="49" charset="-128"/>
              </a:rPr>
              <a:t>性的接触を持つということは</a:t>
            </a:r>
          </a:p>
          <a:p>
            <a:pPr eaLnBrk="1" hangingPunct="1">
              <a:buFontTx/>
              <a:buNone/>
            </a:pPr>
            <a:r>
              <a:rPr lang="ja-JP" altLang="en-US" sz="4000">
                <a:ea typeface="HG創英角ﾎﾟｯﾌﾟ体" pitchFamily="49" charset="-128"/>
              </a:rPr>
              <a:t>　</a:t>
            </a:r>
            <a:r>
              <a:rPr lang="ja-JP" altLang="en-US" sz="4000">
                <a:solidFill>
                  <a:srgbClr val="FF0000"/>
                </a:solidFill>
                <a:ea typeface="HG創英角ﾎﾟｯﾌﾟ体" pitchFamily="49" charset="-128"/>
              </a:rPr>
              <a:t>妊娠</a:t>
            </a:r>
            <a:r>
              <a:rPr lang="ja-JP" altLang="en-US" sz="4000">
                <a:ea typeface="HG創英角ﾎﾟｯﾌﾟ体" pitchFamily="49" charset="-128"/>
              </a:rPr>
              <a:t>と</a:t>
            </a:r>
            <a:r>
              <a:rPr lang="ja-JP" altLang="en-US" sz="4000">
                <a:solidFill>
                  <a:srgbClr val="FF0000"/>
                </a:solidFill>
                <a:ea typeface="HG創英角ﾎﾟｯﾌﾟ体" pitchFamily="49" charset="-128"/>
              </a:rPr>
              <a:t>性感染症</a:t>
            </a:r>
            <a:r>
              <a:rPr lang="ja-JP" altLang="en-US" sz="4000">
                <a:ea typeface="HG創英角ﾎﾟｯﾌﾟ体" pitchFamily="49" charset="-128"/>
              </a:rPr>
              <a:t>という危険性が</a:t>
            </a:r>
          </a:p>
          <a:p>
            <a:pPr eaLnBrk="1" hangingPunct="1">
              <a:buFontTx/>
              <a:buNone/>
            </a:pPr>
            <a:r>
              <a:rPr lang="ja-JP" altLang="en-US" sz="4000">
                <a:ea typeface="HG創英角ﾎﾟｯﾌﾟ体" pitchFamily="49" charset="-128"/>
              </a:rPr>
              <a:t>　常につきまといます。</a:t>
            </a:r>
          </a:p>
          <a:p>
            <a:pPr eaLnBrk="1" hangingPunct="1">
              <a:buFontTx/>
              <a:buNone/>
            </a:pPr>
            <a:r>
              <a:rPr lang="ja-JP" altLang="en-US" sz="4000">
                <a:ea typeface="HG創英角ﾎﾟｯﾌﾟ体" pitchFamily="49" charset="-128"/>
              </a:rPr>
              <a:t>　　　　　　↓</a:t>
            </a:r>
          </a:p>
          <a:p>
            <a:pPr eaLnBrk="1" hangingPunct="1">
              <a:buFontTx/>
              <a:buNone/>
            </a:pPr>
            <a:r>
              <a:rPr lang="ja-JP" altLang="en-US" sz="4000">
                <a:ea typeface="HG創英角ﾎﾟｯﾌﾟ体" pitchFamily="49" charset="-128"/>
              </a:rPr>
              <a:t>　だから責任ある大人になるまでは</a:t>
            </a:r>
            <a:r>
              <a:rPr lang="ja-JP" altLang="en-US" sz="5000">
                <a:solidFill>
                  <a:srgbClr val="FF0000"/>
                </a:solidFill>
                <a:ea typeface="HG創英角ﾎﾟｯﾌﾟ体" pitchFamily="49" charset="-128"/>
              </a:rPr>
              <a:t>性的接触を持つべきではありません</a:t>
            </a:r>
            <a:r>
              <a:rPr lang="ja-JP" altLang="en-US" sz="5400">
                <a:solidFill>
                  <a:srgbClr val="FF0000"/>
                </a:solidFill>
                <a:ea typeface="HG創英角ﾎﾟｯﾌﾟ体" pitchFamily="49" charset="-128"/>
              </a:rPr>
              <a:t>。</a:t>
            </a:r>
          </a:p>
        </p:txBody>
      </p:sp>
      <p:pic>
        <p:nvPicPr>
          <p:cNvPr id="56323" name="Picture 6" descr="フリー素材・ドクター"/>
          <p:cNvPicPr>
            <a:picLocks noChangeAspect="1" noChangeArrowheads="1"/>
          </p:cNvPicPr>
          <p:nvPr/>
        </p:nvPicPr>
        <p:blipFill>
          <a:blip r:embed="rId3" cstate="print"/>
          <a:srcRect/>
          <a:stretch>
            <a:fillRect/>
          </a:stretch>
        </p:blipFill>
        <p:spPr bwMode="auto">
          <a:xfrm>
            <a:off x="7235825" y="5013325"/>
            <a:ext cx="1728788" cy="1633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1000"/>
                                        <p:tgtEl>
                                          <p:spTgt spid="72707">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animEffect transition="in" filter="fade">
                                      <p:cBhvr>
                                        <p:cTn id="11" dur="1000"/>
                                        <p:tgtEl>
                                          <p:spTgt spid="72707">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animEffect transition="in" filter="fade">
                                      <p:cBhvr>
                                        <p:cTn id="15" dur="1000"/>
                                        <p:tgtEl>
                                          <p:spTgt spid="7270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2707">
                                            <p:txEl>
                                              <p:pRg st="3" end="3"/>
                                            </p:txEl>
                                          </p:spTgt>
                                        </p:tgtEl>
                                        <p:attrNameLst>
                                          <p:attrName>style.visibility</p:attrName>
                                        </p:attrNameLst>
                                      </p:cBhvr>
                                      <p:to>
                                        <p:strVal val="visible"/>
                                      </p:to>
                                    </p:set>
                                    <p:animEffect transition="in" filter="fade">
                                      <p:cBhvr>
                                        <p:cTn id="18" dur="1000"/>
                                        <p:tgtEl>
                                          <p:spTgt spid="72707">
                                            <p:txEl>
                                              <p:pRg st="3" end="3"/>
                                            </p:txEl>
                                          </p:spTgt>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72707">
                                            <p:txEl>
                                              <p:pRg st="4" end="4"/>
                                            </p:txEl>
                                          </p:spTgt>
                                        </p:tgtEl>
                                        <p:attrNameLst>
                                          <p:attrName>style.visibility</p:attrName>
                                        </p:attrNameLst>
                                      </p:cBhvr>
                                      <p:to>
                                        <p:strVal val="visible"/>
                                      </p:to>
                                    </p:set>
                                    <p:animEffect transition="in" filter="fade">
                                      <p:cBhvr>
                                        <p:cTn id="22" dur="1000"/>
                                        <p:tgtEl>
                                          <p:spTgt spid="727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a:xfrm>
            <a:off x="179388" y="692150"/>
            <a:ext cx="8785225" cy="5724525"/>
          </a:xfrm>
        </p:spPr>
        <p:txBody>
          <a:bodyPr/>
          <a:lstStyle/>
          <a:p>
            <a:pPr eaLnBrk="1" hangingPunct="1">
              <a:buFontTx/>
              <a:buNone/>
            </a:pPr>
            <a:r>
              <a:rPr lang="ja-JP" altLang="en-US" sz="4800">
                <a:solidFill>
                  <a:srgbClr val="FF3300"/>
                </a:solidFill>
                <a:ea typeface="HG創英角ﾎﾟｯﾌﾟ体" pitchFamily="49" charset="-128"/>
              </a:rPr>
              <a:t>人がしたくないことを無理に</a:t>
            </a:r>
          </a:p>
          <a:p>
            <a:pPr eaLnBrk="1" hangingPunct="1">
              <a:buFontTx/>
              <a:buNone/>
            </a:pPr>
            <a:r>
              <a:rPr lang="ja-JP" altLang="en-US" sz="4800">
                <a:solidFill>
                  <a:srgbClr val="FF3300"/>
                </a:solidFill>
                <a:ea typeface="HG創英角ﾎﾟｯﾌﾟ体" pitchFamily="49" charset="-128"/>
              </a:rPr>
              <a:t>してはいけません。</a:t>
            </a:r>
          </a:p>
          <a:p>
            <a:pPr eaLnBrk="1" hangingPunct="1">
              <a:buFontTx/>
              <a:buNone/>
            </a:pPr>
            <a:endParaRPr lang="ja-JP" altLang="en-US" sz="4800">
              <a:solidFill>
                <a:srgbClr val="FF3300"/>
              </a:solidFill>
              <a:ea typeface="HG創英角ﾎﾟｯﾌﾟ体" pitchFamily="49" charset="-128"/>
            </a:endParaRPr>
          </a:p>
          <a:p>
            <a:pPr eaLnBrk="1" hangingPunct="1">
              <a:buFontTx/>
              <a:buNone/>
            </a:pPr>
            <a:r>
              <a:rPr lang="ja-JP" altLang="en-US" sz="4800">
                <a:solidFill>
                  <a:srgbClr val="FF3300"/>
                </a:solidFill>
                <a:ea typeface="HG創英角ﾎﾟｯﾌﾟ体" pitchFamily="49" charset="-128"/>
              </a:rPr>
              <a:t>自分が好きでないことをする</a:t>
            </a:r>
          </a:p>
          <a:p>
            <a:pPr eaLnBrk="1" hangingPunct="1">
              <a:buFontTx/>
              <a:buNone/>
            </a:pPr>
            <a:r>
              <a:rPr lang="ja-JP" altLang="en-US" sz="4800">
                <a:solidFill>
                  <a:srgbClr val="FF3300"/>
                </a:solidFill>
                <a:ea typeface="HG創英角ﾎﾟｯﾌﾟ体" pitchFamily="49" charset="-128"/>
              </a:rPr>
              <a:t>必要もありません。</a:t>
            </a:r>
          </a:p>
        </p:txBody>
      </p:sp>
      <p:pic>
        <p:nvPicPr>
          <p:cNvPr id="57347" name="Picture 4" descr="フリー素材・ドクター"/>
          <p:cNvPicPr>
            <a:picLocks noChangeAspect="1" noChangeArrowheads="1"/>
          </p:cNvPicPr>
          <p:nvPr/>
        </p:nvPicPr>
        <p:blipFill>
          <a:blip r:embed="rId3" cstate="print"/>
          <a:srcRect/>
          <a:stretch>
            <a:fillRect/>
          </a:stretch>
        </p:blipFill>
        <p:spPr bwMode="auto">
          <a:xfrm>
            <a:off x="7235825" y="5013325"/>
            <a:ext cx="1728788" cy="1633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fade">
                                      <p:cBhvr>
                                        <p:cTn id="7" dur="2000"/>
                                        <p:tgtEl>
                                          <p:spTgt spid="1167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6739">
                                            <p:txEl>
                                              <p:pRg st="1" end="1"/>
                                            </p:txEl>
                                          </p:spTgt>
                                        </p:tgtEl>
                                        <p:attrNameLst>
                                          <p:attrName>style.visibility</p:attrName>
                                        </p:attrNameLst>
                                      </p:cBhvr>
                                      <p:to>
                                        <p:strVal val="visible"/>
                                      </p:to>
                                    </p:set>
                                    <p:animEffect transition="in" filter="fade">
                                      <p:cBhvr>
                                        <p:cTn id="10" dur="2000"/>
                                        <p:tgtEl>
                                          <p:spTgt spid="116739">
                                            <p:txEl>
                                              <p:pRg st="1" end="1"/>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16739">
                                            <p:txEl>
                                              <p:pRg st="3" end="3"/>
                                            </p:txEl>
                                          </p:spTgt>
                                        </p:tgtEl>
                                        <p:attrNameLst>
                                          <p:attrName>style.visibility</p:attrName>
                                        </p:attrNameLst>
                                      </p:cBhvr>
                                      <p:to>
                                        <p:strVal val="visible"/>
                                      </p:to>
                                    </p:set>
                                    <p:animEffect transition="in" filter="fade">
                                      <p:cBhvr>
                                        <p:cTn id="14" dur="2000"/>
                                        <p:tgtEl>
                                          <p:spTgt spid="116739">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16739">
                                            <p:txEl>
                                              <p:pRg st="4" end="4"/>
                                            </p:txEl>
                                          </p:spTgt>
                                        </p:tgtEl>
                                        <p:attrNameLst>
                                          <p:attrName>style.visibility</p:attrName>
                                        </p:attrNameLst>
                                      </p:cBhvr>
                                      <p:to>
                                        <p:strVal val="visible"/>
                                      </p:to>
                                    </p:set>
                                    <p:animEffect transition="in" filter="fade">
                                      <p:cBhvr>
                                        <p:cTn id="17" dur="2000"/>
                                        <p:tgtEl>
                                          <p:spTgt spid="1167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628800"/>
            <a:ext cx="7509520" cy="2511152"/>
          </a:xfrm>
        </p:spPr>
        <p:txBody>
          <a:bodyPr>
            <a:noAutofit/>
          </a:bodyPr>
          <a:lstStyle/>
          <a:p>
            <a:r>
              <a:rPr kumimoji="1" lang="ja-JP" altLang="en-US" sz="6000" dirty="0">
                <a:solidFill>
                  <a:srgbClr val="FF0000"/>
                </a:solidFill>
                <a:latin typeface="FGP丸ｺﾞｼｯｸ体Ca-U" pitchFamily="50" charset="-128"/>
                <a:ea typeface="FGP丸ｺﾞｼｯｸ体Ca-U" pitchFamily="50" charset="-128"/>
              </a:rPr>
              <a:t>その他、皆さんに</a:t>
            </a:r>
            <a:r>
              <a:rPr kumimoji="1" lang="en-US" altLang="ja-JP" sz="6000" dirty="0">
                <a:solidFill>
                  <a:srgbClr val="FF0000"/>
                </a:solidFill>
                <a:latin typeface="FGP丸ｺﾞｼｯｸ体Ca-U" pitchFamily="50" charset="-128"/>
                <a:ea typeface="FGP丸ｺﾞｼｯｸ体Ca-U" pitchFamily="50" charset="-128"/>
              </a:rPr>
              <a:t/>
            </a:r>
            <a:br>
              <a:rPr kumimoji="1" lang="en-US" altLang="ja-JP" sz="6000" dirty="0">
                <a:solidFill>
                  <a:srgbClr val="FF0000"/>
                </a:solidFill>
                <a:latin typeface="FGP丸ｺﾞｼｯｸ体Ca-U" pitchFamily="50" charset="-128"/>
                <a:ea typeface="FGP丸ｺﾞｼｯｸ体Ca-U" pitchFamily="50" charset="-128"/>
              </a:rPr>
            </a:br>
            <a:r>
              <a:rPr kumimoji="1" lang="ja-JP" altLang="en-US" sz="6000" dirty="0">
                <a:solidFill>
                  <a:srgbClr val="FF0000"/>
                </a:solidFill>
                <a:latin typeface="FGP丸ｺﾞｼｯｸ体Ca-U" pitchFamily="50" charset="-128"/>
                <a:ea typeface="FGP丸ｺﾞｼｯｸ体Ca-U" pitchFamily="50" charset="-128"/>
              </a:rPr>
              <a:t>お伝えしたいこと</a:t>
            </a:r>
          </a:p>
        </p:txBody>
      </p:sp>
    </p:spTree>
    <p:extLst>
      <p:ext uri="{BB962C8B-B14F-4D97-AF65-F5344CB8AC3E}">
        <p14:creationId xmlns:p14="http://schemas.microsoft.com/office/powerpoint/2010/main" val="33121879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2" descr="C:\Users\Owner\Pictures\スマフォ２.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a:xfrm>
            <a:off x="2532533" y="3138163"/>
            <a:ext cx="3911675" cy="2663267"/>
          </a:xfrm>
          <a:noFill/>
        </p:spPr>
      </p:pic>
      <p:sp>
        <p:nvSpPr>
          <p:cNvPr id="4" name="テキスト ボックス 3"/>
          <p:cNvSpPr txBox="1">
            <a:spLocks noChangeArrowheads="1"/>
          </p:cNvSpPr>
          <p:nvPr/>
        </p:nvSpPr>
        <p:spPr bwMode="auto">
          <a:xfrm>
            <a:off x="611188" y="476250"/>
            <a:ext cx="7705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0"/>
              </a:spcBef>
              <a:buFontTx/>
              <a:buNone/>
            </a:pPr>
            <a:r>
              <a:rPr lang="ja-JP" altLang="en-US" sz="3600" dirty="0">
                <a:effectLst>
                  <a:outerShdw blurRad="38100" dist="38100" dir="2700000" algn="tl">
                    <a:srgbClr val="000000">
                      <a:alpha val="43137"/>
                    </a:srgbClr>
                  </a:outerShdw>
                </a:effectLst>
                <a:latin typeface="FGP平成角ｺﾞｼｯｸ体W9" pitchFamily="50" charset="-128"/>
                <a:ea typeface="FGP平成角ｺﾞｼｯｸ体W9" pitchFamily="50" charset="-128"/>
              </a:rPr>
              <a:t>便利な</a:t>
            </a:r>
            <a:r>
              <a:rPr lang="ja-JP" altLang="en-US" sz="3600" dirty="0">
                <a:solidFill>
                  <a:srgbClr val="FF66FF"/>
                </a:solidFill>
                <a:effectLst>
                  <a:outerShdw blurRad="38100" dist="38100" dir="2700000" algn="tl">
                    <a:srgbClr val="000000">
                      <a:alpha val="43137"/>
                    </a:srgbClr>
                  </a:outerShdw>
                </a:effectLst>
                <a:latin typeface="FGP平成角ｺﾞｼｯｸ体W9" pitchFamily="50" charset="-128"/>
                <a:ea typeface="FGP平成角ｺﾞｼｯｸ体W9" pitchFamily="50" charset="-128"/>
              </a:rPr>
              <a:t>携帯</a:t>
            </a:r>
            <a:r>
              <a:rPr lang="ja-JP" altLang="en-US" sz="3600" dirty="0">
                <a:effectLst>
                  <a:outerShdw blurRad="38100" dist="38100" dir="2700000" algn="tl">
                    <a:srgbClr val="000000">
                      <a:alpha val="43137"/>
                    </a:srgbClr>
                  </a:outerShdw>
                </a:effectLst>
                <a:latin typeface="FGP平成角ｺﾞｼｯｸ体W9" pitchFamily="50" charset="-128"/>
                <a:ea typeface="FGP平成角ｺﾞｼｯｸ体W9" pitchFamily="50" charset="-128"/>
              </a:rPr>
              <a:t>、楽しい</a:t>
            </a:r>
            <a:r>
              <a:rPr lang="ja-JP" altLang="en-US" sz="3600" dirty="0">
                <a:solidFill>
                  <a:srgbClr val="FF66FF"/>
                </a:solidFill>
                <a:effectLst>
                  <a:outerShdw blurRad="38100" dist="38100" dir="2700000" algn="tl">
                    <a:srgbClr val="000000">
                      <a:alpha val="43137"/>
                    </a:srgbClr>
                  </a:outerShdw>
                </a:effectLst>
                <a:latin typeface="FGP平成角ｺﾞｼｯｸ体W9" pitchFamily="50" charset="-128"/>
                <a:ea typeface="FGP平成角ｺﾞｼｯｸ体W9" pitchFamily="50" charset="-128"/>
              </a:rPr>
              <a:t>携帯</a:t>
            </a:r>
          </a:p>
        </p:txBody>
      </p:sp>
      <p:sp>
        <p:nvSpPr>
          <p:cNvPr id="6" name="テキスト ボックス 5"/>
          <p:cNvSpPr txBox="1">
            <a:spLocks noChangeArrowheads="1"/>
          </p:cNvSpPr>
          <p:nvPr/>
        </p:nvSpPr>
        <p:spPr bwMode="auto">
          <a:xfrm>
            <a:off x="539552" y="1314450"/>
            <a:ext cx="8136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ja-JP" altLang="en-US" sz="3600" dirty="0">
                <a:effectLst>
                  <a:outerShdw blurRad="38100" dist="38100" dir="2700000" algn="tl">
                    <a:srgbClr val="000000">
                      <a:alpha val="43137"/>
                    </a:srgbClr>
                  </a:outerShdw>
                </a:effectLst>
                <a:latin typeface="FGP平成角ｺﾞｼｯｸ体W9" pitchFamily="50" charset="-128"/>
                <a:ea typeface="FGP平成角ｺﾞｼｯｸ体W9" pitchFamily="50" charset="-128"/>
              </a:rPr>
              <a:t>でもそこには色んな</a:t>
            </a:r>
            <a:r>
              <a:rPr lang="ja-JP" altLang="en-US" sz="3600" dirty="0">
                <a:solidFill>
                  <a:srgbClr val="FF0000"/>
                </a:solidFill>
                <a:effectLst>
                  <a:outerShdw blurRad="38100" dist="38100" dir="2700000" algn="tl">
                    <a:srgbClr val="000000">
                      <a:alpha val="43137"/>
                    </a:srgbClr>
                  </a:outerShdw>
                </a:effectLst>
                <a:latin typeface="FGP平成角ｺﾞｼｯｸ体W9" pitchFamily="50" charset="-128"/>
                <a:ea typeface="FGP平成角ｺﾞｼｯｸ体W9" pitchFamily="50" charset="-128"/>
              </a:rPr>
              <a:t>危険</a:t>
            </a:r>
            <a:r>
              <a:rPr lang="ja-JP" altLang="en-US" sz="3600" dirty="0">
                <a:effectLst>
                  <a:outerShdw blurRad="38100" dist="38100" dir="2700000" algn="tl">
                    <a:srgbClr val="000000">
                      <a:alpha val="43137"/>
                    </a:srgbClr>
                  </a:outerShdw>
                </a:effectLst>
                <a:latin typeface="FGP平成角ｺﾞｼｯｸ体W9" pitchFamily="50" charset="-128"/>
                <a:ea typeface="FGP平成角ｺﾞｼｯｸ体W9" pitchFamily="50" charset="-128"/>
              </a:rPr>
              <a:t>が潜んでいます</a:t>
            </a:r>
          </a:p>
        </p:txBody>
      </p:sp>
      <p:pic>
        <p:nvPicPr>
          <p:cNvPr id="3075" name="Picture 3" descr="C:\Users\Owner\Pictures\悪魔.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1972691"/>
            <a:ext cx="4032448" cy="455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a:spLocks noChangeArrowheads="1"/>
          </p:cNvSpPr>
          <p:nvPr/>
        </p:nvSpPr>
        <p:spPr bwMode="auto">
          <a:xfrm>
            <a:off x="971041" y="3431208"/>
            <a:ext cx="7675739" cy="1077912"/>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0"/>
              </a:spcBef>
              <a:buFontTx/>
              <a:buNone/>
            </a:pPr>
            <a:r>
              <a:rPr lang="ja-JP" altLang="en-US" dirty="0">
                <a:solidFill>
                  <a:srgbClr val="FF0000"/>
                </a:solidFill>
                <a:latin typeface="FGP平成角ｺﾞｼｯｸ体W9" pitchFamily="50" charset="-128"/>
                <a:ea typeface="FGP平成角ｺﾞｼｯｸ体W9" pitchFamily="50" charset="-128"/>
              </a:rPr>
              <a:t>ＳＮＳ</a:t>
            </a:r>
            <a:r>
              <a:rPr lang="ja-JP" altLang="en-US" sz="2400" dirty="0">
                <a:solidFill>
                  <a:srgbClr val="FF0000"/>
                </a:solidFill>
                <a:latin typeface="FGP平成角ｺﾞｼｯｸ体W9" pitchFamily="50" charset="-128"/>
                <a:ea typeface="FGP平成角ｺﾞｼｯｸ体W9" pitchFamily="50" charset="-128"/>
              </a:rPr>
              <a:t>（ソーシャルネットワークサービス）</a:t>
            </a:r>
            <a:r>
              <a:rPr lang="ja-JP" altLang="en-US" dirty="0">
                <a:solidFill>
                  <a:srgbClr val="FF0000"/>
                </a:solidFill>
                <a:latin typeface="FGP平成角ｺﾞｼｯｸ体W9" pitchFamily="50" charset="-128"/>
                <a:ea typeface="FGP平成角ｺﾞｼｯｸ体W9" pitchFamily="50" charset="-128"/>
              </a:rPr>
              <a:t>を介した</a:t>
            </a:r>
            <a:endParaRPr lang="en-US" altLang="ja-JP" dirty="0">
              <a:solidFill>
                <a:srgbClr val="FF0000"/>
              </a:solidFill>
              <a:latin typeface="FGP平成角ｺﾞｼｯｸ体W9" pitchFamily="50" charset="-128"/>
              <a:ea typeface="FGP平成角ｺﾞｼｯｸ体W9" pitchFamily="50" charset="-128"/>
            </a:endParaRPr>
          </a:p>
          <a:p>
            <a:pPr algn="ctr" eaLnBrk="1" hangingPunct="1">
              <a:spcBef>
                <a:spcPct val="0"/>
              </a:spcBef>
              <a:buFontTx/>
              <a:buNone/>
            </a:pPr>
            <a:r>
              <a:rPr lang="ja-JP" altLang="en-US" dirty="0">
                <a:solidFill>
                  <a:srgbClr val="FF0000"/>
                </a:solidFill>
                <a:latin typeface="FGP平成角ｺﾞｼｯｸ体W9" pitchFamily="50" charset="-128"/>
                <a:ea typeface="FGP平成角ｺﾞｼｯｸ体W9" pitchFamily="50" charset="-128"/>
              </a:rPr>
              <a:t>性被害や事件が増えてます！</a:t>
            </a:r>
          </a:p>
        </p:txBody>
      </p:sp>
      <p:sp>
        <p:nvSpPr>
          <p:cNvPr id="8" name="テキスト ボックス 7"/>
          <p:cNvSpPr txBox="1">
            <a:spLocks noChangeArrowheads="1"/>
          </p:cNvSpPr>
          <p:nvPr/>
        </p:nvSpPr>
        <p:spPr bwMode="auto">
          <a:xfrm>
            <a:off x="971041" y="4652963"/>
            <a:ext cx="7675739" cy="2062162"/>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0"/>
              </a:spcBef>
              <a:buFontTx/>
              <a:buNone/>
            </a:pPr>
            <a:r>
              <a:rPr lang="ja-JP" altLang="en-US" dirty="0">
                <a:solidFill>
                  <a:srgbClr val="FF0000"/>
                </a:solidFill>
                <a:latin typeface="FGP平成角ｺﾞｼｯｸ体W9" pitchFamily="50" charset="-128"/>
                <a:ea typeface="FGP平成角ｺﾞｼｯｸ体W9" pitchFamily="50" charset="-128"/>
              </a:rPr>
              <a:t>一度、ＳＮＳに載せた情報は、</a:t>
            </a:r>
            <a:endParaRPr lang="en-US" altLang="ja-JP" dirty="0">
              <a:solidFill>
                <a:srgbClr val="FF0000"/>
              </a:solidFill>
              <a:latin typeface="FGP平成角ｺﾞｼｯｸ体W9" pitchFamily="50" charset="-128"/>
              <a:ea typeface="FGP平成角ｺﾞｼｯｸ体W9" pitchFamily="50" charset="-128"/>
            </a:endParaRPr>
          </a:p>
          <a:p>
            <a:pPr algn="ctr" eaLnBrk="1" hangingPunct="1">
              <a:spcBef>
                <a:spcPct val="0"/>
              </a:spcBef>
              <a:buFontTx/>
              <a:buNone/>
            </a:pPr>
            <a:r>
              <a:rPr lang="ja-JP" altLang="en-US" dirty="0">
                <a:solidFill>
                  <a:srgbClr val="FF0000"/>
                </a:solidFill>
                <a:latin typeface="FGP平成角ｺﾞｼｯｸ体W9" pitchFamily="50" charset="-128"/>
                <a:ea typeface="FGP平成角ｺﾞｼｯｸ体W9" pitchFamily="50" charset="-128"/>
              </a:rPr>
              <a:t>二度と消すことが出来ません！</a:t>
            </a:r>
            <a:endParaRPr lang="en-US" altLang="ja-JP" dirty="0">
              <a:solidFill>
                <a:srgbClr val="FF0000"/>
              </a:solidFill>
              <a:latin typeface="FGP平成角ｺﾞｼｯｸ体W9" pitchFamily="50" charset="-128"/>
              <a:ea typeface="FGP平成角ｺﾞｼｯｸ体W9" pitchFamily="50" charset="-128"/>
            </a:endParaRPr>
          </a:p>
          <a:p>
            <a:pPr algn="ctr" eaLnBrk="1" hangingPunct="1">
              <a:spcBef>
                <a:spcPct val="0"/>
              </a:spcBef>
              <a:buFontTx/>
              <a:buNone/>
            </a:pPr>
            <a:r>
              <a:rPr lang="ja-JP" altLang="en-US" dirty="0">
                <a:solidFill>
                  <a:srgbClr val="FF0000"/>
                </a:solidFill>
                <a:latin typeface="FGP平成角ｺﾞｼｯｸ体W9" pitchFamily="50" charset="-128"/>
                <a:ea typeface="FGP平成角ｺﾞｼｯｸ体W9" pitchFamily="50" charset="-128"/>
              </a:rPr>
              <a:t>プライバシーを簡単に公開することは</a:t>
            </a:r>
            <a:endParaRPr lang="en-US" altLang="ja-JP" dirty="0">
              <a:solidFill>
                <a:srgbClr val="FF0000"/>
              </a:solidFill>
              <a:latin typeface="FGP平成角ｺﾞｼｯｸ体W9" pitchFamily="50" charset="-128"/>
              <a:ea typeface="FGP平成角ｺﾞｼｯｸ体W9" pitchFamily="50" charset="-128"/>
            </a:endParaRPr>
          </a:p>
          <a:p>
            <a:pPr algn="ctr" eaLnBrk="1" hangingPunct="1">
              <a:spcBef>
                <a:spcPct val="0"/>
              </a:spcBef>
              <a:buFontTx/>
              <a:buNone/>
            </a:pPr>
            <a:r>
              <a:rPr lang="ja-JP" altLang="en-US" dirty="0">
                <a:solidFill>
                  <a:srgbClr val="FF0000"/>
                </a:solidFill>
                <a:latin typeface="FGP平成角ｺﾞｼｯｸ体W9" pitchFamily="50" charset="-128"/>
                <a:ea typeface="FGP平成角ｺﾞｼｯｸ体W9" pitchFamily="50" charset="-128"/>
              </a:rPr>
              <a:t>止めましょう！</a:t>
            </a:r>
          </a:p>
        </p:txBody>
      </p:sp>
      <p:pic>
        <p:nvPicPr>
          <p:cNvPr id="20483" name="Picture 3" descr="D:\My Pictures\⑤イラスト素材（オフィス）45個\phone　images\business_scene16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629" y="189400"/>
            <a:ext cx="1191835" cy="1187623"/>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My Pictures\⑤イラスト素材（オフィス）45個\phone　images\business_scene15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189401"/>
            <a:ext cx="1187623" cy="118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355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p:cTn id="19" dur="3000" fill="hold"/>
                                        <p:tgtEl>
                                          <p:spTgt spid="3075"/>
                                        </p:tgtEl>
                                        <p:attrNameLst>
                                          <p:attrName>ppt_w</p:attrName>
                                        </p:attrNameLst>
                                      </p:cBhvr>
                                      <p:tavLst>
                                        <p:tav tm="0">
                                          <p:val>
                                            <p:fltVal val="0"/>
                                          </p:val>
                                        </p:tav>
                                        <p:tav tm="100000">
                                          <p:val>
                                            <p:strVal val="#ppt_w"/>
                                          </p:val>
                                        </p:tav>
                                      </p:tavLst>
                                    </p:anim>
                                    <p:anim calcmode="lin" valueType="num">
                                      <p:cBhvr>
                                        <p:cTn id="20" dur="3000" fill="hold"/>
                                        <p:tgtEl>
                                          <p:spTgt spid="3075"/>
                                        </p:tgtEl>
                                        <p:attrNameLst>
                                          <p:attrName>ppt_h</p:attrName>
                                        </p:attrNameLst>
                                      </p:cBhvr>
                                      <p:tavLst>
                                        <p:tav tm="0">
                                          <p:val>
                                            <p:fltVal val="0"/>
                                          </p:val>
                                        </p:tav>
                                        <p:tav tm="100000">
                                          <p:val>
                                            <p:strVal val="#ppt_h"/>
                                          </p:val>
                                        </p:tav>
                                      </p:tavLst>
                                    </p:anim>
                                    <p:animEffect transition="in" filter="fade">
                                      <p:cBhvr>
                                        <p:cTn id="21" dur="3000"/>
                                        <p:tgtEl>
                                          <p:spTgt spid="3075"/>
                                        </p:tgtEl>
                                      </p:cBhvr>
                                    </p:animEffect>
                                  </p:childTnLst>
                                  <p:subTnLst>
                                    <p:audio>
                                      <p:cMediaNode vol="70000">
                                        <p:cTn display="0" masterRel="sameClick">
                                          <p:stCondLst>
                                            <p:cond evt="begin" delay="0">
                                              <p:tn val="17"/>
                                            </p:cond>
                                          </p:stCondLst>
                                          <p:endCondLst>
                                            <p:cond evt="onStopAudio" delay="0">
                                              <p:tgtEl>
                                                <p:sldTgt/>
                                              </p:tgtEl>
                                            </p:cond>
                                          </p:endCondLst>
                                        </p:cTn>
                                        <p:tgtEl>
                                          <p:sndTgt r:embed="rId3" name="explod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タイトル 1"/>
          <p:cNvSpPr>
            <a:spLocks noGrp="1"/>
          </p:cNvSpPr>
          <p:nvPr>
            <p:ph type="title"/>
          </p:nvPr>
        </p:nvSpPr>
        <p:spPr>
          <a:xfrm>
            <a:off x="323528" y="1124074"/>
            <a:ext cx="5832648" cy="1008782"/>
          </a:xfrm>
        </p:spPr>
        <p:txBody>
          <a:bodyPr>
            <a:normAutofit/>
          </a:bodyPr>
          <a:lstStyle/>
          <a:p>
            <a:r>
              <a:rPr lang="ja-JP" altLang="en-US" sz="5400" b="1" dirty="0">
                <a:solidFill>
                  <a:srgbClr val="FF0000"/>
                </a:solidFill>
                <a:latin typeface="FGP丸ｺﾞｼｯｸ体Ca-U" pitchFamily="50" charset="-128"/>
                <a:ea typeface="FGP丸ｺﾞｼｯｸ体Ca-U" pitchFamily="50" charset="-128"/>
              </a:rPr>
              <a:t>皆さんに質問です</a:t>
            </a:r>
          </a:p>
        </p:txBody>
      </p:sp>
      <p:sp>
        <p:nvSpPr>
          <p:cNvPr id="3" name="コンテンツ プレースホルダー 2"/>
          <p:cNvSpPr>
            <a:spLocks noGrp="1"/>
          </p:cNvSpPr>
          <p:nvPr>
            <p:ph idx="1"/>
          </p:nvPr>
        </p:nvSpPr>
        <p:spPr>
          <a:xfrm>
            <a:off x="827584" y="2780928"/>
            <a:ext cx="7704856" cy="3168352"/>
          </a:xfrm>
        </p:spPr>
        <p:txBody>
          <a:bodyPr>
            <a:normAutofit/>
          </a:bodyPr>
          <a:lstStyle/>
          <a:p>
            <a:pPr marL="0" indent="0">
              <a:buFontTx/>
              <a:buNone/>
              <a:defRPr/>
            </a:pPr>
            <a:r>
              <a:rPr lang="ja-JP" altLang="en-US" sz="5400" dirty="0">
                <a:effectLst>
                  <a:outerShdw blurRad="38100" dist="38100" dir="2700000" algn="tl">
                    <a:srgbClr val="000000">
                      <a:alpha val="43137"/>
                    </a:srgbClr>
                  </a:outerShdw>
                </a:effectLst>
                <a:latin typeface="FGP丸ｺﾞｼｯｸ体Ca-U" pitchFamily="50" charset="-128"/>
                <a:ea typeface="FGP丸ｺﾞｼｯｸ体Ca-U" pitchFamily="50" charset="-128"/>
              </a:rPr>
              <a:t>女性は何歳まで</a:t>
            </a:r>
            <a:endParaRPr lang="en-US" altLang="ja-JP" sz="5400" dirty="0">
              <a:effectLst>
                <a:outerShdw blurRad="38100" dist="38100" dir="2700000" algn="tl">
                  <a:srgbClr val="000000">
                    <a:alpha val="43137"/>
                  </a:srgbClr>
                </a:outerShdw>
              </a:effectLst>
              <a:latin typeface="FGP丸ｺﾞｼｯｸ体Ca-U" pitchFamily="50" charset="-128"/>
              <a:ea typeface="FGP丸ｺﾞｼｯｸ体Ca-U" pitchFamily="50" charset="-128"/>
            </a:endParaRPr>
          </a:p>
          <a:p>
            <a:pPr marL="0" indent="0">
              <a:buFontTx/>
              <a:buNone/>
              <a:defRPr/>
            </a:pPr>
            <a:r>
              <a:rPr lang="ja-JP" altLang="en-US" sz="5400" dirty="0">
                <a:effectLst>
                  <a:outerShdw blurRad="38100" dist="38100" dir="2700000" algn="tl">
                    <a:srgbClr val="000000">
                      <a:alpha val="43137"/>
                    </a:srgbClr>
                  </a:outerShdw>
                </a:effectLst>
                <a:latin typeface="FGP丸ｺﾞｼｯｸ体Ca-U" pitchFamily="50" charset="-128"/>
                <a:ea typeface="FGP丸ｺﾞｼｯｸ体Ca-U" pitchFamily="50" charset="-128"/>
              </a:rPr>
              <a:t>安全に赤ちゃんを産める</a:t>
            </a:r>
            <a:endParaRPr lang="en-US" altLang="ja-JP" sz="5400" dirty="0">
              <a:effectLst>
                <a:outerShdw blurRad="38100" dist="38100" dir="2700000" algn="tl">
                  <a:srgbClr val="000000">
                    <a:alpha val="43137"/>
                  </a:srgbClr>
                </a:outerShdw>
              </a:effectLst>
              <a:latin typeface="FGP丸ｺﾞｼｯｸ体Ca-U" pitchFamily="50" charset="-128"/>
              <a:ea typeface="FGP丸ｺﾞｼｯｸ体Ca-U" pitchFamily="50" charset="-128"/>
            </a:endParaRPr>
          </a:p>
          <a:p>
            <a:pPr marL="0" indent="0">
              <a:buFontTx/>
              <a:buNone/>
              <a:defRPr/>
            </a:pPr>
            <a:r>
              <a:rPr lang="ja-JP" altLang="en-US" sz="5400" dirty="0">
                <a:effectLst>
                  <a:outerShdw blurRad="38100" dist="38100" dir="2700000" algn="tl">
                    <a:srgbClr val="000000">
                      <a:alpha val="43137"/>
                    </a:srgbClr>
                  </a:outerShdw>
                </a:effectLst>
                <a:latin typeface="FGP丸ｺﾞｼｯｸ体Ca-U" pitchFamily="50" charset="-128"/>
                <a:ea typeface="FGP丸ｺﾞｼｯｸ体Ca-U" pitchFamily="50" charset="-128"/>
              </a:rPr>
              <a:t>と思いますか？</a:t>
            </a:r>
          </a:p>
        </p:txBody>
      </p:sp>
      <p:pic>
        <p:nvPicPr>
          <p:cNvPr id="21508" name="Picture 4" descr="D:\My Pictures\⑤イラスト素材（医療）23個\人物・医師\00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5524"/>
            <a:ext cx="4000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82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2303463" y="228600"/>
            <a:ext cx="6637337" cy="5575300"/>
          </a:xfrm>
          <a:prstGeom prst="rect">
            <a:avLst/>
          </a:prstGeom>
          <a:noFill/>
          <a:ln w="9525">
            <a:noFill/>
            <a:miter lim="800000"/>
            <a:headEnd/>
            <a:tailEnd/>
          </a:ln>
        </p:spPr>
      </p:pic>
      <p:sp>
        <p:nvSpPr>
          <p:cNvPr id="39939" name="Rectangle 3"/>
          <p:cNvSpPr>
            <a:spLocks noGrp="1" noChangeArrowheads="1"/>
          </p:cNvSpPr>
          <p:nvPr>
            <p:ph type="title"/>
          </p:nvPr>
        </p:nvSpPr>
        <p:spPr>
          <a:xfrm>
            <a:off x="250825" y="333375"/>
            <a:ext cx="3929063" cy="4191000"/>
          </a:xfrm>
          <a:effectLst>
            <a:outerShdw dist="35921" dir="2700000" algn="ctr" rotWithShape="0">
              <a:schemeClr val="tx1"/>
            </a:outerShdw>
          </a:effectLst>
        </p:spPr>
        <p:txBody>
          <a:bodyPr/>
          <a:lstStyle/>
          <a:p>
            <a:pPr algn="l" eaLnBrk="1" hangingPunct="1">
              <a:lnSpc>
                <a:spcPct val="120000"/>
              </a:lnSpc>
              <a:defRPr/>
            </a:pPr>
            <a:r>
              <a:rPr lang="ja-JP" altLang="en-US" sz="3600">
                <a:solidFill>
                  <a:srgbClr val="FF3300"/>
                </a:solidFill>
                <a:latin typeface="ＤＦPOP1体" charset="-128"/>
                <a:ea typeface="HGS創英角ﾎﾟｯﾌﾟ体" pitchFamily="50" charset="-128"/>
              </a:rPr>
              <a:t>そして</a:t>
            </a:r>
            <a:r>
              <a:rPr lang="en-US" altLang="ja-JP" sz="3600">
                <a:solidFill>
                  <a:srgbClr val="FF3300"/>
                </a:solidFill>
                <a:latin typeface="Arial"/>
                <a:ea typeface="HGS創英角ﾎﾟｯﾌﾟ体" pitchFamily="50" charset="-128"/>
              </a:rPr>
              <a:t>…</a:t>
            </a:r>
            <a:r>
              <a:rPr lang="en-US" altLang="ja-JP" sz="3600">
                <a:solidFill>
                  <a:srgbClr val="FF3300"/>
                </a:solidFill>
                <a:latin typeface="ＤＦPOP1体" charset="-128"/>
                <a:ea typeface="HGS創英角ﾎﾟｯﾌﾟ体" pitchFamily="50" charset="-128"/>
              </a:rPr>
              <a:t/>
            </a:r>
            <a:br>
              <a:rPr lang="en-US" altLang="ja-JP" sz="3600">
                <a:solidFill>
                  <a:srgbClr val="FF3300"/>
                </a:solidFill>
                <a:latin typeface="ＤＦPOP1体" charset="-128"/>
                <a:ea typeface="HGS創英角ﾎﾟｯﾌﾟ体" pitchFamily="50" charset="-128"/>
              </a:rPr>
            </a:br>
            <a:r>
              <a:rPr lang="en-US" altLang="ja-JP" sz="2400">
                <a:solidFill>
                  <a:srgbClr val="FF3300"/>
                </a:solidFill>
                <a:latin typeface="ＤＦPOP1体" charset="-128"/>
                <a:ea typeface="HGS創英角ﾎﾟｯﾌﾟ体" pitchFamily="50" charset="-128"/>
              </a:rPr>
              <a:t/>
            </a:r>
            <a:br>
              <a:rPr lang="en-US" altLang="ja-JP" sz="2400">
                <a:solidFill>
                  <a:srgbClr val="FF3300"/>
                </a:solidFill>
                <a:latin typeface="ＤＦPOP1体" charset="-128"/>
                <a:ea typeface="HGS創英角ﾎﾟｯﾌﾟ体" pitchFamily="50" charset="-128"/>
              </a:rPr>
            </a:br>
            <a:r>
              <a:rPr lang="ja-JP" altLang="en-US" sz="3600">
                <a:solidFill>
                  <a:srgbClr val="FF3300"/>
                </a:solidFill>
                <a:latin typeface="ＤＦPOP1体" charset="-128"/>
                <a:ea typeface="HGS創英角ﾎﾟｯﾌﾟ体" pitchFamily="50" charset="-128"/>
              </a:rPr>
              <a:t>あたたかく</a:t>
            </a:r>
            <a:br>
              <a:rPr lang="ja-JP" altLang="en-US" sz="3600">
                <a:solidFill>
                  <a:srgbClr val="FF3300"/>
                </a:solidFill>
                <a:latin typeface="ＤＦPOP1体" charset="-128"/>
                <a:ea typeface="HGS創英角ﾎﾟｯﾌﾟ体" pitchFamily="50" charset="-128"/>
              </a:rPr>
            </a:br>
            <a:r>
              <a:rPr lang="ja-JP" altLang="en-US" sz="3600">
                <a:solidFill>
                  <a:srgbClr val="FF3300"/>
                </a:solidFill>
                <a:latin typeface="ＤＦPOP1体" charset="-128"/>
                <a:ea typeface="HGS創英角ﾎﾟｯﾌﾟ体" pitchFamily="50" charset="-128"/>
              </a:rPr>
              <a:t>しあわせに</a:t>
            </a:r>
            <a:br>
              <a:rPr lang="ja-JP" altLang="en-US" sz="3600">
                <a:solidFill>
                  <a:srgbClr val="FF3300"/>
                </a:solidFill>
                <a:latin typeface="ＤＦPOP1体" charset="-128"/>
                <a:ea typeface="HGS創英角ﾎﾟｯﾌﾟ体" pitchFamily="50" charset="-128"/>
              </a:rPr>
            </a:br>
            <a:r>
              <a:rPr lang="ja-JP" altLang="en-US" sz="3600">
                <a:solidFill>
                  <a:srgbClr val="FF3300"/>
                </a:solidFill>
                <a:latin typeface="ＤＦPOP1体" charset="-128"/>
                <a:ea typeface="HGS創英角ﾎﾟｯﾌﾟ体" pitchFamily="50" charset="-128"/>
              </a:rPr>
              <a:t>あふれる</a:t>
            </a:r>
            <a:br>
              <a:rPr lang="ja-JP" altLang="en-US" sz="3600">
                <a:solidFill>
                  <a:srgbClr val="FF3300"/>
                </a:solidFill>
                <a:latin typeface="ＤＦPOP1体" charset="-128"/>
                <a:ea typeface="HGS創英角ﾎﾟｯﾌﾟ体" pitchFamily="50" charset="-128"/>
              </a:rPr>
            </a:br>
            <a:endParaRPr lang="ja-JP" altLang="en-US" b="1">
              <a:solidFill>
                <a:srgbClr val="FF3300"/>
              </a:solidFill>
              <a:ea typeface="HGS創英角ﾎﾟｯﾌﾟ体" pitchFamily="50" charset="-128"/>
            </a:endParaRPr>
          </a:p>
        </p:txBody>
      </p:sp>
      <p:sp>
        <p:nvSpPr>
          <p:cNvPr id="39940" name="Rectangle 4"/>
          <p:cNvSpPr>
            <a:spLocks noChangeArrowheads="1"/>
          </p:cNvSpPr>
          <p:nvPr/>
        </p:nvSpPr>
        <p:spPr bwMode="auto">
          <a:xfrm>
            <a:off x="406400" y="5334000"/>
            <a:ext cx="8737600" cy="1171575"/>
          </a:xfrm>
          <a:prstGeom prst="rect">
            <a:avLst/>
          </a:prstGeom>
          <a:noFill/>
          <a:ln w="9525">
            <a:noFill/>
            <a:miter lim="800000"/>
            <a:headEnd/>
            <a:tailEnd/>
          </a:ln>
          <a:effectLst>
            <a:outerShdw dist="35921" dir="2700000" algn="ctr" rotWithShape="0">
              <a:schemeClr val="bg2"/>
            </a:outerShdw>
          </a:effectLst>
        </p:spPr>
        <p:txBody>
          <a:bodyPr anchor="ctr"/>
          <a:lstStyle/>
          <a:p>
            <a:pPr>
              <a:lnSpc>
                <a:spcPct val="120000"/>
              </a:lnSpc>
              <a:defRPr/>
            </a:pPr>
            <a:r>
              <a:rPr lang="en-US" altLang="ja-JP" sz="6600">
                <a:solidFill>
                  <a:srgbClr val="EF1F1D"/>
                </a:solidFill>
                <a:effectLst>
                  <a:outerShdw blurRad="38100" dist="38100" dir="2700000" algn="tl">
                    <a:srgbClr val="C0C0C0"/>
                  </a:outerShdw>
                </a:effectLst>
                <a:latin typeface="ＤＦPOP1体" charset="-128"/>
              </a:rPr>
              <a:t>｢</a:t>
            </a:r>
            <a:r>
              <a:rPr lang="ja-JP" altLang="en-US" sz="6600">
                <a:solidFill>
                  <a:srgbClr val="EF1F1D"/>
                </a:solidFill>
                <a:effectLst>
                  <a:outerShdw blurRad="38100" dist="38100" dir="2700000" algn="tl">
                    <a:srgbClr val="C0C0C0"/>
                  </a:outerShdw>
                </a:effectLst>
                <a:latin typeface="ＤＦPOP1体" charset="-128"/>
              </a:rPr>
              <a:t>性</a:t>
            </a:r>
            <a:r>
              <a:rPr lang="en-US" altLang="ja-JP" sz="6600">
                <a:solidFill>
                  <a:srgbClr val="EF1F1D"/>
                </a:solidFill>
                <a:effectLst>
                  <a:outerShdw blurRad="38100" dist="38100" dir="2700000" algn="tl">
                    <a:srgbClr val="C0C0C0"/>
                  </a:outerShdw>
                </a:effectLst>
                <a:latin typeface="ＤＦPOP1体" charset="-128"/>
              </a:rPr>
              <a:t>｣</a:t>
            </a:r>
            <a:r>
              <a:rPr lang="ja-JP" altLang="en-US" sz="4000">
                <a:solidFill>
                  <a:srgbClr val="FF9900"/>
                </a:solidFill>
                <a:effectLst>
                  <a:outerShdw blurRad="38100" dist="38100" dir="2700000" algn="tl">
                    <a:srgbClr val="C0C0C0"/>
                  </a:outerShdw>
                </a:effectLst>
                <a:latin typeface="ＤＦPOP1体" charset="-128"/>
              </a:rPr>
              <a:t>の、もうひとつのすがたです。</a:t>
            </a:r>
            <a:endParaRPr lang="ja-JP" altLang="en-US" sz="4400" b="1">
              <a:solidFill>
                <a:srgbClr val="FF9900"/>
              </a:solidFill>
              <a:effectLst>
                <a:outerShdw blurRad="38100" dist="38100" dir="2700000" algn="tl">
                  <a:srgbClr val="C0C0C0"/>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500" fill="hold"/>
                                        <p:tgtEl>
                                          <p:spTgt spid="39940"/>
                                        </p:tgtEl>
                                        <p:attrNameLst>
                                          <p:attrName>ppt_x</p:attrName>
                                        </p:attrNameLst>
                                      </p:cBhvr>
                                      <p:tavLst>
                                        <p:tav tm="0">
                                          <p:val>
                                            <p:strVal val="0-#ppt_w/2"/>
                                          </p:val>
                                        </p:tav>
                                        <p:tav tm="100000">
                                          <p:val>
                                            <p:strVal val="#ppt_x"/>
                                          </p:val>
                                        </p:tav>
                                      </p:tavLst>
                                    </p:anim>
                                    <p:anim calcmode="lin" valueType="num">
                                      <p:cBhvr additive="base">
                                        <p:cTn id="8" dur="500" fill="hold"/>
                                        <p:tgtEl>
                                          <p:spTgt spid="399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2276475"/>
            <a:ext cx="8894763"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5" name="テキスト ボックス 2"/>
          <p:cNvSpPr txBox="1">
            <a:spLocks noChangeArrowheads="1"/>
          </p:cNvSpPr>
          <p:nvPr/>
        </p:nvSpPr>
        <p:spPr bwMode="auto">
          <a:xfrm>
            <a:off x="468313" y="279400"/>
            <a:ext cx="4464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ja-JP" altLang="en-US" sz="3600" smtClean="0">
                <a:solidFill>
                  <a:srgbClr val="006699"/>
                </a:solidFill>
                <a:ea typeface="HG創英角ﾎﾟｯﾌﾟ体" pitchFamily="49" charset="-128"/>
              </a:rPr>
              <a:t>卵子の老化</a:t>
            </a:r>
          </a:p>
        </p:txBody>
      </p:sp>
      <p:sp>
        <p:nvSpPr>
          <p:cNvPr id="4" name="テキスト ボックス 3"/>
          <p:cNvSpPr txBox="1">
            <a:spLocks noChangeArrowheads="1"/>
          </p:cNvSpPr>
          <p:nvPr/>
        </p:nvSpPr>
        <p:spPr bwMode="auto">
          <a:xfrm>
            <a:off x="863600" y="1125538"/>
            <a:ext cx="80914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ja-JP" altLang="en-US" sz="2800" smtClean="0">
                <a:solidFill>
                  <a:srgbClr val="006699"/>
                </a:solidFill>
                <a:ea typeface="HG創英角ﾎﾟｯﾌﾟ体" pitchFamily="49" charset="-128"/>
              </a:rPr>
              <a:t>卵子の数と質は</a:t>
            </a:r>
            <a:r>
              <a:rPr lang="en-US" altLang="ja-JP" sz="2800" b="1" smtClean="0">
                <a:solidFill>
                  <a:srgbClr val="FF0000"/>
                </a:solidFill>
                <a:ea typeface="HG創英角ﾎﾟｯﾌﾟ体" pitchFamily="49" charset="-128"/>
              </a:rPr>
              <a:t>37</a:t>
            </a:r>
            <a:r>
              <a:rPr lang="ja-JP" altLang="en-US" sz="2800" smtClean="0">
                <a:solidFill>
                  <a:srgbClr val="FF0000"/>
                </a:solidFill>
                <a:ea typeface="HG創英角ﾎﾟｯﾌﾟ体" pitchFamily="49" charset="-128"/>
              </a:rPr>
              <a:t>歳</a:t>
            </a:r>
            <a:r>
              <a:rPr lang="ja-JP" altLang="en-US" sz="2800" smtClean="0">
                <a:solidFill>
                  <a:srgbClr val="006699"/>
                </a:solidFill>
                <a:ea typeface="HG創英角ﾎﾟｯﾌﾟ体" pitchFamily="49" charset="-128"/>
              </a:rPr>
              <a:t>くらいで急激に低下します</a:t>
            </a:r>
          </a:p>
        </p:txBody>
      </p:sp>
      <p:sp>
        <p:nvSpPr>
          <p:cNvPr id="5" name="テキスト ボックス 4"/>
          <p:cNvSpPr txBox="1">
            <a:spLocks noChangeArrowheads="1"/>
          </p:cNvSpPr>
          <p:nvPr/>
        </p:nvSpPr>
        <p:spPr bwMode="auto">
          <a:xfrm>
            <a:off x="1806575" y="4483100"/>
            <a:ext cx="7416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ja-JP" altLang="en-US" sz="2400" smtClean="0">
                <a:solidFill>
                  <a:srgbClr val="006699"/>
                </a:solidFill>
                <a:ea typeface="HG創英角ﾎﾟｯﾌﾟ体" pitchFamily="49" charset="-128"/>
              </a:rPr>
              <a:t>将来子どもを持ちたいと思う人は</a:t>
            </a:r>
            <a:endParaRPr lang="en-US" altLang="ja-JP" sz="2400" smtClean="0">
              <a:solidFill>
                <a:srgbClr val="006699"/>
              </a:solidFill>
              <a:ea typeface="HG創英角ﾎﾟｯﾌﾟ体" pitchFamily="49" charset="-128"/>
            </a:endParaRPr>
          </a:p>
          <a:p>
            <a:pPr eaLnBrk="1" hangingPunct="1">
              <a:spcBef>
                <a:spcPct val="0"/>
              </a:spcBef>
              <a:buFontTx/>
              <a:buNone/>
            </a:pPr>
            <a:r>
              <a:rPr lang="ja-JP" altLang="en-US" sz="2400" smtClean="0">
                <a:solidFill>
                  <a:srgbClr val="006699"/>
                </a:solidFill>
                <a:ea typeface="HG創英角ﾎﾟｯﾌﾟ体" pitchFamily="49" charset="-128"/>
              </a:rPr>
              <a:t>遅くとも</a:t>
            </a:r>
            <a:r>
              <a:rPr lang="en-US" altLang="ja-JP" sz="2400" b="1" smtClean="0">
                <a:solidFill>
                  <a:srgbClr val="FF0000"/>
                </a:solidFill>
                <a:ea typeface="HG創英角ﾎﾟｯﾌﾟ体" pitchFamily="49" charset="-128"/>
              </a:rPr>
              <a:t>37</a:t>
            </a:r>
            <a:r>
              <a:rPr lang="ja-JP" altLang="en-US" sz="2400" smtClean="0">
                <a:solidFill>
                  <a:srgbClr val="FF0000"/>
                </a:solidFill>
                <a:ea typeface="HG創英角ﾎﾟｯﾌﾟ体" pitchFamily="49" charset="-128"/>
              </a:rPr>
              <a:t>歳</a:t>
            </a:r>
            <a:r>
              <a:rPr lang="ja-JP" altLang="en-US" sz="2400" smtClean="0">
                <a:solidFill>
                  <a:srgbClr val="006699"/>
                </a:solidFill>
                <a:ea typeface="HG創英角ﾎﾟｯﾌﾟ体" pitchFamily="49" charset="-128"/>
              </a:rPr>
              <a:t>までに産むことをお薦めします</a:t>
            </a:r>
          </a:p>
        </p:txBody>
      </p:sp>
      <p:sp>
        <p:nvSpPr>
          <p:cNvPr id="9" name="下矢印 8"/>
          <p:cNvSpPr/>
          <p:nvPr/>
        </p:nvSpPr>
        <p:spPr>
          <a:xfrm rot="2657469">
            <a:off x="4881563" y="3473450"/>
            <a:ext cx="503237" cy="5746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0000"/>
              </a:solidFill>
            </a:endParaRPr>
          </a:p>
        </p:txBody>
      </p:sp>
      <p:sp>
        <p:nvSpPr>
          <p:cNvPr id="2" name="テキスト ボックス 1"/>
          <p:cNvSpPr txBox="1">
            <a:spLocks noChangeArrowheads="1"/>
          </p:cNvSpPr>
          <p:nvPr/>
        </p:nvSpPr>
        <p:spPr bwMode="auto">
          <a:xfrm>
            <a:off x="863600" y="1701800"/>
            <a:ext cx="7596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ja-JP" altLang="en-US" sz="3600" smtClean="0">
                <a:solidFill>
                  <a:srgbClr val="006699"/>
                </a:solidFill>
                <a:ea typeface="HG創英角ﾎﾟｯﾌﾟ体" pitchFamily="49" charset="-128"/>
              </a:rPr>
              <a:t>妊娠適齢期は</a:t>
            </a:r>
            <a:r>
              <a:rPr lang="en-US" altLang="ja-JP" sz="3600" b="1" smtClean="0">
                <a:solidFill>
                  <a:srgbClr val="FF0000"/>
                </a:solidFill>
                <a:ea typeface="HG創英角ﾎﾟｯﾌﾟ体" pitchFamily="49" charset="-128"/>
              </a:rPr>
              <a:t>20</a:t>
            </a:r>
            <a:r>
              <a:rPr lang="ja-JP" altLang="en-US" sz="3600" smtClean="0">
                <a:solidFill>
                  <a:srgbClr val="FF0000"/>
                </a:solidFill>
                <a:ea typeface="HG創英角ﾎﾟｯﾌﾟ体" pitchFamily="49" charset="-128"/>
              </a:rPr>
              <a:t>歳～</a:t>
            </a:r>
            <a:r>
              <a:rPr lang="en-US" altLang="ja-JP" sz="3600" b="1" smtClean="0">
                <a:solidFill>
                  <a:srgbClr val="FF0000"/>
                </a:solidFill>
                <a:ea typeface="HG創英角ﾎﾟｯﾌﾟ体" pitchFamily="49" charset="-128"/>
              </a:rPr>
              <a:t>30</a:t>
            </a:r>
            <a:r>
              <a:rPr lang="ja-JP" altLang="en-US" sz="3600" smtClean="0">
                <a:solidFill>
                  <a:srgbClr val="FF0000"/>
                </a:solidFill>
                <a:ea typeface="HG創英角ﾎﾟｯﾌﾟ体" pitchFamily="49" charset="-128"/>
              </a:rPr>
              <a:t>代前半</a:t>
            </a:r>
            <a:r>
              <a:rPr lang="ja-JP" altLang="en-US" sz="3600" smtClean="0">
                <a:solidFill>
                  <a:srgbClr val="006699"/>
                </a:solidFill>
                <a:ea typeface="HG創英角ﾎﾟｯﾌﾟ体" pitchFamily="49" charset="-128"/>
              </a:rPr>
              <a:t>です</a:t>
            </a:r>
          </a:p>
        </p:txBody>
      </p:sp>
      <p:sp>
        <p:nvSpPr>
          <p:cNvPr id="6" name="正方形/長方形 5"/>
          <p:cNvSpPr/>
          <p:nvPr/>
        </p:nvSpPr>
        <p:spPr>
          <a:xfrm>
            <a:off x="1331913" y="6237288"/>
            <a:ext cx="7343775" cy="62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FFFFFF"/>
                </a:solidFill>
              </a:rPr>
              <a:t>体制</a:t>
            </a:r>
          </a:p>
        </p:txBody>
      </p:sp>
      <p:sp>
        <p:nvSpPr>
          <p:cNvPr id="95241" name="テキスト ボックス 6"/>
          <p:cNvSpPr txBox="1">
            <a:spLocks noChangeArrowheads="1"/>
          </p:cNvSpPr>
          <p:nvPr/>
        </p:nvSpPr>
        <p:spPr bwMode="auto">
          <a:xfrm>
            <a:off x="1377950" y="6243638"/>
            <a:ext cx="4159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ja-JP" altLang="en-US" sz="1500" b="1" smtClean="0">
                <a:solidFill>
                  <a:srgbClr val="006699"/>
                </a:solidFill>
                <a:latin typeface="ＭＳ Ｐゴシック" pitchFamily="50" charset="-128"/>
              </a:rPr>
              <a:t>胎生</a:t>
            </a:r>
          </a:p>
        </p:txBody>
      </p:sp>
      <p:sp>
        <p:nvSpPr>
          <p:cNvPr id="95242" name="テキスト ボックス 9"/>
          <p:cNvSpPr txBox="1">
            <a:spLocks noChangeArrowheads="1"/>
          </p:cNvSpPr>
          <p:nvPr/>
        </p:nvSpPr>
        <p:spPr bwMode="auto">
          <a:xfrm>
            <a:off x="1685925" y="6265863"/>
            <a:ext cx="4619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en-US" altLang="ja-JP" sz="1800" b="1" smtClean="0">
                <a:solidFill>
                  <a:srgbClr val="006699"/>
                </a:solidFill>
                <a:latin typeface="ＭＳ Ｐゴシック" pitchFamily="50" charset="-128"/>
              </a:rPr>
              <a:t>0</a:t>
            </a:r>
            <a:endParaRPr lang="ja-JP" altLang="en-US" sz="1800" b="1" smtClean="0">
              <a:solidFill>
                <a:srgbClr val="006699"/>
              </a:solidFill>
              <a:latin typeface="ＭＳ Ｐゴシック" pitchFamily="50" charset="-128"/>
            </a:endParaRPr>
          </a:p>
        </p:txBody>
      </p:sp>
      <p:sp>
        <p:nvSpPr>
          <p:cNvPr id="95243" name="テキスト ボックス 10"/>
          <p:cNvSpPr txBox="1">
            <a:spLocks noChangeArrowheads="1"/>
          </p:cNvSpPr>
          <p:nvPr/>
        </p:nvSpPr>
        <p:spPr bwMode="auto">
          <a:xfrm>
            <a:off x="2058988" y="6265863"/>
            <a:ext cx="4619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en-US" altLang="ja-JP" sz="1800" b="1" smtClean="0">
                <a:solidFill>
                  <a:srgbClr val="006699"/>
                </a:solidFill>
                <a:latin typeface="ＭＳ Ｐゴシック" pitchFamily="50" charset="-128"/>
              </a:rPr>
              <a:t>5</a:t>
            </a:r>
            <a:endParaRPr lang="ja-JP" altLang="en-US" sz="1800" b="1" smtClean="0">
              <a:solidFill>
                <a:srgbClr val="006699"/>
              </a:solidFill>
              <a:latin typeface="ＭＳ Ｐゴシック" pitchFamily="50" charset="-128"/>
            </a:endParaRPr>
          </a:p>
        </p:txBody>
      </p:sp>
      <p:sp>
        <p:nvSpPr>
          <p:cNvPr id="95244" name="テキスト ボックス 11"/>
          <p:cNvSpPr txBox="1">
            <a:spLocks noChangeArrowheads="1"/>
          </p:cNvSpPr>
          <p:nvPr/>
        </p:nvSpPr>
        <p:spPr bwMode="auto">
          <a:xfrm>
            <a:off x="2428875" y="6265863"/>
            <a:ext cx="4619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en-US" altLang="ja-JP" sz="1800" b="1" smtClean="0">
                <a:solidFill>
                  <a:srgbClr val="006699"/>
                </a:solidFill>
                <a:latin typeface="ＭＳ Ｐゴシック" pitchFamily="50" charset="-128"/>
              </a:rPr>
              <a:t>10</a:t>
            </a:r>
            <a:endParaRPr lang="ja-JP" altLang="en-US" sz="1800" b="1" smtClean="0">
              <a:solidFill>
                <a:srgbClr val="006699"/>
              </a:solidFill>
              <a:latin typeface="ＭＳ Ｐゴシック" pitchFamily="50" charset="-128"/>
            </a:endParaRPr>
          </a:p>
        </p:txBody>
      </p:sp>
      <p:sp>
        <p:nvSpPr>
          <p:cNvPr id="95245" name="テキスト ボックス 13"/>
          <p:cNvSpPr txBox="1">
            <a:spLocks noChangeArrowheads="1"/>
          </p:cNvSpPr>
          <p:nvPr/>
        </p:nvSpPr>
        <p:spPr bwMode="auto">
          <a:xfrm>
            <a:off x="3222625" y="6267450"/>
            <a:ext cx="46196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en-US" altLang="ja-JP" sz="1800" b="1" smtClean="0">
                <a:solidFill>
                  <a:srgbClr val="006699"/>
                </a:solidFill>
                <a:latin typeface="ＭＳ Ｐゴシック" pitchFamily="50" charset="-128"/>
              </a:rPr>
              <a:t>20</a:t>
            </a:r>
            <a:endParaRPr lang="ja-JP" altLang="en-US" sz="1800" b="1" smtClean="0">
              <a:solidFill>
                <a:srgbClr val="006699"/>
              </a:solidFill>
              <a:latin typeface="ＭＳ Ｐゴシック" pitchFamily="50" charset="-128"/>
            </a:endParaRPr>
          </a:p>
        </p:txBody>
      </p:sp>
      <p:sp>
        <p:nvSpPr>
          <p:cNvPr id="95246" name="テキスト ボックス 14"/>
          <p:cNvSpPr txBox="1">
            <a:spLocks noChangeArrowheads="1"/>
          </p:cNvSpPr>
          <p:nvPr/>
        </p:nvSpPr>
        <p:spPr bwMode="auto">
          <a:xfrm>
            <a:off x="3602038" y="6275388"/>
            <a:ext cx="4619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en-US" altLang="ja-JP" sz="1800" b="1" smtClean="0">
                <a:solidFill>
                  <a:srgbClr val="006699"/>
                </a:solidFill>
                <a:latin typeface="ＭＳ Ｐゴシック" pitchFamily="50" charset="-128"/>
              </a:rPr>
              <a:t>25</a:t>
            </a:r>
            <a:endParaRPr lang="ja-JP" altLang="en-US" sz="1800" b="1" smtClean="0">
              <a:solidFill>
                <a:srgbClr val="006699"/>
              </a:solidFill>
              <a:latin typeface="ＭＳ Ｐゴシック" pitchFamily="50" charset="-128"/>
            </a:endParaRPr>
          </a:p>
        </p:txBody>
      </p:sp>
      <p:sp>
        <p:nvSpPr>
          <p:cNvPr id="95247" name="テキスト ボックス 15"/>
          <p:cNvSpPr txBox="1">
            <a:spLocks noChangeArrowheads="1"/>
          </p:cNvSpPr>
          <p:nvPr/>
        </p:nvSpPr>
        <p:spPr bwMode="auto">
          <a:xfrm>
            <a:off x="3949700" y="6278563"/>
            <a:ext cx="4603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en-US" altLang="ja-JP" sz="1800" b="1" smtClean="0">
                <a:solidFill>
                  <a:srgbClr val="006699"/>
                </a:solidFill>
                <a:latin typeface="ＭＳ Ｐゴシック" pitchFamily="50" charset="-128"/>
              </a:rPr>
              <a:t>30</a:t>
            </a:r>
            <a:endParaRPr lang="ja-JP" altLang="en-US" sz="1800" b="1" smtClean="0">
              <a:solidFill>
                <a:srgbClr val="006699"/>
              </a:solidFill>
              <a:latin typeface="ＭＳ Ｐゴシック" pitchFamily="50" charset="-128"/>
            </a:endParaRPr>
          </a:p>
        </p:txBody>
      </p:sp>
      <p:sp>
        <p:nvSpPr>
          <p:cNvPr id="95248" name="テキスト ボックス 17"/>
          <p:cNvSpPr txBox="1">
            <a:spLocks noChangeArrowheads="1"/>
          </p:cNvSpPr>
          <p:nvPr/>
        </p:nvSpPr>
        <p:spPr bwMode="auto">
          <a:xfrm>
            <a:off x="4332288" y="6278563"/>
            <a:ext cx="4603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en-US" altLang="ja-JP" sz="1800" b="1" smtClean="0">
                <a:solidFill>
                  <a:srgbClr val="006699"/>
                </a:solidFill>
                <a:latin typeface="ＭＳ Ｐゴシック" pitchFamily="50" charset="-128"/>
              </a:rPr>
              <a:t>35</a:t>
            </a:r>
            <a:endParaRPr lang="ja-JP" altLang="en-US" sz="1800" b="1" smtClean="0">
              <a:solidFill>
                <a:srgbClr val="006699"/>
              </a:solidFill>
              <a:latin typeface="ＭＳ Ｐゴシック" pitchFamily="50" charset="-128"/>
            </a:endParaRPr>
          </a:p>
        </p:txBody>
      </p:sp>
      <p:sp>
        <p:nvSpPr>
          <p:cNvPr id="95249" name="テキスト ボックス 18"/>
          <p:cNvSpPr txBox="1">
            <a:spLocks noChangeArrowheads="1"/>
          </p:cNvSpPr>
          <p:nvPr/>
        </p:nvSpPr>
        <p:spPr bwMode="auto">
          <a:xfrm>
            <a:off x="4702175" y="6272213"/>
            <a:ext cx="4603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en-US" altLang="ja-JP" sz="1800" b="1" smtClean="0">
                <a:solidFill>
                  <a:srgbClr val="006699"/>
                </a:solidFill>
                <a:latin typeface="ＭＳ Ｐゴシック" pitchFamily="50" charset="-128"/>
              </a:rPr>
              <a:t>40</a:t>
            </a:r>
            <a:endParaRPr lang="ja-JP" altLang="en-US" sz="1800" b="1" smtClean="0">
              <a:solidFill>
                <a:srgbClr val="006699"/>
              </a:solidFill>
              <a:latin typeface="ＭＳ Ｐゴシック" pitchFamily="50" charset="-128"/>
            </a:endParaRPr>
          </a:p>
        </p:txBody>
      </p:sp>
      <p:sp>
        <p:nvSpPr>
          <p:cNvPr id="95250" name="テキスト ボックス 19"/>
          <p:cNvSpPr txBox="1">
            <a:spLocks noChangeArrowheads="1"/>
          </p:cNvSpPr>
          <p:nvPr/>
        </p:nvSpPr>
        <p:spPr bwMode="auto">
          <a:xfrm>
            <a:off x="5056188" y="6278563"/>
            <a:ext cx="461962"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en-US" altLang="ja-JP" sz="1800" b="1" smtClean="0">
                <a:solidFill>
                  <a:srgbClr val="006699"/>
                </a:solidFill>
                <a:latin typeface="ＭＳ Ｐゴシック" pitchFamily="50" charset="-128"/>
              </a:rPr>
              <a:t>45</a:t>
            </a:r>
            <a:endParaRPr lang="ja-JP" altLang="en-US" sz="1800" b="1" smtClean="0">
              <a:solidFill>
                <a:srgbClr val="006699"/>
              </a:solidFill>
              <a:latin typeface="ＭＳ Ｐゴシック" pitchFamily="50" charset="-128"/>
            </a:endParaRPr>
          </a:p>
        </p:txBody>
      </p:sp>
      <p:sp>
        <p:nvSpPr>
          <p:cNvPr id="95251" name="テキスト ボックス 20"/>
          <p:cNvSpPr txBox="1">
            <a:spLocks noChangeArrowheads="1"/>
          </p:cNvSpPr>
          <p:nvPr/>
        </p:nvSpPr>
        <p:spPr bwMode="auto">
          <a:xfrm>
            <a:off x="5437188" y="6278563"/>
            <a:ext cx="4603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en-US" altLang="ja-JP" sz="1800" b="1" smtClean="0">
                <a:solidFill>
                  <a:srgbClr val="006699"/>
                </a:solidFill>
                <a:latin typeface="ＭＳ Ｐゴシック" pitchFamily="50" charset="-128"/>
              </a:rPr>
              <a:t>50</a:t>
            </a:r>
            <a:endParaRPr lang="ja-JP" altLang="en-US" sz="1800" b="1" smtClean="0">
              <a:solidFill>
                <a:srgbClr val="006699"/>
              </a:solidFill>
              <a:latin typeface="ＭＳ Ｐゴシック" pitchFamily="50" charset="-128"/>
            </a:endParaRPr>
          </a:p>
        </p:txBody>
      </p:sp>
      <p:sp>
        <p:nvSpPr>
          <p:cNvPr id="95252" name="テキスト ボックス 21"/>
          <p:cNvSpPr txBox="1">
            <a:spLocks noChangeArrowheads="1"/>
          </p:cNvSpPr>
          <p:nvPr/>
        </p:nvSpPr>
        <p:spPr bwMode="auto">
          <a:xfrm>
            <a:off x="5819775" y="6273800"/>
            <a:ext cx="4619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en-US" altLang="ja-JP" sz="1800" b="1" smtClean="0">
                <a:solidFill>
                  <a:srgbClr val="006699"/>
                </a:solidFill>
                <a:latin typeface="ＭＳ Ｐゴシック" pitchFamily="50" charset="-128"/>
              </a:rPr>
              <a:t>55</a:t>
            </a:r>
            <a:endParaRPr lang="ja-JP" altLang="en-US" sz="1800" b="1" smtClean="0">
              <a:solidFill>
                <a:srgbClr val="006699"/>
              </a:solidFill>
              <a:latin typeface="ＭＳ Ｐゴシック" pitchFamily="50" charset="-128"/>
            </a:endParaRPr>
          </a:p>
        </p:txBody>
      </p:sp>
      <p:sp>
        <p:nvSpPr>
          <p:cNvPr id="95253" name="テキスト ボックス 22"/>
          <p:cNvSpPr txBox="1">
            <a:spLocks noChangeArrowheads="1"/>
          </p:cNvSpPr>
          <p:nvPr/>
        </p:nvSpPr>
        <p:spPr bwMode="auto">
          <a:xfrm>
            <a:off x="6240463" y="6283325"/>
            <a:ext cx="4603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en-US" altLang="ja-JP" sz="1800" b="1" smtClean="0">
                <a:solidFill>
                  <a:srgbClr val="006699"/>
                </a:solidFill>
                <a:latin typeface="ＭＳ Ｐゴシック" pitchFamily="50" charset="-128"/>
              </a:rPr>
              <a:t>60</a:t>
            </a:r>
            <a:endParaRPr lang="ja-JP" altLang="en-US" sz="1800" b="1" smtClean="0">
              <a:solidFill>
                <a:srgbClr val="006699"/>
              </a:solidFill>
              <a:latin typeface="ＭＳ Ｐゴシック" pitchFamily="50" charset="-128"/>
            </a:endParaRPr>
          </a:p>
        </p:txBody>
      </p:sp>
      <p:sp>
        <p:nvSpPr>
          <p:cNvPr id="95254" name="テキスト ボックス 23"/>
          <p:cNvSpPr txBox="1">
            <a:spLocks noChangeArrowheads="1"/>
          </p:cNvSpPr>
          <p:nvPr/>
        </p:nvSpPr>
        <p:spPr bwMode="auto">
          <a:xfrm>
            <a:off x="6642100" y="6278563"/>
            <a:ext cx="46196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en-US" altLang="ja-JP" sz="1800" b="1" smtClean="0">
                <a:solidFill>
                  <a:srgbClr val="006699"/>
                </a:solidFill>
                <a:latin typeface="ＭＳ Ｐゴシック" pitchFamily="50" charset="-128"/>
              </a:rPr>
              <a:t>65</a:t>
            </a:r>
            <a:endParaRPr lang="ja-JP" altLang="en-US" sz="1800" b="1" smtClean="0">
              <a:solidFill>
                <a:srgbClr val="006699"/>
              </a:solidFill>
              <a:latin typeface="ＭＳ Ｐゴシック" pitchFamily="50" charset="-128"/>
            </a:endParaRPr>
          </a:p>
        </p:txBody>
      </p:sp>
      <p:sp>
        <p:nvSpPr>
          <p:cNvPr id="95255" name="テキスト ボックス 24"/>
          <p:cNvSpPr txBox="1">
            <a:spLocks noChangeArrowheads="1"/>
          </p:cNvSpPr>
          <p:nvPr/>
        </p:nvSpPr>
        <p:spPr bwMode="auto">
          <a:xfrm>
            <a:off x="7381875" y="6276975"/>
            <a:ext cx="4603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en-US" altLang="ja-JP" sz="1800" b="1" smtClean="0">
                <a:solidFill>
                  <a:srgbClr val="006699"/>
                </a:solidFill>
                <a:latin typeface="ＭＳ Ｐゴシック" pitchFamily="50" charset="-128"/>
              </a:rPr>
              <a:t>75</a:t>
            </a:r>
            <a:endParaRPr lang="ja-JP" altLang="en-US" sz="1800" b="1" smtClean="0">
              <a:solidFill>
                <a:srgbClr val="006699"/>
              </a:solidFill>
              <a:latin typeface="ＭＳ Ｐゴシック" pitchFamily="50" charset="-128"/>
            </a:endParaRPr>
          </a:p>
        </p:txBody>
      </p:sp>
      <p:sp>
        <p:nvSpPr>
          <p:cNvPr id="95256" name="テキスト ボックス 25"/>
          <p:cNvSpPr txBox="1">
            <a:spLocks noChangeArrowheads="1"/>
          </p:cNvSpPr>
          <p:nvPr/>
        </p:nvSpPr>
        <p:spPr bwMode="auto">
          <a:xfrm>
            <a:off x="6989763" y="6276975"/>
            <a:ext cx="4619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en-US" altLang="ja-JP" sz="1800" b="1" smtClean="0">
                <a:solidFill>
                  <a:srgbClr val="006699"/>
                </a:solidFill>
                <a:latin typeface="ＭＳ Ｐゴシック" pitchFamily="50" charset="-128"/>
              </a:rPr>
              <a:t>70</a:t>
            </a:r>
            <a:endParaRPr lang="ja-JP" altLang="en-US" sz="1800" b="1" smtClean="0">
              <a:solidFill>
                <a:srgbClr val="006699"/>
              </a:solidFill>
              <a:latin typeface="ＭＳ Ｐゴシック" pitchFamily="50" charset="-128"/>
            </a:endParaRPr>
          </a:p>
        </p:txBody>
      </p:sp>
      <p:sp>
        <p:nvSpPr>
          <p:cNvPr id="95257" name="テキスト ボックス 26"/>
          <p:cNvSpPr txBox="1">
            <a:spLocks noChangeArrowheads="1"/>
          </p:cNvSpPr>
          <p:nvPr/>
        </p:nvSpPr>
        <p:spPr bwMode="auto">
          <a:xfrm>
            <a:off x="7724775" y="6275388"/>
            <a:ext cx="46196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en-US" altLang="ja-JP" sz="1800" b="1" smtClean="0">
                <a:solidFill>
                  <a:srgbClr val="006699"/>
                </a:solidFill>
                <a:latin typeface="ＭＳ Ｐゴシック" pitchFamily="50" charset="-128"/>
              </a:rPr>
              <a:t>80</a:t>
            </a:r>
            <a:endParaRPr lang="ja-JP" altLang="en-US" sz="1800" b="1" smtClean="0">
              <a:solidFill>
                <a:srgbClr val="006699"/>
              </a:solidFill>
              <a:latin typeface="ＭＳ Ｐゴシック" pitchFamily="50" charset="-128"/>
            </a:endParaRPr>
          </a:p>
        </p:txBody>
      </p:sp>
      <p:sp>
        <p:nvSpPr>
          <p:cNvPr id="95258" name="テキスト ボックス 27"/>
          <p:cNvSpPr txBox="1">
            <a:spLocks noChangeArrowheads="1"/>
          </p:cNvSpPr>
          <p:nvPr/>
        </p:nvSpPr>
        <p:spPr bwMode="auto">
          <a:xfrm>
            <a:off x="8150225" y="6281738"/>
            <a:ext cx="4603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en-US" altLang="ja-JP" sz="1800" b="1" smtClean="0">
                <a:solidFill>
                  <a:srgbClr val="006699"/>
                </a:solidFill>
                <a:latin typeface="ＭＳ Ｐゴシック" pitchFamily="50" charset="-128"/>
              </a:rPr>
              <a:t>85</a:t>
            </a:r>
            <a:endParaRPr lang="ja-JP" altLang="en-US" sz="1800" b="1" smtClean="0">
              <a:solidFill>
                <a:srgbClr val="006699"/>
              </a:solidFill>
              <a:latin typeface="ＭＳ Ｐゴシック" pitchFamily="50" charset="-128"/>
            </a:endParaRPr>
          </a:p>
        </p:txBody>
      </p:sp>
      <p:sp>
        <p:nvSpPr>
          <p:cNvPr id="95259" name="テキスト ボックス 28"/>
          <p:cNvSpPr txBox="1">
            <a:spLocks noChangeArrowheads="1"/>
          </p:cNvSpPr>
          <p:nvPr/>
        </p:nvSpPr>
        <p:spPr bwMode="auto">
          <a:xfrm>
            <a:off x="2801938" y="6265863"/>
            <a:ext cx="4603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en-US" altLang="ja-JP" sz="1800" b="1" smtClean="0">
                <a:solidFill>
                  <a:srgbClr val="006699"/>
                </a:solidFill>
                <a:latin typeface="ＭＳ Ｐゴシック" pitchFamily="50" charset="-128"/>
              </a:rPr>
              <a:t>15</a:t>
            </a:r>
            <a:endParaRPr lang="ja-JP" altLang="en-US" sz="1800" b="1" smtClean="0">
              <a:solidFill>
                <a:srgbClr val="006699"/>
              </a:solidFill>
              <a:latin typeface="ＭＳ Ｐゴシック" pitchFamily="50" charset="-128"/>
            </a:endParaRPr>
          </a:p>
        </p:txBody>
      </p:sp>
    </p:spTree>
    <p:extLst>
      <p:ext uri="{BB962C8B-B14F-4D97-AF65-F5344CB8AC3E}">
        <p14:creationId xmlns:p14="http://schemas.microsoft.com/office/powerpoint/2010/main" val="1392858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1+#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nodeType="afterGroup">
                            <p:stCondLst>
                              <p:cond delay="3000"/>
                            </p:stCondLst>
                            <p:childTnLst>
                              <p:par>
                                <p:cTn id="13" presetID="2" presetClass="entr" presetSubtype="2" fill="hold" grpId="0" nodeType="after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3000" fill="hold"/>
                                        <p:tgtEl>
                                          <p:spTgt spid="2"/>
                                        </p:tgtEl>
                                        <p:attrNameLst>
                                          <p:attrName>ppt_x</p:attrName>
                                        </p:attrNameLst>
                                      </p:cBhvr>
                                      <p:tavLst>
                                        <p:tav tm="0">
                                          <p:val>
                                            <p:strVal val="1+#ppt_w/2"/>
                                          </p:val>
                                        </p:tav>
                                        <p:tav tm="100000">
                                          <p:val>
                                            <p:strVal val="#ppt_x"/>
                                          </p:val>
                                        </p:tav>
                                      </p:tavLst>
                                    </p:anim>
                                    <p:anim calcmode="lin" valueType="num">
                                      <p:cBhvr additive="base">
                                        <p:cTn id="16" dur="3000" fill="hold"/>
                                        <p:tgtEl>
                                          <p:spTgt spid="2"/>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7000"/>
                            </p:stCondLst>
                            <p:childTnLst>
                              <p:par>
                                <p:cTn id="18" presetID="2" presetClass="entr" presetSubtype="2" fill="hold" grpId="0" nodeType="afterEffect">
                                  <p:stCondLst>
                                    <p:cond delay="10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3000" fill="hold"/>
                                        <p:tgtEl>
                                          <p:spTgt spid="5"/>
                                        </p:tgtEl>
                                        <p:attrNameLst>
                                          <p:attrName>ppt_x</p:attrName>
                                        </p:attrNameLst>
                                      </p:cBhvr>
                                      <p:tavLst>
                                        <p:tav tm="0">
                                          <p:val>
                                            <p:strVal val="1+#ppt_w/2"/>
                                          </p:val>
                                        </p:tav>
                                        <p:tav tm="100000">
                                          <p:val>
                                            <p:strVal val="#ppt_x"/>
                                          </p:val>
                                        </p:tav>
                                      </p:tavLst>
                                    </p:anim>
                                    <p:anim calcmode="lin" valueType="num">
                                      <p:cBhvr additive="base">
                                        <p:cTn id="21" dur="3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8" name="グラフ 1"/>
          <p:cNvGraphicFramePr>
            <a:graphicFrameLocks/>
          </p:cNvGraphicFramePr>
          <p:nvPr/>
        </p:nvGraphicFramePr>
        <p:xfrm>
          <a:off x="-23813" y="701675"/>
          <a:ext cx="9231313" cy="6091238"/>
        </p:xfrm>
        <a:graphic>
          <a:graphicData uri="http://schemas.openxmlformats.org/presentationml/2006/ole">
            <mc:AlternateContent xmlns:mc="http://schemas.openxmlformats.org/markup-compatibility/2006">
              <mc:Choice xmlns:v="urn:schemas-microsoft-com:vml" Requires="v">
                <p:oleObj spid="_x0000_s9226" r:id="rId4" imgW="9230144" imgH="6090432" progId="Excel.Chart.8">
                  <p:embed/>
                </p:oleObj>
              </mc:Choice>
              <mc:Fallback>
                <p:oleObj r:id="rId4" imgW="9230144" imgH="6090432"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3" y="701675"/>
                        <a:ext cx="9231313" cy="609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5"/>
          <p:cNvSpPr>
            <a:spLocks noChangeArrowheads="1"/>
          </p:cNvSpPr>
          <p:nvPr/>
        </p:nvSpPr>
        <p:spPr bwMode="auto">
          <a:xfrm>
            <a:off x="5219700" y="260350"/>
            <a:ext cx="3770313" cy="396875"/>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algn="r" fontAlgn="auto">
              <a:spcBef>
                <a:spcPts val="0"/>
              </a:spcBef>
              <a:spcAft>
                <a:spcPts val="0"/>
              </a:spcAft>
              <a:defRPr/>
            </a:pPr>
            <a:r>
              <a:rPr lang="ja-JP" altLang="en-US" sz="2000" b="1" dirty="0">
                <a:solidFill>
                  <a:srgbClr val="FFFFFF"/>
                </a:solidFill>
                <a:latin typeface="HGｺﾞｼｯｸM"/>
                <a:ea typeface="HGｺﾞｼｯｸM"/>
              </a:rPr>
              <a:t>期間：2003年1月～201</a:t>
            </a:r>
            <a:r>
              <a:rPr lang="en-US" altLang="ja-JP" sz="2000" b="1" dirty="0">
                <a:solidFill>
                  <a:srgbClr val="FFFFFF"/>
                </a:solidFill>
                <a:latin typeface="HGｺﾞｼｯｸM"/>
                <a:ea typeface="HGｺﾞｼｯｸM"/>
              </a:rPr>
              <a:t>3</a:t>
            </a:r>
            <a:r>
              <a:rPr lang="ja-JP" altLang="en-US" sz="2000" b="1" dirty="0">
                <a:solidFill>
                  <a:srgbClr val="FFFFFF"/>
                </a:solidFill>
                <a:latin typeface="HGｺﾞｼｯｸM"/>
                <a:ea typeface="HGｺﾞｼｯｸM"/>
              </a:rPr>
              <a:t>年12月</a:t>
            </a:r>
          </a:p>
        </p:txBody>
      </p:sp>
      <p:sp>
        <p:nvSpPr>
          <p:cNvPr id="96260" name="テキスト ボックス 1"/>
          <p:cNvSpPr txBox="1">
            <a:spLocks noChangeArrowheads="1"/>
          </p:cNvSpPr>
          <p:nvPr/>
        </p:nvSpPr>
        <p:spPr bwMode="auto">
          <a:xfrm>
            <a:off x="146050" y="44450"/>
            <a:ext cx="5073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eaLnBrk="1" hangingPunct="1">
              <a:spcBef>
                <a:spcPct val="0"/>
              </a:spcBef>
              <a:spcAft>
                <a:spcPct val="0"/>
              </a:spcAft>
              <a:buClrTx/>
              <a:buFontTx/>
              <a:buNone/>
            </a:pPr>
            <a:r>
              <a:rPr lang="ja-JP" altLang="en-US" sz="4000" b="1" smtClean="0">
                <a:solidFill>
                  <a:srgbClr val="FFFF00"/>
                </a:solidFill>
                <a:latin typeface="HGP明朝B" pitchFamily="18" charset="-128"/>
                <a:ea typeface="HGP明朝B" pitchFamily="18" charset="-128"/>
              </a:rPr>
              <a:t>年齢別妊娠率・流産率</a:t>
            </a:r>
            <a:endParaRPr lang="en-US" altLang="ja-JP" sz="4000" b="1" smtClean="0">
              <a:solidFill>
                <a:srgbClr val="FFFF00"/>
              </a:solidFill>
              <a:latin typeface="HGP明朝B" pitchFamily="18" charset="-128"/>
              <a:ea typeface="HGP明朝B" pitchFamily="18" charset="-128"/>
            </a:endParaRPr>
          </a:p>
        </p:txBody>
      </p:sp>
      <p:sp>
        <p:nvSpPr>
          <p:cNvPr id="96261" name="テキスト ボックス 4"/>
          <p:cNvSpPr txBox="1">
            <a:spLocks noChangeArrowheads="1"/>
          </p:cNvSpPr>
          <p:nvPr/>
        </p:nvSpPr>
        <p:spPr bwMode="auto">
          <a:xfrm>
            <a:off x="3708400" y="6381750"/>
            <a:ext cx="18764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eaLnBrk="1" hangingPunct="1">
              <a:spcBef>
                <a:spcPct val="0"/>
              </a:spcBef>
              <a:spcAft>
                <a:spcPct val="0"/>
              </a:spcAft>
              <a:buClrTx/>
              <a:buFontTx/>
              <a:buNone/>
            </a:pPr>
            <a:r>
              <a:rPr lang="ja-JP" altLang="en-US" sz="2200" smtClean="0">
                <a:solidFill>
                  <a:srgbClr val="FFFFFF"/>
                </a:solidFill>
              </a:rPr>
              <a:t>年齢層（歳）</a:t>
            </a:r>
          </a:p>
        </p:txBody>
      </p:sp>
      <p:sp>
        <p:nvSpPr>
          <p:cNvPr id="96262" name="テキスト ボックス 6"/>
          <p:cNvSpPr txBox="1">
            <a:spLocks noChangeArrowheads="1"/>
          </p:cNvSpPr>
          <p:nvPr/>
        </p:nvSpPr>
        <p:spPr bwMode="auto">
          <a:xfrm>
            <a:off x="6843713" y="714375"/>
            <a:ext cx="657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eaLnBrk="1" hangingPunct="1">
              <a:spcBef>
                <a:spcPct val="0"/>
              </a:spcBef>
              <a:spcAft>
                <a:spcPct val="0"/>
              </a:spcAft>
              <a:buClrTx/>
              <a:buFontTx/>
              <a:buNone/>
            </a:pPr>
            <a:r>
              <a:rPr lang="en-US" altLang="ja-JP" sz="1400" smtClean="0">
                <a:solidFill>
                  <a:srgbClr val="0000FF"/>
                </a:solidFill>
                <a:latin typeface="HGPｺﾞｼｯｸE" pitchFamily="50" charset="-128"/>
                <a:ea typeface="HGPｺﾞｼｯｸE" pitchFamily="50" charset="-128"/>
              </a:rPr>
              <a:t>100</a:t>
            </a:r>
            <a:r>
              <a:rPr lang="ja-JP" altLang="en-US" sz="1400" smtClean="0">
                <a:solidFill>
                  <a:srgbClr val="0000FF"/>
                </a:solidFill>
                <a:latin typeface="HGPｺﾞｼｯｸE" pitchFamily="50" charset="-128"/>
                <a:ea typeface="HGPｺﾞｼｯｸE" pitchFamily="50" charset="-128"/>
              </a:rPr>
              <a:t>％</a:t>
            </a:r>
          </a:p>
        </p:txBody>
      </p:sp>
      <p:sp>
        <p:nvSpPr>
          <p:cNvPr id="96263" name="Text Box 15"/>
          <p:cNvSpPr txBox="1">
            <a:spLocks noChangeArrowheads="1"/>
          </p:cNvSpPr>
          <p:nvPr/>
        </p:nvSpPr>
        <p:spPr bwMode="auto">
          <a:xfrm rot="-5400000">
            <a:off x="558007" y="3209131"/>
            <a:ext cx="736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293/691</a:t>
            </a:r>
          </a:p>
        </p:txBody>
      </p:sp>
      <p:sp>
        <p:nvSpPr>
          <p:cNvPr id="96264" name="Text Box 15"/>
          <p:cNvSpPr txBox="1">
            <a:spLocks noChangeArrowheads="1"/>
          </p:cNvSpPr>
          <p:nvPr/>
        </p:nvSpPr>
        <p:spPr bwMode="auto">
          <a:xfrm rot="-5400000">
            <a:off x="752475" y="5153025"/>
            <a:ext cx="6524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42/293</a:t>
            </a:r>
          </a:p>
        </p:txBody>
      </p:sp>
      <p:sp>
        <p:nvSpPr>
          <p:cNvPr id="96265" name="Text Box 15"/>
          <p:cNvSpPr txBox="1">
            <a:spLocks noChangeArrowheads="1"/>
          </p:cNvSpPr>
          <p:nvPr/>
        </p:nvSpPr>
        <p:spPr bwMode="auto">
          <a:xfrm rot="-5400000">
            <a:off x="1058863" y="3641725"/>
            <a:ext cx="822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694/1882</a:t>
            </a:r>
          </a:p>
        </p:txBody>
      </p:sp>
      <p:sp>
        <p:nvSpPr>
          <p:cNvPr id="96266" name="Text Box 15"/>
          <p:cNvSpPr txBox="1">
            <a:spLocks noChangeArrowheads="1"/>
          </p:cNvSpPr>
          <p:nvPr/>
        </p:nvSpPr>
        <p:spPr bwMode="auto">
          <a:xfrm rot="-5400000">
            <a:off x="1255713" y="4768850"/>
            <a:ext cx="738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138/694</a:t>
            </a:r>
          </a:p>
        </p:txBody>
      </p:sp>
      <p:sp>
        <p:nvSpPr>
          <p:cNvPr id="96267" name="Text Box 15"/>
          <p:cNvSpPr txBox="1">
            <a:spLocks noChangeArrowheads="1"/>
          </p:cNvSpPr>
          <p:nvPr/>
        </p:nvSpPr>
        <p:spPr bwMode="auto">
          <a:xfrm rot="-5400000">
            <a:off x="1667669" y="4764881"/>
            <a:ext cx="738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228/721</a:t>
            </a:r>
          </a:p>
        </p:txBody>
      </p:sp>
      <p:sp>
        <p:nvSpPr>
          <p:cNvPr id="96268" name="Text Box 15"/>
          <p:cNvSpPr txBox="1">
            <a:spLocks noChangeArrowheads="1"/>
          </p:cNvSpPr>
          <p:nvPr/>
        </p:nvSpPr>
        <p:spPr bwMode="auto">
          <a:xfrm rot="-5400000">
            <a:off x="1863726" y="4259262"/>
            <a:ext cx="6524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56/228</a:t>
            </a:r>
          </a:p>
        </p:txBody>
      </p:sp>
      <p:sp>
        <p:nvSpPr>
          <p:cNvPr id="96269" name="Text Box 15"/>
          <p:cNvSpPr txBox="1">
            <a:spLocks noChangeArrowheads="1"/>
          </p:cNvSpPr>
          <p:nvPr/>
        </p:nvSpPr>
        <p:spPr bwMode="auto">
          <a:xfrm rot="-5400000">
            <a:off x="2213769" y="4207669"/>
            <a:ext cx="738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160/481</a:t>
            </a:r>
          </a:p>
        </p:txBody>
      </p:sp>
      <p:sp>
        <p:nvSpPr>
          <p:cNvPr id="96270" name="Text Box 15"/>
          <p:cNvSpPr txBox="1">
            <a:spLocks noChangeArrowheads="1"/>
          </p:cNvSpPr>
          <p:nvPr/>
        </p:nvSpPr>
        <p:spPr bwMode="auto">
          <a:xfrm rot="-5400000">
            <a:off x="2757488" y="4492625"/>
            <a:ext cx="738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137/487</a:t>
            </a:r>
          </a:p>
        </p:txBody>
      </p:sp>
      <p:sp>
        <p:nvSpPr>
          <p:cNvPr id="96271" name="Text Box 15"/>
          <p:cNvSpPr txBox="1">
            <a:spLocks noChangeArrowheads="1"/>
          </p:cNvSpPr>
          <p:nvPr/>
        </p:nvSpPr>
        <p:spPr bwMode="auto">
          <a:xfrm rot="-5400000">
            <a:off x="2409031" y="4836319"/>
            <a:ext cx="65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34/160</a:t>
            </a:r>
          </a:p>
        </p:txBody>
      </p:sp>
      <p:sp>
        <p:nvSpPr>
          <p:cNvPr id="96272" name="Text Box 15"/>
          <p:cNvSpPr txBox="1">
            <a:spLocks noChangeArrowheads="1"/>
          </p:cNvSpPr>
          <p:nvPr/>
        </p:nvSpPr>
        <p:spPr bwMode="auto">
          <a:xfrm rot="-5400000">
            <a:off x="2964657" y="4980781"/>
            <a:ext cx="652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42/137</a:t>
            </a:r>
          </a:p>
        </p:txBody>
      </p:sp>
      <p:sp>
        <p:nvSpPr>
          <p:cNvPr id="96273" name="Text Box 15"/>
          <p:cNvSpPr txBox="1">
            <a:spLocks noChangeArrowheads="1"/>
          </p:cNvSpPr>
          <p:nvPr/>
        </p:nvSpPr>
        <p:spPr bwMode="auto">
          <a:xfrm rot="-5400000">
            <a:off x="3311525" y="4421188"/>
            <a:ext cx="7381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126/482</a:t>
            </a:r>
          </a:p>
        </p:txBody>
      </p:sp>
      <p:sp>
        <p:nvSpPr>
          <p:cNvPr id="96274" name="Text Box 15"/>
          <p:cNvSpPr txBox="1">
            <a:spLocks noChangeArrowheads="1"/>
          </p:cNvSpPr>
          <p:nvPr/>
        </p:nvSpPr>
        <p:spPr bwMode="auto">
          <a:xfrm rot="-5400000">
            <a:off x="3526631" y="4760119"/>
            <a:ext cx="65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29/126</a:t>
            </a:r>
          </a:p>
        </p:txBody>
      </p:sp>
      <p:sp>
        <p:nvSpPr>
          <p:cNvPr id="96275" name="Text Box 15"/>
          <p:cNvSpPr txBox="1">
            <a:spLocks noChangeArrowheads="1"/>
          </p:cNvSpPr>
          <p:nvPr/>
        </p:nvSpPr>
        <p:spPr bwMode="auto">
          <a:xfrm rot="-5400000">
            <a:off x="3879850" y="4403726"/>
            <a:ext cx="7381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103/401</a:t>
            </a:r>
          </a:p>
        </p:txBody>
      </p:sp>
      <p:sp>
        <p:nvSpPr>
          <p:cNvPr id="96276" name="Text Box 15"/>
          <p:cNvSpPr txBox="1">
            <a:spLocks noChangeArrowheads="1"/>
          </p:cNvSpPr>
          <p:nvPr/>
        </p:nvSpPr>
        <p:spPr bwMode="auto">
          <a:xfrm rot="-5400000">
            <a:off x="4064795" y="3831431"/>
            <a:ext cx="652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37/103</a:t>
            </a:r>
          </a:p>
        </p:txBody>
      </p:sp>
      <p:sp>
        <p:nvSpPr>
          <p:cNvPr id="96277" name="Text Box 15"/>
          <p:cNvSpPr txBox="1">
            <a:spLocks noChangeArrowheads="1"/>
          </p:cNvSpPr>
          <p:nvPr/>
        </p:nvSpPr>
        <p:spPr bwMode="auto">
          <a:xfrm rot="-5400000">
            <a:off x="4467225" y="4984750"/>
            <a:ext cx="6524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76/401</a:t>
            </a:r>
          </a:p>
        </p:txBody>
      </p:sp>
      <p:sp>
        <p:nvSpPr>
          <p:cNvPr id="96278" name="Text Box 15"/>
          <p:cNvSpPr txBox="1">
            <a:spLocks noChangeArrowheads="1"/>
          </p:cNvSpPr>
          <p:nvPr/>
        </p:nvSpPr>
        <p:spPr bwMode="auto">
          <a:xfrm rot="-5400000">
            <a:off x="4663281" y="3553620"/>
            <a:ext cx="568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27/76</a:t>
            </a:r>
          </a:p>
        </p:txBody>
      </p:sp>
      <p:sp>
        <p:nvSpPr>
          <p:cNvPr id="96279" name="Text Box 15"/>
          <p:cNvSpPr txBox="1">
            <a:spLocks noChangeArrowheads="1"/>
          </p:cNvSpPr>
          <p:nvPr/>
        </p:nvSpPr>
        <p:spPr bwMode="auto">
          <a:xfrm rot="-5400000">
            <a:off x="5033169" y="5125244"/>
            <a:ext cx="65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69/520</a:t>
            </a:r>
          </a:p>
        </p:txBody>
      </p:sp>
      <p:sp>
        <p:nvSpPr>
          <p:cNvPr id="96280" name="Text Box 15"/>
          <p:cNvSpPr txBox="1">
            <a:spLocks noChangeArrowheads="1"/>
          </p:cNvSpPr>
          <p:nvPr/>
        </p:nvSpPr>
        <p:spPr bwMode="auto">
          <a:xfrm rot="-5400000">
            <a:off x="5218907" y="3655219"/>
            <a:ext cx="566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26/69</a:t>
            </a:r>
          </a:p>
        </p:txBody>
      </p:sp>
      <p:sp>
        <p:nvSpPr>
          <p:cNvPr id="96281" name="Text Box 15"/>
          <p:cNvSpPr txBox="1">
            <a:spLocks noChangeArrowheads="1"/>
          </p:cNvSpPr>
          <p:nvPr/>
        </p:nvSpPr>
        <p:spPr bwMode="auto">
          <a:xfrm rot="-5400000">
            <a:off x="5588795" y="5133181"/>
            <a:ext cx="652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34/231</a:t>
            </a:r>
          </a:p>
        </p:txBody>
      </p:sp>
      <p:sp>
        <p:nvSpPr>
          <p:cNvPr id="96282" name="Text Box 15"/>
          <p:cNvSpPr txBox="1">
            <a:spLocks noChangeArrowheads="1"/>
          </p:cNvSpPr>
          <p:nvPr/>
        </p:nvSpPr>
        <p:spPr bwMode="auto">
          <a:xfrm rot="-5400000">
            <a:off x="5784056" y="2002632"/>
            <a:ext cx="568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20/34</a:t>
            </a:r>
          </a:p>
        </p:txBody>
      </p:sp>
      <p:sp>
        <p:nvSpPr>
          <p:cNvPr id="96283" name="Text Box 15"/>
          <p:cNvSpPr txBox="1">
            <a:spLocks noChangeArrowheads="1"/>
          </p:cNvSpPr>
          <p:nvPr/>
        </p:nvSpPr>
        <p:spPr bwMode="auto">
          <a:xfrm rot="-5400000">
            <a:off x="6161882" y="5501481"/>
            <a:ext cx="615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100" b="1" smtClean="0">
                <a:solidFill>
                  <a:srgbClr val="FFFFFF"/>
                </a:solidFill>
                <a:latin typeface="Helvetica" pitchFamily="34" charset="0"/>
                <a:ea typeface="ＭＳ Ｐゴシック" pitchFamily="50" charset="-128"/>
              </a:rPr>
              <a:t>12/152</a:t>
            </a:r>
          </a:p>
        </p:txBody>
      </p:sp>
      <p:sp>
        <p:nvSpPr>
          <p:cNvPr id="96284" name="Text Box 15"/>
          <p:cNvSpPr txBox="1">
            <a:spLocks noChangeArrowheads="1"/>
          </p:cNvSpPr>
          <p:nvPr/>
        </p:nvSpPr>
        <p:spPr bwMode="auto">
          <a:xfrm rot="-5400000">
            <a:off x="6362701" y="1835150"/>
            <a:ext cx="48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7/12</a:t>
            </a:r>
          </a:p>
        </p:txBody>
      </p:sp>
      <p:sp>
        <p:nvSpPr>
          <p:cNvPr id="96285" name="Text Box 15"/>
          <p:cNvSpPr txBox="1">
            <a:spLocks noChangeArrowheads="1"/>
          </p:cNvSpPr>
          <p:nvPr/>
        </p:nvSpPr>
        <p:spPr bwMode="auto">
          <a:xfrm rot="-5400000">
            <a:off x="6971506" y="1362870"/>
            <a:ext cx="3968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4/4</a:t>
            </a:r>
          </a:p>
        </p:txBody>
      </p:sp>
      <p:sp>
        <p:nvSpPr>
          <p:cNvPr id="96286" name="テキスト ボックス 35"/>
          <p:cNvSpPr txBox="1">
            <a:spLocks noChangeArrowheads="1"/>
          </p:cNvSpPr>
          <p:nvPr/>
        </p:nvSpPr>
        <p:spPr bwMode="auto">
          <a:xfrm>
            <a:off x="6643688" y="5127625"/>
            <a:ext cx="4968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eaLnBrk="1" hangingPunct="1">
              <a:spcBef>
                <a:spcPct val="0"/>
              </a:spcBef>
              <a:spcAft>
                <a:spcPct val="0"/>
              </a:spcAft>
              <a:buClrTx/>
              <a:buFontTx/>
              <a:buNone/>
            </a:pPr>
            <a:r>
              <a:rPr lang="en-US" altLang="ja-JP" sz="900" smtClean="0">
                <a:solidFill>
                  <a:srgbClr val="FF0000"/>
                </a:solidFill>
                <a:latin typeface="HGPｺﾞｼｯｸE" pitchFamily="50" charset="-128"/>
                <a:ea typeface="HGPｺﾞｼｯｸE" pitchFamily="50" charset="-128"/>
              </a:rPr>
              <a:t>4/105</a:t>
            </a:r>
            <a:endParaRPr lang="ja-JP" altLang="en-US" sz="900" smtClean="0">
              <a:solidFill>
                <a:srgbClr val="FF0000"/>
              </a:solidFill>
              <a:latin typeface="HGPｺﾞｼｯｸE" pitchFamily="50" charset="-128"/>
              <a:ea typeface="HGPｺﾞｼｯｸE" pitchFamily="50" charset="-128"/>
            </a:endParaRPr>
          </a:p>
        </p:txBody>
      </p:sp>
      <p:sp>
        <p:nvSpPr>
          <p:cNvPr id="96287" name="テキスト ボックス 36"/>
          <p:cNvSpPr txBox="1">
            <a:spLocks noChangeArrowheads="1"/>
          </p:cNvSpPr>
          <p:nvPr/>
        </p:nvSpPr>
        <p:spPr bwMode="auto">
          <a:xfrm>
            <a:off x="7305675" y="5127625"/>
            <a:ext cx="4349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eaLnBrk="1" hangingPunct="1">
              <a:spcBef>
                <a:spcPct val="0"/>
              </a:spcBef>
              <a:spcAft>
                <a:spcPct val="0"/>
              </a:spcAft>
              <a:buClrTx/>
              <a:buFontTx/>
              <a:buNone/>
            </a:pPr>
            <a:r>
              <a:rPr lang="en-US" altLang="ja-JP" sz="900" smtClean="0">
                <a:solidFill>
                  <a:srgbClr val="FF0000"/>
                </a:solidFill>
                <a:latin typeface="HGPｺﾞｼｯｸE" pitchFamily="50" charset="-128"/>
                <a:ea typeface="HGPｺﾞｼｯｸE" pitchFamily="50" charset="-128"/>
              </a:rPr>
              <a:t>1/32</a:t>
            </a:r>
            <a:endParaRPr lang="ja-JP" altLang="en-US" sz="900" smtClean="0">
              <a:solidFill>
                <a:srgbClr val="FF0000"/>
              </a:solidFill>
              <a:latin typeface="HGPｺﾞｼｯｸE" pitchFamily="50" charset="-128"/>
              <a:ea typeface="HGPｺﾞｼｯｸE" pitchFamily="50" charset="-128"/>
            </a:endParaRPr>
          </a:p>
        </p:txBody>
      </p:sp>
      <p:sp>
        <p:nvSpPr>
          <p:cNvPr id="96288" name="テキスト ボックス 37"/>
          <p:cNvSpPr txBox="1">
            <a:spLocks noChangeArrowheads="1"/>
          </p:cNvSpPr>
          <p:nvPr/>
        </p:nvSpPr>
        <p:spPr bwMode="auto">
          <a:xfrm>
            <a:off x="7818438" y="5373688"/>
            <a:ext cx="4349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eaLnBrk="1" hangingPunct="1">
              <a:spcBef>
                <a:spcPct val="0"/>
              </a:spcBef>
              <a:spcAft>
                <a:spcPct val="0"/>
              </a:spcAft>
              <a:buClrTx/>
              <a:buFontTx/>
              <a:buNone/>
            </a:pPr>
            <a:r>
              <a:rPr lang="en-US" altLang="ja-JP" sz="900" smtClean="0">
                <a:solidFill>
                  <a:srgbClr val="FF0000"/>
                </a:solidFill>
                <a:latin typeface="HGPｺﾞｼｯｸE" pitchFamily="50" charset="-128"/>
                <a:ea typeface="HGPｺﾞｼｯｸE" pitchFamily="50" charset="-128"/>
              </a:rPr>
              <a:t>0/10</a:t>
            </a:r>
            <a:endParaRPr lang="ja-JP" altLang="en-US" sz="900" smtClean="0">
              <a:solidFill>
                <a:srgbClr val="FF0000"/>
              </a:solidFill>
              <a:latin typeface="HGPｺﾞｼｯｸE" pitchFamily="50" charset="-128"/>
              <a:ea typeface="HGPｺﾞｼｯｸE" pitchFamily="50" charset="-128"/>
            </a:endParaRPr>
          </a:p>
        </p:txBody>
      </p:sp>
      <p:sp>
        <p:nvSpPr>
          <p:cNvPr id="96289" name="テキスト ボックス 38"/>
          <p:cNvSpPr txBox="1">
            <a:spLocks noChangeArrowheads="1"/>
          </p:cNvSpPr>
          <p:nvPr/>
        </p:nvSpPr>
        <p:spPr bwMode="auto">
          <a:xfrm>
            <a:off x="8394700" y="5357813"/>
            <a:ext cx="3730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eaLnBrk="1" hangingPunct="1">
              <a:spcBef>
                <a:spcPct val="0"/>
              </a:spcBef>
              <a:spcAft>
                <a:spcPct val="0"/>
              </a:spcAft>
              <a:buClrTx/>
              <a:buFontTx/>
              <a:buNone/>
            </a:pPr>
            <a:r>
              <a:rPr lang="en-US" altLang="ja-JP" sz="900" smtClean="0">
                <a:solidFill>
                  <a:srgbClr val="FF0000"/>
                </a:solidFill>
                <a:latin typeface="HGPｺﾞｼｯｸE" pitchFamily="50" charset="-128"/>
                <a:ea typeface="HGPｺﾞｼｯｸE" pitchFamily="50" charset="-128"/>
              </a:rPr>
              <a:t>0/6</a:t>
            </a:r>
            <a:endParaRPr lang="ja-JP" altLang="en-US" sz="900" smtClean="0">
              <a:solidFill>
                <a:srgbClr val="FF0000"/>
              </a:solidFill>
              <a:latin typeface="HGPｺﾞｼｯｸE" pitchFamily="50" charset="-128"/>
              <a:ea typeface="HGPｺﾞｼｯｸE" pitchFamily="50" charset="-128"/>
            </a:endParaRPr>
          </a:p>
        </p:txBody>
      </p:sp>
      <p:sp>
        <p:nvSpPr>
          <p:cNvPr id="96290" name="Text Box 15"/>
          <p:cNvSpPr txBox="1">
            <a:spLocks noChangeArrowheads="1"/>
          </p:cNvSpPr>
          <p:nvPr/>
        </p:nvSpPr>
        <p:spPr bwMode="auto">
          <a:xfrm rot="-5400000">
            <a:off x="7520782" y="1377156"/>
            <a:ext cx="398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algn="ctr" eaLnBrk="1" hangingPunct="1">
              <a:spcBef>
                <a:spcPct val="0"/>
              </a:spcBef>
              <a:spcAft>
                <a:spcPct val="0"/>
              </a:spcAft>
              <a:buClrTx/>
              <a:buFontTx/>
              <a:buNone/>
            </a:pPr>
            <a:r>
              <a:rPr lang="en-US" altLang="ja-JP" sz="1200" b="1" smtClean="0">
                <a:solidFill>
                  <a:srgbClr val="FFFFFF"/>
                </a:solidFill>
                <a:latin typeface="Helvetica" pitchFamily="34" charset="0"/>
                <a:ea typeface="ＭＳ Ｐゴシック" pitchFamily="50" charset="-128"/>
              </a:rPr>
              <a:t>1/1</a:t>
            </a:r>
          </a:p>
        </p:txBody>
      </p:sp>
      <p:sp>
        <p:nvSpPr>
          <p:cNvPr id="96291" name="テキスト ボックス 39"/>
          <p:cNvSpPr txBox="1">
            <a:spLocks noChangeArrowheads="1"/>
          </p:cNvSpPr>
          <p:nvPr/>
        </p:nvSpPr>
        <p:spPr bwMode="auto">
          <a:xfrm>
            <a:off x="7415213" y="714375"/>
            <a:ext cx="657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eaLnBrk="1" hangingPunct="1">
              <a:spcBef>
                <a:spcPct val="0"/>
              </a:spcBef>
              <a:spcAft>
                <a:spcPct val="0"/>
              </a:spcAft>
              <a:buClrTx/>
              <a:buFontTx/>
              <a:buNone/>
            </a:pPr>
            <a:r>
              <a:rPr lang="en-US" altLang="ja-JP" sz="1400" smtClean="0">
                <a:solidFill>
                  <a:srgbClr val="0000FF"/>
                </a:solidFill>
                <a:latin typeface="HGPｺﾞｼｯｸE" pitchFamily="50" charset="-128"/>
                <a:ea typeface="HGPｺﾞｼｯｸE" pitchFamily="50" charset="-128"/>
              </a:rPr>
              <a:t>100</a:t>
            </a:r>
            <a:r>
              <a:rPr lang="ja-JP" altLang="en-US" sz="1400" smtClean="0">
                <a:solidFill>
                  <a:srgbClr val="0000FF"/>
                </a:solidFill>
                <a:latin typeface="HGPｺﾞｼｯｸE" pitchFamily="50" charset="-128"/>
                <a:ea typeface="HGPｺﾞｼｯｸE" pitchFamily="50" charset="-128"/>
              </a:rPr>
              <a:t>％</a:t>
            </a:r>
          </a:p>
        </p:txBody>
      </p:sp>
      <p:sp>
        <p:nvSpPr>
          <p:cNvPr id="96292" name="テキスト ボックス 5"/>
          <p:cNvSpPr txBox="1">
            <a:spLocks noChangeArrowheads="1"/>
          </p:cNvSpPr>
          <p:nvPr/>
        </p:nvSpPr>
        <p:spPr bwMode="auto">
          <a:xfrm>
            <a:off x="6338888" y="6381750"/>
            <a:ext cx="2651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1pPr>
            <a:lvl2pPr marL="742950" indent="-28575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2pPr>
            <a:lvl3pPr marL="11430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3pPr>
            <a:lvl4pPr marL="16002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4pPr>
            <a:lvl5pPr marL="2057400" indent="-228600" eaLnBrk="0"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5pPr>
            <a:lvl6pPr marL="25146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6pPr>
            <a:lvl7pPr marL="29718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7pPr>
            <a:lvl8pPr marL="34290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8pPr>
            <a:lvl9pPr marL="3886200" indent="-228600" eaLnBrk="0" fontAlgn="base" hangingPunct="0">
              <a:spcBef>
                <a:spcPct val="20000"/>
              </a:spcBef>
              <a:spcAft>
                <a:spcPts val="600"/>
              </a:spcAft>
              <a:buClr>
                <a:schemeClr val="tx2"/>
              </a:buClr>
              <a:buFont typeface="Arial" pitchFamily="34" charset="0"/>
              <a:buChar char="•"/>
              <a:defRPr kumimoji="1" sz="1700">
                <a:solidFill>
                  <a:schemeClr val="tx1"/>
                </a:solidFill>
                <a:latin typeface="Arial Narrow" pitchFamily="34" charset="0"/>
                <a:ea typeface="HGｺﾞｼｯｸM" pitchFamily="49" charset="-128"/>
              </a:defRPr>
            </a:lvl9pPr>
          </a:lstStyle>
          <a:p>
            <a:pPr eaLnBrk="1" hangingPunct="1">
              <a:spcBef>
                <a:spcPct val="0"/>
              </a:spcBef>
              <a:spcAft>
                <a:spcPct val="0"/>
              </a:spcAft>
              <a:buClrTx/>
              <a:buFontTx/>
              <a:buNone/>
            </a:pPr>
            <a:r>
              <a:rPr lang="ja-JP" altLang="en-US" sz="1800" smtClean="0">
                <a:solidFill>
                  <a:srgbClr val="FFFFFF"/>
                </a:solidFill>
                <a:latin typeface="Verdana" pitchFamily="34" charset="0"/>
                <a:ea typeface="HG創英角ﾎﾟｯﾌﾟ体" pitchFamily="49" charset="-128"/>
              </a:rPr>
              <a:t>高木病院不妊センター</a:t>
            </a:r>
          </a:p>
        </p:txBody>
      </p:sp>
    </p:spTree>
    <p:extLst>
      <p:ext uri="{BB962C8B-B14F-4D97-AF65-F5344CB8AC3E}">
        <p14:creationId xmlns:p14="http://schemas.microsoft.com/office/powerpoint/2010/main" val="20538615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99592" y="3429000"/>
            <a:ext cx="7488832" cy="3169116"/>
          </a:xfrm>
        </p:spPr>
        <p:txBody>
          <a:bodyPr>
            <a:normAutofit fontScale="92500" lnSpcReduction="10000"/>
          </a:bodyPr>
          <a:lstStyle/>
          <a:p>
            <a:pPr marL="0" indent="0" algn="ctr">
              <a:buNone/>
            </a:pPr>
            <a:r>
              <a:rPr lang="ja-JP" altLang="en-US" sz="4300" b="1" dirty="0">
                <a:solidFill>
                  <a:srgbClr val="FF0000"/>
                </a:solidFill>
                <a:latin typeface="HGP創英角ｺﾞｼｯｸUB" panose="020B0900000000000000" pitchFamily="50" charset="-128"/>
                <a:ea typeface="HGP創英角ｺﾞｼｯｸUB" panose="020B0900000000000000" pitchFamily="50" charset="-128"/>
              </a:rPr>
              <a:t>０１２０－２７９－３９２</a:t>
            </a:r>
            <a:endParaRPr lang="en-US" altLang="ja-JP" sz="4300" b="1" dirty="0">
              <a:solidFill>
                <a:srgbClr val="FF0000"/>
              </a:solidFill>
              <a:latin typeface="HGP創英角ｺﾞｼｯｸUB" panose="020B0900000000000000" pitchFamily="50" charset="-128"/>
              <a:ea typeface="HGP創英角ｺﾞｼｯｸUB" panose="020B0900000000000000" pitchFamily="50" charset="-128"/>
            </a:endParaRPr>
          </a:p>
          <a:p>
            <a:pPr marL="0" indent="0" algn="ctr">
              <a:buNone/>
            </a:pPr>
            <a:endParaRPr lang="en-US" altLang="ja-JP" sz="1900" dirty="0">
              <a:latin typeface="HGPｺﾞｼｯｸE" panose="020B0900000000000000" pitchFamily="50" charset="-128"/>
              <a:ea typeface="HGPｺﾞｼｯｸE" panose="020B0900000000000000" pitchFamily="50" charset="-128"/>
            </a:endParaRPr>
          </a:p>
          <a:p>
            <a:pPr marL="0" indent="0">
              <a:buNone/>
            </a:pPr>
            <a:r>
              <a:rPr lang="ja-JP" altLang="en-US" sz="2600" dirty="0">
                <a:latin typeface="UD デジタル 教科書体 NK-B" panose="02020700000000000000" pitchFamily="18" charset="-128"/>
                <a:ea typeface="UD デジタル 教科書体 NK-B" panose="02020700000000000000" pitchFamily="18" charset="-128"/>
              </a:rPr>
              <a:t>    毎週（月～木）　 ９：００～１７：００</a:t>
            </a:r>
            <a:endParaRPr lang="en-US" altLang="ja-JP" sz="26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600" dirty="0">
                <a:latin typeface="UD デジタル 教科書体 NK-B" panose="02020700000000000000" pitchFamily="18" charset="-128"/>
                <a:ea typeface="UD デジタル 教科書体 NK-B" panose="02020700000000000000" pitchFamily="18" charset="-128"/>
              </a:rPr>
              <a:t>　　　　  　　    （金）   ９：００～２２：００</a:t>
            </a:r>
            <a:endParaRPr lang="en-US" altLang="ja-JP" sz="26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7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600" dirty="0">
                <a:latin typeface="UD デジタル 教科書体 NK-B" panose="02020700000000000000" pitchFamily="18" charset="-128"/>
                <a:ea typeface="UD デジタル 教科書体 NK-B" panose="02020700000000000000" pitchFamily="18" charset="-128"/>
              </a:rPr>
              <a:t>     </a:t>
            </a:r>
            <a:r>
              <a:rPr lang="ja-JP" altLang="en-US" sz="2200" dirty="0">
                <a:latin typeface="UD デジタル 教科書体 NK-B" panose="02020700000000000000" pitchFamily="18" charset="-128"/>
                <a:ea typeface="UD デジタル 教科書体 NK-B" panose="02020700000000000000" pitchFamily="18" charset="-128"/>
              </a:rPr>
              <a:t>＊祝日、年末年始を除く</a:t>
            </a:r>
            <a:endParaRPr lang="en-US" altLang="ja-JP" sz="22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200" dirty="0">
                <a:latin typeface="UD デジタル 教科書体 NK-B" panose="02020700000000000000" pitchFamily="18" charset="-128"/>
                <a:ea typeface="UD デジタル 教科書体 NK-B" panose="02020700000000000000" pitchFamily="18" charset="-128"/>
              </a:rPr>
              <a:t>    　＊匿名で相談できます</a:t>
            </a:r>
            <a:endParaRPr lang="en-US" altLang="ja-JP" sz="22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200" dirty="0">
                <a:latin typeface="UD デジタル 教科書体 NK-B" panose="02020700000000000000" pitchFamily="18" charset="-128"/>
                <a:ea typeface="UD デジタル 教科書体 NK-B" panose="02020700000000000000" pitchFamily="18" charset="-128"/>
              </a:rPr>
              <a:t>    　＊通話は無料です</a:t>
            </a:r>
            <a:endParaRPr lang="ja-JP" altLang="en-US" sz="2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4933287"/>
            <a:ext cx="1430341" cy="1656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1"/>
          <p:cNvSpPr txBox="1">
            <a:spLocks/>
          </p:cNvSpPr>
          <p:nvPr/>
        </p:nvSpPr>
        <p:spPr>
          <a:xfrm>
            <a:off x="0" y="-10974"/>
            <a:ext cx="9144000" cy="2886177"/>
          </a:xfrm>
          <a:prstGeom prst="rect">
            <a:avLst/>
          </a:prstGeom>
          <a:solidFill>
            <a:srgbClr val="FFCCFF"/>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j-cs"/>
              </a:rPr>
              <a:t>女の子たちの</a:t>
            </a:r>
            <a:endParaRPr kumimoji="1" lang="en-US" altLang="ja-JP" sz="54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j-cs"/>
              </a:rPr>
              <a:t>こころやからだに関する</a:t>
            </a:r>
            <a:endParaRPr kumimoji="1" lang="en-US" altLang="ja-JP" sz="54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j-cs"/>
              </a:rPr>
              <a:t>電話相談窓口</a:t>
            </a:r>
            <a:endParaRPr kumimoji="1" lang="ja-JP" altLang="en-US" sz="44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j-cs"/>
            </a:endParaRPr>
          </a:p>
        </p:txBody>
      </p:sp>
      <p:sp>
        <p:nvSpPr>
          <p:cNvPr id="8" name="タイトル 1">
            <a:extLst>
              <a:ext uri="{FF2B5EF4-FFF2-40B4-BE49-F238E27FC236}">
                <a16:creationId xmlns:a16="http://schemas.microsoft.com/office/drawing/2014/main" id="{CF125E37-C6D4-4F61-BCDB-09552E45AF1A}"/>
              </a:ext>
            </a:extLst>
          </p:cNvPr>
          <p:cNvSpPr txBox="1">
            <a:spLocks/>
          </p:cNvSpPr>
          <p:nvPr/>
        </p:nvSpPr>
        <p:spPr>
          <a:xfrm>
            <a:off x="4139952" y="2875203"/>
            <a:ext cx="3480180" cy="8350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rPr>
              <a:t> </a:t>
            </a:r>
            <a:r>
              <a:rPr kumimoji="1" lang="ja-JP" altLang="en-US" sz="2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rPr>
              <a:t>つ な ぐ　       み ら い に</a:t>
            </a:r>
            <a:endParaRPr kumimoji="1" lang="ja-JP" altLang="en-US" sz="2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endParaRPr>
          </a:p>
        </p:txBody>
      </p:sp>
    </p:spTree>
    <p:extLst>
      <p:ext uri="{BB962C8B-B14F-4D97-AF65-F5344CB8AC3E}">
        <p14:creationId xmlns:p14="http://schemas.microsoft.com/office/powerpoint/2010/main" val="3103288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endParaRPr lang="ja-JP" altLang="ja-JP"/>
          </a:p>
        </p:txBody>
      </p:sp>
      <p:sp>
        <p:nvSpPr>
          <p:cNvPr id="163843" name="Rectangle 3"/>
          <p:cNvSpPr>
            <a:spLocks noGrp="1" noChangeArrowheads="1"/>
          </p:cNvSpPr>
          <p:nvPr>
            <p:ph type="body" idx="1"/>
          </p:nvPr>
        </p:nvSpPr>
        <p:spPr>
          <a:xfrm>
            <a:off x="395288" y="549275"/>
            <a:ext cx="8229600" cy="5075238"/>
          </a:xfrm>
        </p:spPr>
        <p:txBody>
          <a:bodyPr/>
          <a:lstStyle/>
          <a:p>
            <a:pPr eaLnBrk="1" hangingPunct="1">
              <a:buFontTx/>
              <a:buNone/>
            </a:pPr>
            <a:r>
              <a:rPr lang="ja-JP" altLang="en-US" sz="4000">
                <a:ea typeface="HG創英角ﾎﾟｯﾌﾟ体" pitchFamily="49" charset="-128"/>
              </a:rPr>
              <a:t>　ここまで</a:t>
            </a:r>
            <a:r>
              <a:rPr lang="ja-JP" altLang="en-US" sz="4000">
                <a:solidFill>
                  <a:srgbClr val="FF0000"/>
                </a:solidFill>
                <a:ea typeface="HG創英角ﾎﾟｯﾌﾟ体" pitchFamily="49" charset="-128"/>
              </a:rPr>
              <a:t>性の危なさ</a:t>
            </a:r>
            <a:r>
              <a:rPr lang="ja-JP" altLang="en-US" sz="4000">
                <a:ea typeface="HG創英角ﾎﾟｯﾌﾟ体" pitchFamily="49" charset="-128"/>
              </a:rPr>
              <a:t>について述べてきました。</a:t>
            </a:r>
          </a:p>
          <a:p>
            <a:pPr eaLnBrk="1" hangingPunct="1">
              <a:buFontTx/>
              <a:buNone/>
            </a:pPr>
            <a:r>
              <a:rPr lang="ja-JP" altLang="en-US" sz="4000">
                <a:ea typeface="HG創英角ﾎﾟｯﾌﾟ体" pitchFamily="49" charset="-128"/>
              </a:rPr>
              <a:t>　じゃあ、性とは怖いことばかりでしょうか？</a:t>
            </a:r>
          </a:p>
          <a:p>
            <a:pPr eaLnBrk="1" hangingPunct="1">
              <a:buFontTx/>
              <a:buNone/>
            </a:pPr>
            <a:r>
              <a:rPr lang="ja-JP" altLang="en-US" sz="4000">
                <a:ea typeface="HG創英角ﾎﾟｯﾌﾟ体" pitchFamily="49" charset="-128"/>
              </a:rPr>
              <a:t>　　　　　　↓</a:t>
            </a:r>
          </a:p>
          <a:p>
            <a:pPr eaLnBrk="1" hangingPunct="1">
              <a:buFontTx/>
              <a:buNone/>
            </a:pPr>
            <a:r>
              <a:rPr lang="ja-JP" altLang="en-US" sz="4000">
                <a:ea typeface="HG創英角ﾎﾟｯﾌﾟ体" pitchFamily="49" charset="-128"/>
              </a:rPr>
              <a:t>　いいえ、時が来て（責任の持てる大人となって）本当にお互い信頼出来る相手との</a:t>
            </a:r>
            <a:r>
              <a:rPr lang="ja-JP" altLang="en-US" sz="4000">
                <a:solidFill>
                  <a:srgbClr val="FF0000"/>
                </a:solidFill>
                <a:ea typeface="HG創英角ﾎﾟｯﾌﾟ体" pitchFamily="49" charset="-128"/>
              </a:rPr>
              <a:t>性は素晴らしいもの</a:t>
            </a:r>
            <a:r>
              <a:rPr lang="ja-JP" altLang="en-US" sz="4000">
                <a:ea typeface="HG創英角ﾎﾟｯﾌﾟ体" pitchFamily="49" charset="-128"/>
              </a:rPr>
              <a:t>です。</a:t>
            </a:r>
          </a:p>
          <a:p>
            <a:pPr eaLnBrk="1" hangingPunct="1">
              <a:buFontTx/>
              <a:buNone/>
            </a:pPr>
            <a:endParaRPr lang="en-US" altLang="ja-JP" sz="4000">
              <a:ea typeface="HG創英角ﾎﾟｯﾌﾟ体" pitchFamily="49" charset="-128"/>
            </a:endParaRPr>
          </a:p>
        </p:txBody>
      </p:sp>
      <p:pic>
        <p:nvPicPr>
          <p:cNvPr id="163844" name="Picture 4"/>
          <p:cNvPicPr>
            <a:picLocks noChangeAspect="1" noChangeArrowheads="1"/>
          </p:cNvPicPr>
          <p:nvPr/>
        </p:nvPicPr>
        <p:blipFill>
          <a:blip r:embed="rId3" cstate="print"/>
          <a:srcRect/>
          <a:stretch>
            <a:fillRect/>
          </a:stretch>
        </p:blipFill>
        <p:spPr bwMode="auto">
          <a:xfrm>
            <a:off x="0" y="0"/>
            <a:ext cx="2624138" cy="3933825"/>
          </a:xfrm>
          <a:prstGeom prst="rect">
            <a:avLst/>
          </a:prstGeom>
          <a:noFill/>
          <a:ln w="57150" cmpd="thickThin">
            <a:solidFill>
              <a:srgbClr val="EF1F1D"/>
            </a:solidFill>
            <a:miter lim="800000"/>
            <a:headEnd/>
            <a:tailEnd/>
          </a:ln>
        </p:spPr>
      </p:pic>
      <p:pic>
        <p:nvPicPr>
          <p:cNvPr id="163845" name="Picture 5" descr="Pim0012"/>
          <p:cNvPicPr>
            <a:picLocks noChangeAspect="1" noChangeArrowheads="1"/>
          </p:cNvPicPr>
          <p:nvPr/>
        </p:nvPicPr>
        <p:blipFill>
          <a:blip r:embed="rId4" cstate="print"/>
          <a:srcRect/>
          <a:stretch>
            <a:fillRect/>
          </a:stretch>
        </p:blipFill>
        <p:spPr bwMode="auto">
          <a:xfrm>
            <a:off x="3203575" y="260350"/>
            <a:ext cx="5616575" cy="3405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fade">
                                      <p:cBhvr>
                                        <p:cTn id="7" dur="2000"/>
                                        <p:tgtEl>
                                          <p:spTgt spid="1638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843">
                                            <p:txEl>
                                              <p:pRg st="1" end="1"/>
                                            </p:txEl>
                                          </p:spTgt>
                                        </p:tgtEl>
                                        <p:attrNameLst>
                                          <p:attrName>style.visibility</p:attrName>
                                        </p:attrNameLst>
                                      </p:cBhvr>
                                      <p:to>
                                        <p:strVal val="visible"/>
                                      </p:to>
                                    </p:set>
                                    <p:animEffect transition="in" filter="fade">
                                      <p:cBhvr>
                                        <p:cTn id="10" dur="2000"/>
                                        <p:tgtEl>
                                          <p:spTgt spid="16384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3843">
                                            <p:txEl>
                                              <p:pRg st="2" end="2"/>
                                            </p:txEl>
                                          </p:spTgt>
                                        </p:tgtEl>
                                        <p:attrNameLst>
                                          <p:attrName>style.visibility</p:attrName>
                                        </p:attrNameLst>
                                      </p:cBhvr>
                                      <p:to>
                                        <p:strVal val="visible"/>
                                      </p:to>
                                    </p:set>
                                    <p:animEffect transition="in" filter="fade">
                                      <p:cBhvr>
                                        <p:cTn id="15" dur="2000"/>
                                        <p:tgtEl>
                                          <p:spTgt spid="16384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3843">
                                            <p:txEl>
                                              <p:pRg st="3" end="3"/>
                                            </p:txEl>
                                          </p:spTgt>
                                        </p:tgtEl>
                                        <p:attrNameLst>
                                          <p:attrName>style.visibility</p:attrName>
                                        </p:attrNameLst>
                                      </p:cBhvr>
                                      <p:to>
                                        <p:strVal val="visible"/>
                                      </p:to>
                                    </p:set>
                                    <p:animEffect transition="in" filter="fade">
                                      <p:cBhvr>
                                        <p:cTn id="20" dur="2000"/>
                                        <p:tgtEl>
                                          <p:spTgt spid="16384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3844"/>
                                        </p:tgtEl>
                                        <p:attrNameLst>
                                          <p:attrName>style.visibility</p:attrName>
                                        </p:attrNameLst>
                                      </p:cBhvr>
                                      <p:to>
                                        <p:strVal val="visible"/>
                                      </p:to>
                                    </p:set>
                                    <p:animEffect transition="in" filter="fade">
                                      <p:cBhvr>
                                        <p:cTn id="25" dur="3000"/>
                                        <p:tgtEl>
                                          <p:spTgt spid="16384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163845"/>
                                        </p:tgtEl>
                                        <p:attrNameLst>
                                          <p:attrName>style.visibility</p:attrName>
                                        </p:attrNameLst>
                                      </p:cBhvr>
                                      <p:to>
                                        <p:strVal val="visible"/>
                                      </p:to>
                                    </p:set>
                                    <p:anim calcmode="lin" valueType="num">
                                      <p:cBhvr>
                                        <p:cTn id="30" dur="1900" fill="hold"/>
                                        <p:tgtEl>
                                          <p:spTgt spid="163845"/>
                                        </p:tgtEl>
                                        <p:attrNameLst>
                                          <p:attrName>ppt_w</p:attrName>
                                        </p:attrNameLst>
                                      </p:cBhvr>
                                      <p:tavLst>
                                        <p:tav tm="0">
                                          <p:val>
                                            <p:fltVal val="0"/>
                                          </p:val>
                                        </p:tav>
                                        <p:tav tm="100000">
                                          <p:val>
                                            <p:strVal val="#ppt_w"/>
                                          </p:val>
                                        </p:tav>
                                      </p:tavLst>
                                    </p:anim>
                                    <p:anim calcmode="lin" valueType="num">
                                      <p:cBhvr>
                                        <p:cTn id="31" dur="1900" fill="hold"/>
                                        <p:tgtEl>
                                          <p:spTgt spid="163845"/>
                                        </p:tgtEl>
                                        <p:attrNameLst>
                                          <p:attrName>ppt_h</p:attrName>
                                        </p:attrNameLst>
                                      </p:cBhvr>
                                      <p:tavLst>
                                        <p:tav tm="0">
                                          <p:val>
                                            <p:fltVal val="0"/>
                                          </p:val>
                                        </p:tav>
                                        <p:tav tm="100000">
                                          <p:val>
                                            <p:strVal val="#ppt_h"/>
                                          </p:val>
                                        </p:tav>
                                      </p:tavLst>
                                    </p:anim>
                                    <p:animEffect transition="in" filter="fade">
                                      <p:cBhvr>
                                        <p:cTn id="32" dur="1900"/>
                                        <p:tgtEl>
                                          <p:spTgt spid="163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46"/>
          <p:cNvPicPr>
            <a:picLocks noChangeAspect="1" noChangeArrowheads="1"/>
          </p:cNvPicPr>
          <p:nvPr/>
        </p:nvPicPr>
        <p:blipFill>
          <a:blip r:embed="rId3" cstate="print"/>
          <a:srcRect/>
          <a:stretch>
            <a:fillRect/>
          </a:stretch>
        </p:blipFill>
        <p:spPr bwMode="auto">
          <a:xfrm>
            <a:off x="323850" y="304800"/>
            <a:ext cx="8512175" cy="6553200"/>
          </a:xfrm>
          <a:prstGeom prst="rect">
            <a:avLst/>
          </a:prstGeom>
          <a:noFill/>
          <a:ln w="9525">
            <a:noFill/>
            <a:miter lim="800000"/>
            <a:headEnd/>
            <a:tailEnd/>
          </a:ln>
        </p:spPr>
      </p:pic>
      <p:sp>
        <p:nvSpPr>
          <p:cNvPr id="64515" name="Text Box 3"/>
          <p:cNvSpPr txBox="1">
            <a:spLocks noChangeArrowheads="1"/>
          </p:cNvSpPr>
          <p:nvPr/>
        </p:nvSpPr>
        <p:spPr bwMode="auto">
          <a:xfrm>
            <a:off x="412750" y="260350"/>
            <a:ext cx="3409950" cy="762000"/>
          </a:xfrm>
          <a:prstGeom prst="rect">
            <a:avLst/>
          </a:prstGeom>
          <a:noFill/>
          <a:ln w="12700">
            <a:noFill/>
            <a:miter lim="800000"/>
            <a:headEnd/>
            <a:tailEnd/>
          </a:ln>
        </p:spPr>
        <p:txBody>
          <a:bodyPr wrap="none">
            <a:spAutoFit/>
          </a:bodyPr>
          <a:lstStyle/>
          <a:p>
            <a:r>
              <a:rPr lang="ja-JP" altLang="en-US" sz="4400">
                <a:latin typeface="Arial" charset="0"/>
                <a:ea typeface="HGP創英角ﾎﾟｯﾌﾟ体" pitchFamily="50" charset="-128"/>
              </a:rPr>
              <a:t>お産の部屋で</a:t>
            </a:r>
          </a:p>
        </p:txBody>
      </p:sp>
      <p:sp>
        <p:nvSpPr>
          <p:cNvPr id="64516" name="Text Box 4"/>
          <p:cNvSpPr txBox="1">
            <a:spLocks noChangeArrowheads="1"/>
          </p:cNvSpPr>
          <p:nvPr/>
        </p:nvSpPr>
        <p:spPr bwMode="auto">
          <a:xfrm>
            <a:off x="155575" y="6453188"/>
            <a:ext cx="3562350" cy="304800"/>
          </a:xfrm>
          <a:prstGeom prst="rect">
            <a:avLst/>
          </a:prstGeom>
          <a:noFill/>
          <a:ln w="9525">
            <a:noFill/>
            <a:miter lim="800000"/>
            <a:headEnd/>
            <a:tailEnd/>
          </a:ln>
        </p:spPr>
        <p:txBody>
          <a:bodyPr wrap="none">
            <a:spAutoFit/>
          </a:bodyPr>
          <a:lstStyle/>
          <a:p>
            <a:r>
              <a:rPr lang="ja-JP" altLang="en-US" sz="1400">
                <a:latin typeface="Garamond" pitchFamily="18" charset="0"/>
                <a:ea typeface="ＭＳ 明朝" pitchFamily="17" charset="-128"/>
              </a:rPr>
              <a:t>日本産婦人科医会「性教育スライド」より</a:t>
            </a:r>
          </a:p>
        </p:txBody>
      </p:sp>
      <p:sp>
        <p:nvSpPr>
          <p:cNvPr id="112645" name="Text Box 5"/>
          <p:cNvSpPr txBox="1">
            <a:spLocks noChangeArrowheads="1"/>
          </p:cNvSpPr>
          <p:nvPr/>
        </p:nvSpPr>
        <p:spPr bwMode="auto">
          <a:xfrm>
            <a:off x="468313" y="1557338"/>
            <a:ext cx="3455987" cy="519112"/>
          </a:xfrm>
          <a:prstGeom prst="rect">
            <a:avLst/>
          </a:prstGeom>
          <a:noFill/>
          <a:ln w="9525">
            <a:noFill/>
            <a:miter lim="800000"/>
            <a:headEnd/>
            <a:tailEnd/>
          </a:ln>
        </p:spPr>
        <p:txBody>
          <a:bodyPr>
            <a:spAutoFit/>
          </a:bodyPr>
          <a:lstStyle/>
          <a:p>
            <a:r>
              <a:rPr lang="ja-JP" altLang="en-US" sz="2800">
                <a:solidFill>
                  <a:srgbClr val="FF0000"/>
                </a:solidFill>
              </a:rPr>
              <a:t>お母さんきつそう！</a:t>
            </a:r>
          </a:p>
        </p:txBody>
      </p:sp>
      <p:sp>
        <p:nvSpPr>
          <p:cNvPr id="112646" name="Text Box 6"/>
          <p:cNvSpPr txBox="1">
            <a:spLocks noChangeArrowheads="1"/>
          </p:cNvSpPr>
          <p:nvPr/>
        </p:nvSpPr>
        <p:spPr bwMode="auto">
          <a:xfrm>
            <a:off x="539750" y="2565400"/>
            <a:ext cx="3311525" cy="519113"/>
          </a:xfrm>
          <a:prstGeom prst="rect">
            <a:avLst/>
          </a:prstGeom>
          <a:noFill/>
          <a:ln w="9525">
            <a:noFill/>
            <a:miter lim="800000"/>
            <a:headEnd/>
            <a:tailEnd/>
          </a:ln>
        </p:spPr>
        <p:txBody>
          <a:bodyPr>
            <a:spAutoFit/>
          </a:bodyPr>
          <a:lstStyle/>
          <a:p>
            <a:pPr>
              <a:spcBef>
                <a:spcPct val="50000"/>
              </a:spcBef>
            </a:pPr>
            <a:r>
              <a:rPr lang="ja-JP" altLang="en-US" sz="2800">
                <a:solidFill>
                  <a:srgbClr val="FF0000"/>
                </a:solidFill>
              </a:rPr>
              <a:t>お父さんも真剣！</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645">
                                            <p:txEl>
                                              <p:pRg st="0" end="0"/>
                                            </p:txEl>
                                          </p:spTgt>
                                        </p:tgtEl>
                                        <p:attrNameLst>
                                          <p:attrName>style.visibility</p:attrName>
                                        </p:attrNameLst>
                                      </p:cBhvr>
                                      <p:to>
                                        <p:strVal val="visible"/>
                                      </p:to>
                                    </p:set>
                                    <p:anim calcmode="lin" valueType="num">
                                      <p:cBhvr additive="base">
                                        <p:cTn id="7" dur="2000" fill="hold"/>
                                        <p:tgtEl>
                                          <p:spTgt spid="112645">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1264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112646">
                                            <p:txEl>
                                              <p:pRg st="0" end="0"/>
                                            </p:txEl>
                                          </p:spTgt>
                                        </p:tgtEl>
                                        <p:attrNameLst>
                                          <p:attrName>style.visibility</p:attrName>
                                        </p:attrNameLst>
                                      </p:cBhvr>
                                      <p:to>
                                        <p:strVal val="visible"/>
                                      </p:to>
                                    </p:set>
                                    <p:anim calcmode="lin" valueType="num">
                                      <p:cBhvr additive="base">
                                        <p:cTn id="12" dur="2000" fill="hold"/>
                                        <p:tgtEl>
                                          <p:spTgt spid="112646">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1126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スライド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0595" name="Text Box 3"/>
          <p:cNvSpPr txBox="1">
            <a:spLocks noChangeArrowheads="1"/>
          </p:cNvSpPr>
          <p:nvPr/>
        </p:nvSpPr>
        <p:spPr bwMode="auto">
          <a:xfrm>
            <a:off x="447675" y="482600"/>
            <a:ext cx="8696325" cy="579438"/>
          </a:xfrm>
          <a:prstGeom prst="rect">
            <a:avLst/>
          </a:prstGeom>
          <a:noFill/>
          <a:ln w="9525">
            <a:noFill/>
            <a:miter lim="800000"/>
            <a:headEnd/>
            <a:tailEnd/>
          </a:ln>
        </p:spPr>
        <p:txBody>
          <a:bodyPr>
            <a:spAutoFit/>
          </a:bodyPr>
          <a:lstStyle/>
          <a:p>
            <a:r>
              <a:rPr lang="ja-JP" altLang="en-US" sz="3200">
                <a:solidFill>
                  <a:srgbClr val="FF0000"/>
                </a:solidFill>
              </a:rPr>
              <a:t>今、生まれました！　　皆が笑顔です</a:t>
            </a:r>
          </a:p>
        </p:txBody>
      </p:sp>
      <p:sp>
        <p:nvSpPr>
          <p:cNvPr id="65540" name="Text Box 4"/>
          <p:cNvSpPr txBox="1">
            <a:spLocks noChangeArrowheads="1"/>
          </p:cNvSpPr>
          <p:nvPr/>
        </p:nvSpPr>
        <p:spPr bwMode="auto">
          <a:xfrm>
            <a:off x="5148263" y="6545263"/>
            <a:ext cx="3671887" cy="623887"/>
          </a:xfrm>
          <a:prstGeom prst="rect">
            <a:avLst/>
          </a:prstGeom>
          <a:noFill/>
          <a:ln w="9525">
            <a:noFill/>
            <a:miter lim="800000"/>
            <a:headEnd/>
            <a:tailEnd/>
          </a:ln>
        </p:spPr>
        <p:txBody>
          <a:bodyPr>
            <a:spAutoFit/>
          </a:bodyPr>
          <a:lstStyle/>
          <a:p>
            <a:r>
              <a:rPr lang="ja-JP" altLang="en-US" sz="1400"/>
              <a:t>日本産婦人科医会「性教育スライド」より</a:t>
            </a:r>
          </a:p>
          <a:p>
            <a:pPr>
              <a:spcBef>
                <a:spcPct val="50000"/>
              </a:spcBef>
            </a:pPr>
            <a:endParaRPr lang="en-US" altLang="ja-JP"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additive="base">
                                        <p:cTn id="7" dur="3000" fill="hold"/>
                                        <p:tgtEl>
                                          <p:spTgt spid="110595">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1105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04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4691" name="Text Box 3"/>
          <p:cNvSpPr txBox="1">
            <a:spLocks noChangeArrowheads="1"/>
          </p:cNvSpPr>
          <p:nvPr/>
        </p:nvSpPr>
        <p:spPr bwMode="auto">
          <a:xfrm>
            <a:off x="4767263" y="698500"/>
            <a:ext cx="4376737" cy="641350"/>
          </a:xfrm>
          <a:prstGeom prst="rect">
            <a:avLst/>
          </a:prstGeom>
          <a:noFill/>
          <a:ln w="9525">
            <a:noFill/>
            <a:miter lim="800000"/>
            <a:headEnd/>
            <a:tailEnd/>
          </a:ln>
        </p:spPr>
        <p:txBody>
          <a:bodyPr>
            <a:spAutoFit/>
          </a:bodyPr>
          <a:lstStyle/>
          <a:p>
            <a:r>
              <a:rPr lang="ja-JP" altLang="en-US" sz="3600">
                <a:solidFill>
                  <a:srgbClr val="FF0000"/>
                </a:solidFill>
              </a:rPr>
              <a:t>お父さん嬉しそう！</a:t>
            </a:r>
          </a:p>
        </p:txBody>
      </p:sp>
      <p:sp>
        <p:nvSpPr>
          <p:cNvPr id="66564" name="Text Box 4"/>
          <p:cNvSpPr txBox="1">
            <a:spLocks noChangeArrowheads="1"/>
          </p:cNvSpPr>
          <p:nvPr/>
        </p:nvSpPr>
        <p:spPr bwMode="auto">
          <a:xfrm>
            <a:off x="4298950" y="6442075"/>
            <a:ext cx="4845050" cy="717550"/>
          </a:xfrm>
          <a:prstGeom prst="rect">
            <a:avLst/>
          </a:prstGeom>
          <a:noFill/>
          <a:ln w="9525">
            <a:noFill/>
            <a:miter lim="800000"/>
            <a:headEnd/>
            <a:tailEnd/>
          </a:ln>
        </p:spPr>
        <p:txBody>
          <a:bodyPr>
            <a:spAutoFit/>
          </a:bodyPr>
          <a:lstStyle/>
          <a:p>
            <a:r>
              <a:rPr lang="ja-JP" altLang="en-US" sz="1400"/>
              <a:t>日本産婦人科医会「性教育スライド」より</a:t>
            </a:r>
          </a:p>
          <a:p>
            <a:pPr>
              <a:spcBef>
                <a:spcPct val="50000"/>
              </a:spcBef>
            </a:pPr>
            <a:endParaRPr lang="en-US" altLang="ja-JP"/>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additive="base">
                                        <p:cTn id="7" dur="2000" fill="hold"/>
                                        <p:tgtEl>
                                          <p:spTgt spid="114691">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146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defRPr/>
            </a:pPr>
            <a:endParaRPr lang="ja-JP" altLang="ja-JP"/>
          </a:p>
        </p:txBody>
      </p:sp>
      <p:sp>
        <p:nvSpPr>
          <p:cNvPr id="173059" name="Rectangle 3"/>
          <p:cNvSpPr>
            <a:spLocks noGrp="1" noChangeArrowheads="1"/>
          </p:cNvSpPr>
          <p:nvPr>
            <p:ph type="body" idx="1"/>
          </p:nvPr>
        </p:nvSpPr>
        <p:spPr>
          <a:xfrm>
            <a:off x="-180975" y="404813"/>
            <a:ext cx="9648825" cy="6811962"/>
          </a:xfrm>
        </p:spPr>
        <p:txBody>
          <a:bodyPr/>
          <a:lstStyle/>
          <a:p>
            <a:pPr eaLnBrk="1" hangingPunct="1">
              <a:buFontTx/>
              <a:buNone/>
            </a:pPr>
            <a:r>
              <a:rPr lang="ja-JP" altLang="en-US" sz="1600"/>
              <a:t>　　　　　　　　　　　　</a:t>
            </a:r>
          </a:p>
          <a:p>
            <a:pPr eaLnBrk="1" hangingPunct="1">
              <a:buFontTx/>
              <a:buNone/>
            </a:pPr>
            <a:r>
              <a:rPr lang="ja-JP" altLang="en-US" sz="1600"/>
              <a:t>　　　　　　　　　　</a:t>
            </a:r>
            <a:r>
              <a:rPr lang="ja-JP" altLang="en-US" sz="3600">
                <a:ea typeface="HG創英角ﾎﾟｯﾌﾟ体" pitchFamily="49" charset="-128"/>
              </a:rPr>
              <a:t>望まない妊娠として途中であきらめ</a:t>
            </a:r>
          </a:p>
          <a:p>
            <a:pPr eaLnBrk="1" hangingPunct="1">
              <a:buFontTx/>
              <a:buNone/>
            </a:pPr>
            <a:r>
              <a:rPr lang="ja-JP" altLang="en-US" sz="3600">
                <a:ea typeface="HG創英角ﾎﾟｯﾌﾟ体" pitchFamily="49" charset="-128"/>
              </a:rPr>
              <a:t>　　　られてしまう</a:t>
            </a:r>
            <a:r>
              <a:rPr lang="ja-JP" altLang="en-US" sz="3600">
                <a:solidFill>
                  <a:srgbClr val="FF0000"/>
                </a:solidFill>
                <a:ea typeface="HG創英角ﾎﾟｯﾌﾟ体" pitchFamily="49" charset="-128"/>
              </a:rPr>
              <a:t>赤ちゃん</a:t>
            </a:r>
          </a:p>
          <a:p>
            <a:pPr eaLnBrk="1" hangingPunct="1">
              <a:buFontTx/>
              <a:buNone/>
            </a:pPr>
            <a:endParaRPr lang="ja-JP" altLang="en-US" sz="3600">
              <a:solidFill>
                <a:srgbClr val="FF0000"/>
              </a:solidFill>
              <a:ea typeface="HG創英角ﾎﾟｯﾌﾟ体" pitchFamily="49" charset="-128"/>
            </a:endParaRPr>
          </a:p>
          <a:p>
            <a:pPr eaLnBrk="1" hangingPunct="1">
              <a:buFontTx/>
              <a:buNone/>
            </a:pPr>
            <a:r>
              <a:rPr lang="ja-JP" altLang="en-US" sz="3600">
                <a:ea typeface="HG創英角ﾎﾟｯﾌﾟ体" pitchFamily="49" charset="-128"/>
              </a:rPr>
              <a:t>　　　一方、皆に祝福されて生まれてくる</a:t>
            </a:r>
          </a:p>
          <a:p>
            <a:pPr eaLnBrk="1" hangingPunct="1">
              <a:buFontTx/>
              <a:buNone/>
            </a:pPr>
            <a:r>
              <a:rPr lang="ja-JP" altLang="en-US" sz="3600">
                <a:solidFill>
                  <a:srgbClr val="FF0000"/>
                </a:solidFill>
                <a:ea typeface="HG創英角ﾎﾟｯﾌﾟ体" pitchFamily="49" charset="-128"/>
              </a:rPr>
              <a:t>　　　赤ちゃん</a:t>
            </a:r>
          </a:p>
          <a:p>
            <a:pPr eaLnBrk="1" hangingPunct="1">
              <a:buFontTx/>
              <a:buNone/>
            </a:pPr>
            <a:r>
              <a:rPr lang="ja-JP" altLang="en-US">
                <a:ea typeface="HG創英角ﾎﾟｯﾌﾟ体" pitchFamily="49" charset="-128"/>
              </a:rPr>
              <a:t>　　　どこに違いがあるのでしょう？</a:t>
            </a:r>
          </a:p>
          <a:p>
            <a:pPr eaLnBrk="1" hangingPunct="1">
              <a:buFontTx/>
              <a:buNone/>
            </a:pPr>
            <a:r>
              <a:rPr lang="ja-JP" altLang="en-US">
                <a:ea typeface="HG創英角ﾎﾟｯﾌﾟ体" pitchFamily="49" charset="-128"/>
              </a:rPr>
              <a:t>　それは妊娠の</a:t>
            </a:r>
            <a:r>
              <a:rPr lang="ja-JP" altLang="en-US" sz="4000">
                <a:solidFill>
                  <a:srgbClr val="006600"/>
                </a:solidFill>
                <a:ea typeface="HG創英角ﾎﾟｯﾌﾟ体" pitchFamily="49" charset="-128"/>
              </a:rPr>
              <a:t>時期に大きな違い</a:t>
            </a:r>
            <a:r>
              <a:rPr lang="ja-JP" altLang="en-US">
                <a:ea typeface="HG創英角ﾎﾟｯﾌﾟ体" pitchFamily="49" charset="-128"/>
              </a:rPr>
              <a:t>があります。</a:t>
            </a:r>
          </a:p>
          <a:p>
            <a:pPr eaLnBrk="1" hangingPunct="1">
              <a:buFontTx/>
              <a:buNone/>
            </a:pPr>
            <a:r>
              <a:rPr lang="ja-JP" altLang="en-US">
                <a:ea typeface="HG創英角ﾎﾟｯﾌﾟ体" pitchFamily="49" charset="-128"/>
              </a:rPr>
              <a:t>　　</a:t>
            </a:r>
            <a:r>
              <a:rPr lang="ja-JP" altLang="en-US">
                <a:solidFill>
                  <a:srgbClr val="FF0000"/>
                </a:solidFill>
                <a:ea typeface="HG創英角ﾎﾟｯﾌﾟ体" pitchFamily="49" charset="-128"/>
              </a:rPr>
              <a:t>だから</a:t>
            </a:r>
            <a:r>
              <a:rPr lang="ja-JP" altLang="en-US" sz="3600">
                <a:solidFill>
                  <a:srgbClr val="FF0000"/>
                </a:solidFill>
                <a:ea typeface="HG創英角ﾎﾟｯﾌﾟ体" pitchFamily="49" charset="-128"/>
              </a:rPr>
              <a:t>責任のとれる大人</a:t>
            </a:r>
            <a:r>
              <a:rPr lang="ja-JP" altLang="en-US">
                <a:solidFill>
                  <a:srgbClr val="FF0000"/>
                </a:solidFill>
                <a:ea typeface="HG創英角ﾎﾟｯﾌﾟ体" pitchFamily="49" charset="-128"/>
              </a:rPr>
              <a:t>になるまでは</a:t>
            </a:r>
          </a:p>
          <a:p>
            <a:pPr eaLnBrk="1" hangingPunct="1">
              <a:buFontTx/>
              <a:buNone/>
            </a:pPr>
            <a:r>
              <a:rPr lang="ja-JP" altLang="en-US" sz="3600">
                <a:solidFill>
                  <a:srgbClr val="FF0000"/>
                </a:solidFill>
                <a:ea typeface="HG創英角ﾎﾟｯﾌﾟ体" pitchFamily="49" charset="-128"/>
              </a:rPr>
              <a:t>　　　性的接触をしないように！</a:t>
            </a:r>
          </a:p>
          <a:p>
            <a:pPr eaLnBrk="1" hangingPunct="1">
              <a:buFontTx/>
              <a:buNone/>
            </a:pPr>
            <a:endParaRPr lang="ja-JP" altLang="en-US" sz="2400">
              <a:solidFill>
                <a:srgbClr val="FF0000"/>
              </a:solidFill>
              <a:ea typeface="HG創英角ﾎﾟｯﾌﾟ体" pitchFamily="49" charset="-128"/>
            </a:endParaRPr>
          </a:p>
          <a:p>
            <a:pPr eaLnBrk="1" hangingPunct="1">
              <a:buFontTx/>
              <a:buNone/>
            </a:pPr>
            <a:endParaRPr lang="en-US" altLang="ja-JP" sz="1600"/>
          </a:p>
        </p:txBody>
      </p:sp>
      <p:pic>
        <p:nvPicPr>
          <p:cNvPr id="70660" name="Picture 4" descr="フリー素材・ドクター"/>
          <p:cNvPicPr>
            <a:picLocks noChangeAspect="1" noChangeArrowheads="1"/>
          </p:cNvPicPr>
          <p:nvPr/>
        </p:nvPicPr>
        <p:blipFill>
          <a:blip r:embed="rId3" cstate="print"/>
          <a:srcRect/>
          <a:stretch>
            <a:fillRect/>
          </a:stretch>
        </p:blipFill>
        <p:spPr bwMode="auto">
          <a:xfrm>
            <a:off x="7667625" y="5373688"/>
            <a:ext cx="1296988" cy="1225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 calcmode="lin" valueType="num">
                                      <p:cBhvr additive="base">
                                        <p:cTn id="7" dur="3000" fill="hold"/>
                                        <p:tgtEl>
                                          <p:spTgt spid="173059">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17305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anim calcmode="lin" valueType="num">
                                      <p:cBhvr additive="base">
                                        <p:cTn id="11" dur="3000" fill="hold"/>
                                        <p:tgtEl>
                                          <p:spTgt spid="173059">
                                            <p:txEl>
                                              <p:pRg st="1" end="1"/>
                                            </p:txEl>
                                          </p:spTgt>
                                        </p:tgtEl>
                                        <p:attrNameLst>
                                          <p:attrName>ppt_x</p:attrName>
                                        </p:attrNameLst>
                                      </p:cBhvr>
                                      <p:tavLst>
                                        <p:tav tm="0">
                                          <p:val>
                                            <p:strVal val="1+#ppt_w/2"/>
                                          </p:val>
                                        </p:tav>
                                        <p:tav tm="100000">
                                          <p:val>
                                            <p:strVal val="#ppt_x"/>
                                          </p:val>
                                        </p:tav>
                                      </p:tavLst>
                                    </p:anim>
                                    <p:anim calcmode="lin" valueType="num">
                                      <p:cBhvr additive="base">
                                        <p:cTn id="12" dur="3000" fill="hold"/>
                                        <p:tgtEl>
                                          <p:spTgt spid="17305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anim calcmode="lin" valueType="num">
                                      <p:cBhvr additive="base">
                                        <p:cTn id="15" dur="3000" fill="hold"/>
                                        <p:tgtEl>
                                          <p:spTgt spid="173059">
                                            <p:txEl>
                                              <p:pRg st="2" end="2"/>
                                            </p:txEl>
                                          </p:spTgt>
                                        </p:tgtEl>
                                        <p:attrNameLst>
                                          <p:attrName>ppt_x</p:attrName>
                                        </p:attrNameLst>
                                      </p:cBhvr>
                                      <p:tavLst>
                                        <p:tav tm="0">
                                          <p:val>
                                            <p:strVal val="1+#ppt_w/2"/>
                                          </p:val>
                                        </p:tav>
                                        <p:tav tm="100000">
                                          <p:val>
                                            <p:strVal val="#ppt_x"/>
                                          </p:val>
                                        </p:tav>
                                      </p:tavLst>
                                    </p:anim>
                                    <p:anim calcmode="lin" valueType="num">
                                      <p:cBhvr additive="base">
                                        <p:cTn id="16" dur="3000" fill="hold"/>
                                        <p:tgtEl>
                                          <p:spTgt spid="173059">
                                            <p:txEl>
                                              <p:pRg st="2" end="2"/>
                                            </p:txEl>
                                          </p:spTgt>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2" presetClass="entr" presetSubtype="2" fill="hold" nodeType="afterEffect">
                                  <p:stCondLst>
                                    <p:cond delay="0"/>
                                  </p:stCondLst>
                                  <p:childTnLst>
                                    <p:set>
                                      <p:cBhvr>
                                        <p:cTn id="19" dur="1" fill="hold">
                                          <p:stCondLst>
                                            <p:cond delay="0"/>
                                          </p:stCondLst>
                                        </p:cTn>
                                        <p:tgtEl>
                                          <p:spTgt spid="173059">
                                            <p:txEl>
                                              <p:pRg st="4" end="4"/>
                                            </p:txEl>
                                          </p:spTgt>
                                        </p:tgtEl>
                                        <p:attrNameLst>
                                          <p:attrName>style.visibility</p:attrName>
                                        </p:attrNameLst>
                                      </p:cBhvr>
                                      <p:to>
                                        <p:strVal val="visible"/>
                                      </p:to>
                                    </p:set>
                                    <p:anim calcmode="lin" valueType="num">
                                      <p:cBhvr additive="base">
                                        <p:cTn id="20" dur="3000" fill="hold"/>
                                        <p:tgtEl>
                                          <p:spTgt spid="173059">
                                            <p:txEl>
                                              <p:pRg st="4" end="4"/>
                                            </p:txEl>
                                          </p:spTgt>
                                        </p:tgtEl>
                                        <p:attrNameLst>
                                          <p:attrName>ppt_x</p:attrName>
                                        </p:attrNameLst>
                                      </p:cBhvr>
                                      <p:tavLst>
                                        <p:tav tm="0">
                                          <p:val>
                                            <p:strVal val="1+#ppt_w/2"/>
                                          </p:val>
                                        </p:tav>
                                        <p:tav tm="100000">
                                          <p:val>
                                            <p:strVal val="#ppt_x"/>
                                          </p:val>
                                        </p:tav>
                                      </p:tavLst>
                                    </p:anim>
                                    <p:anim calcmode="lin" valueType="num">
                                      <p:cBhvr additive="base">
                                        <p:cTn id="21" dur="3000" fill="hold"/>
                                        <p:tgtEl>
                                          <p:spTgt spid="173059">
                                            <p:txEl>
                                              <p:pRg st="4" end="4"/>
                                            </p:txEl>
                                          </p:spTgt>
                                        </p:tgtEl>
                                        <p:attrNameLst>
                                          <p:attrName>ppt_y</p:attrName>
                                        </p:attrNameLst>
                                      </p:cBhvr>
                                      <p:tavLst>
                                        <p:tav tm="0">
                                          <p:val>
                                            <p:strVal val="#ppt_y"/>
                                          </p:val>
                                        </p:tav>
                                        <p:tav tm="100000">
                                          <p:val>
                                            <p:strVal val="#ppt_y"/>
                                          </p:val>
                                        </p:tav>
                                      </p:tavLst>
                                    </p:anim>
                                  </p:childTnLst>
                                </p:cTn>
                              </p:par>
                            </p:childTnLst>
                          </p:cTn>
                        </p:par>
                        <p:par>
                          <p:cTn id="22" fill="hold">
                            <p:stCondLst>
                              <p:cond delay="6000"/>
                            </p:stCondLst>
                            <p:childTnLst>
                              <p:par>
                                <p:cTn id="23" presetID="2" presetClass="entr" presetSubtype="2" fill="hold" nodeType="afterEffect">
                                  <p:stCondLst>
                                    <p:cond delay="0"/>
                                  </p:stCondLst>
                                  <p:childTnLst>
                                    <p:set>
                                      <p:cBhvr>
                                        <p:cTn id="24" dur="1" fill="hold">
                                          <p:stCondLst>
                                            <p:cond delay="0"/>
                                          </p:stCondLst>
                                        </p:cTn>
                                        <p:tgtEl>
                                          <p:spTgt spid="173059">
                                            <p:txEl>
                                              <p:pRg st="5" end="5"/>
                                            </p:txEl>
                                          </p:spTgt>
                                        </p:tgtEl>
                                        <p:attrNameLst>
                                          <p:attrName>style.visibility</p:attrName>
                                        </p:attrNameLst>
                                      </p:cBhvr>
                                      <p:to>
                                        <p:strVal val="visible"/>
                                      </p:to>
                                    </p:set>
                                    <p:anim calcmode="lin" valueType="num">
                                      <p:cBhvr additive="base">
                                        <p:cTn id="25" dur="3000" fill="hold"/>
                                        <p:tgtEl>
                                          <p:spTgt spid="173059">
                                            <p:txEl>
                                              <p:pRg st="5" end="5"/>
                                            </p:txEl>
                                          </p:spTgt>
                                        </p:tgtEl>
                                        <p:attrNameLst>
                                          <p:attrName>ppt_x</p:attrName>
                                        </p:attrNameLst>
                                      </p:cBhvr>
                                      <p:tavLst>
                                        <p:tav tm="0">
                                          <p:val>
                                            <p:strVal val="1+#ppt_w/2"/>
                                          </p:val>
                                        </p:tav>
                                        <p:tav tm="100000">
                                          <p:val>
                                            <p:strVal val="#ppt_x"/>
                                          </p:val>
                                        </p:tav>
                                      </p:tavLst>
                                    </p:anim>
                                    <p:anim calcmode="lin" valueType="num">
                                      <p:cBhvr additive="base">
                                        <p:cTn id="26" dur="3000" fill="hold"/>
                                        <p:tgtEl>
                                          <p:spTgt spid="173059">
                                            <p:txEl>
                                              <p:pRg st="5" end="5"/>
                                            </p:txEl>
                                          </p:spTgt>
                                        </p:tgtEl>
                                        <p:attrNameLst>
                                          <p:attrName>ppt_y</p:attrName>
                                        </p:attrNameLst>
                                      </p:cBhvr>
                                      <p:tavLst>
                                        <p:tav tm="0">
                                          <p:val>
                                            <p:strVal val="#ppt_y"/>
                                          </p:val>
                                        </p:tav>
                                        <p:tav tm="100000">
                                          <p:val>
                                            <p:strVal val="#ppt_y"/>
                                          </p:val>
                                        </p:tav>
                                      </p:tavLst>
                                    </p:anim>
                                  </p:childTnLst>
                                </p:cTn>
                              </p:par>
                            </p:childTnLst>
                          </p:cTn>
                        </p:par>
                        <p:par>
                          <p:cTn id="27" fill="hold">
                            <p:stCondLst>
                              <p:cond delay="9000"/>
                            </p:stCondLst>
                            <p:childTnLst>
                              <p:par>
                                <p:cTn id="28" presetID="10" presetClass="entr" presetSubtype="0" fill="hold" nodeType="afterEffect">
                                  <p:stCondLst>
                                    <p:cond delay="0"/>
                                  </p:stCondLst>
                                  <p:childTnLst>
                                    <p:set>
                                      <p:cBhvr>
                                        <p:cTn id="29" dur="1" fill="hold">
                                          <p:stCondLst>
                                            <p:cond delay="0"/>
                                          </p:stCondLst>
                                        </p:cTn>
                                        <p:tgtEl>
                                          <p:spTgt spid="173059">
                                            <p:txEl>
                                              <p:pRg st="6" end="6"/>
                                            </p:txEl>
                                          </p:spTgt>
                                        </p:tgtEl>
                                        <p:attrNameLst>
                                          <p:attrName>style.visibility</p:attrName>
                                        </p:attrNameLst>
                                      </p:cBhvr>
                                      <p:to>
                                        <p:strVal val="visible"/>
                                      </p:to>
                                    </p:set>
                                    <p:animEffect transition="in" filter="fade">
                                      <p:cBhvr>
                                        <p:cTn id="30" dur="2000"/>
                                        <p:tgtEl>
                                          <p:spTgt spid="173059">
                                            <p:txEl>
                                              <p:pRg st="6" end="6"/>
                                            </p:txEl>
                                          </p:spTgt>
                                        </p:tgtEl>
                                      </p:cBhvr>
                                    </p:animEffect>
                                  </p:childTnLst>
                                </p:cTn>
                              </p:par>
                            </p:childTnLst>
                          </p:cTn>
                        </p:par>
                        <p:par>
                          <p:cTn id="31" fill="hold">
                            <p:stCondLst>
                              <p:cond delay="11000"/>
                            </p:stCondLst>
                            <p:childTnLst>
                              <p:par>
                                <p:cTn id="32" presetID="2" presetClass="entr" presetSubtype="2" fill="hold" nodeType="afterEffect">
                                  <p:stCondLst>
                                    <p:cond delay="0"/>
                                  </p:stCondLst>
                                  <p:childTnLst>
                                    <p:set>
                                      <p:cBhvr>
                                        <p:cTn id="33" dur="1" fill="hold">
                                          <p:stCondLst>
                                            <p:cond delay="0"/>
                                          </p:stCondLst>
                                        </p:cTn>
                                        <p:tgtEl>
                                          <p:spTgt spid="173059">
                                            <p:txEl>
                                              <p:pRg st="7" end="7"/>
                                            </p:txEl>
                                          </p:spTgt>
                                        </p:tgtEl>
                                        <p:attrNameLst>
                                          <p:attrName>style.visibility</p:attrName>
                                        </p:attrNameLst>
                                      </p:cBhvr>
                                      <p:to>
                                        <p:strVal val="visible"/>
                                      </p:to>
                                    </p:set>
                                    <p:anim calcmode="lin" valueType="num">
                                      <p:cBhvr additive="base">
                                        <p:cTn id="34" dur="3000" fill="hold"/>
                                        <p:tgtEl>
                                          <p:spTgt spid="173059">
                                            <p:txEl>
                                              <p:pRg st="7" end="7"/>
                                            </p:txEl>
                                          </p:spTgt>
                                        </p:tgtEl>
                                        <p:attrNameLst>
                                          <p:attrName>ppt_x</p:attrName>
                                        </p:attrNameLst>
                                      </p:cBhvr>
                                      <p:tavLst>
                                        <p:tav tm="0">
                                          <p:val>
                                            <p:strVal val="1+#ppt_w/2"/>
                                          </p:val>
                                        </p:tav>
                                        <p:tav tm="100000">
                                          <p:val>
                                            <p:strVal val="#ppt_x"/>
                                          </p:val>
                                        </p:tav>
                                      </p:tavLst>
                                    </p:anim>
                                    <p:anim calcmode="lin" valueType="num">
                                      <p:cBhvr additive="base">
                                        <p:cTn id="35" dur="3000" fill="hold"/>
                                        <p:tgtEl>
                                          <p:spTgt spid="173059">
                                            <p:txEl>
                                              <p:pRg st="7" end="7"/>
                                            </p:txEl>
                                          </p:spTgt>
                                        </p:tgtEl>
                                        <p:attrNameLst>
                                          <p:attrName>ppt_y</p:attrName>
                                        </p:attrNameLst>
                                      </p:cBhvr>
                                      <p:tavLst>
                                        <p:tav tm="0">
                                          <p:val>
                                            <p:strVal val="#ppt_y"/>
                                          </p:val>
                                        </p:tav>
                                        <p:tav tm="100000">
                                          <p:val>
                                            <p:strVal val="#ppt_y"/>
                                          </p:val>
                                        </p:tav>
                                      </p:tavLst>
                                    </p:anim>
                                  </p:childTnLst>
                                </p:cTn>
                              </p:par>
                            </p:childTnLst>
                          </p:cTn>
                        </p:par>
                        <p:par>
                          <p:cTn id="36" fill="hold">
                            <p:stCondLst>
                              <p:cond delay="14000"/>
                            </p:stCondLst>
                            <p:childTnLst>
                              <p:par>
                                <p:cTn id="37" presetID="2" presetClass="entr" presetSubtype="2" fill="hold" nodeType="afterEffect">
                                  <p:stCondLst>
                                    <p:cond delay="0"/>
                                  </p:stCondLst>
                                  <p:childTnLst>
                                    <p:set>
                                      <p:cBhvr>
                                        <p:cTn id="38" dur="1" fill="hold">
                                          <p:stCondLst>
                                            <p:cond delay="0"/>
                                          </p:stCondLst>
                                        </p:cTn>
                                        <p:tgtEl>
                                          <p:spTgt spid="173059">
                                            <p:txEl>
                                              <p:pRg st="8" end="8"/>
                                            </p:txEl>
                                          </p:spTgt>
                                        </p:tgtEl>
                                        <p:attrNameLst>
                                          <p:attrName>style.visibility</p:attrName>
                                        </p:attrNameLst>
                                      </p:cBhvr>
                                      <p:to>
                                        <p:strVal val="visible"/>
                                      </p:to>
                                    </p:set>
                                    <p:anim calcmode="lin" valueType="num">
                                      <p:cBhvr additive="base">
                                        <p:cTn id="39" dur="3000" fill="hold"/>
                                        <p:tgtEl>
                                          <p:spTgt spid="173059">
                                            <p:txEl>
                                              <p:pRg st="8" end="8"/>
                                            </p:txEl>
                                          </p:spTgt>
                                        </p:tgtEl>
                                        <p:attrNameLst>
                                          <p:attrName>ppt_x</p:attrName>
                                        </p:attrNameLst>
                                      </p:cBhvr>
                                      <p:tavLst>
                                        <p:tav tm="0">
                                          <p:val>
                                            <p:strVal val="1+#ppt_w/2"/>
                                          </p:val>
                                        </p:tav>
                                        <p:tav tm="100000">
                                          <p:val>
                                            <p:strVal val="#ppt_x"/>
                                          </p:val>
                                        </p:tav>
                                      </p:tavLst>
                                    </p:anim>
                                    <p:anim calcmode="lin" valueType="num">
                                      <p:cBhvr additive="base">
                                        <p:cTn id="40" dur="3000" fill="hold"/>
                                        <p:tgtEl>
                                          <p:spTgt spid="173059">
                                            <p:txEl>
                                              <p:pRg st="8" end="8"/>
                                            </p:txEl>
                                          </p:spTgt>
                                        </p:tgtEl>
                                        <p:attrNameLst>
                                          <p:attrName>ppt_y</p:attrName>
                                        </p:attrNameLst>
                                      </p:cBhvr>
                                      <p:tavLst>
                                        <p:tav tm="0">
                                          <p:val>
                                            <p:strVal val="#ppt_y"/>
                                          </p:val>
                                        </p:tav>
                                        <p:tav tm="100000">
                                          <p:val>
                                            <p:strVal val="#ppt_y"/>
                                          </p:val>
                                        </p:tav>
                                      </p:tavLst>
                                    </p:anim>
                                  </p:childTnLst>
                                </p:cTn>
                              </p:par>
                            </p:childTnLst>
                          </p:cTn>
                        </p:par>
                        <p:par>
                          <p:cTn id="41" fill="hold">
                            <p:stCondLst>
                              <p:cond delay="17000"/>
                            </p:stCondLst>
                            <p:childTnLst>
                              <p:par>
                                <p:cTn id="42" presetID="10" presetClass="entr" presetSubtype="0" fill="hold" nodeType="afterEffect">
                                  <p:stCondLst>
                                    <p:cond delay="0"/>
                                  </p:stCondLst>
                                  <p:childTnLst>
                                    <p:set>
                                      <p:cBhvr>
                                        <p:cTn id="43" dur="1" fill="hold">
                                          <p:stCondLst>
                                            <p:cond delay="0"/>
                                          </p:stCondLst>
                                        </p:cTn>
                                        <p:tgtEl>
                                          <p:spTgt spid="173059">
                                            <p:txEl>
                                              <p:pRg st="9" end="9"/>
                                            </p:txEl>
                                          </p:spTgt>
                                        </p:tgtEl>
                                        <p:attrNameLst>
                                          <p:attrName>style.visibility</p:attrName>
                                        </p:attrNameLst>
                                      </p:cBhvr>
                                      <p:to>
                                        <p:strVal val="visible"/>
                                      </p:to>
                                    </p:set>
                                    <p:animEffect transition="in" filter="fade">
                                      <p:cBhvr>
                                        <p:cTn id="44" dur="2000"/>
                                        <p:tgtEl>
                                          <p:spTgt spid="173059">
                                            <p:txEl>
                                              <p:pRg st="9" end="9"/>
                                            </p:txEl>
                                          </p:spTgt>
                                        </p:tgtEl>
                                      </p:cBhvr>
                                    </p:animEffect>
                                  </p:childTnLst>
                                </p:cTn>
                              </p:par>
                            </p:childTnLst>
                          </p:cTn>
                        </p:par>
                        <p:par>
                          <p:cTn id="45" fill="hold">
                            <p:stCondLst>
                              <p:cond delay="19000"/>
                            </p:stCondLst>
                            <p:childTnLst>
                              <p:par>
                                <p:cTn id="46" presetID="6" presetClass="emph" presetSubtype="0" fill="hold" nodeType="afterEffect">
                                  <p:stCondLst>
                                    <p:cond delay="0"/>
                                  </p:stCondLst>
                                  <p:childTnLst>
                                    <p:animScale>
                                      <p:cBhvr>
                                        <p:cTn id="47" dur="2000" fill="hold"/>
                                        <p:tgtEl>
                                          <p:spTgt spid="173059">
                                            <p:txEl>
                                              <p:pRg st="9" end="9"/>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3873" y="620688"/>
            <a:ext cx="8351912" cy="769441"/>
          </a:xfrm>
          <a:prstGeom prst="rect">
            <a:avLst/>
          </a:prstGeom>
          <a:noFill/>
          <a:ln w="12700">
            <a:noFill/>
            <a:miter lim="800000"/>
            <a:headEnd/>
            <a:tailEnd/>
          </a:ln>
        </p:spPr>
        <p:txBody>
          <a:bodyPr wrap="square">
            <a:spAutoFit/>
          </a:bodyPr>
          <a:lstStyle/>
          <a:p>
            <a:pPr eaLnBrk="0" hangingPunct="0"/>
            <a:r>
              <a:rPr lang="ja-JP" altLang="en-US" sz="4400" dirty="0">
                <a:solidFill>
                  <a:srgbClr val="FF0000"/>
                </a:solidFill>
                <a:latin typeface="FGP丸ｺﾞｼｯｸ体Ca-U" pitchFamily="50" charset="-128"/>
                <a:ea typeface="FGP丸ｺﾞｼｯｸ体Ca-U" pitchFamily="50" charset="-128"/>
              </a:rPr>
              <a:t>思春期の男女交際で大事なこと！</a:t>
            </a:r>
          </a:p>
        </p:txBody>
      </p:sp>
      <p:grpSp>
        <p:nvGrpSpPr>
          <p:cNvPr id="4" name="グループ化 3"/>
          <p:cNvGrpSpPr/>
          <p:nvPr/>
        </p:nvGrpSpPr>
        <p:grpSpPr>
          <a:xfrm>
            <a:off x="445112" y="1628775"/>
            <a:ext cx="8015320" cy="4542919"/>
            <a:chOff x="445112" y="1628775"/>
            <a:chExt cx="8015320" cy="4542919"/>
          </a:xfrm>
        </p:grpSpPr>
        <p:sp>
          <p:nvSpPr>
            <p:cNvPr id="61446" name="Text Box 10"/>
            <p:cNvSpPr txBox="1">
              <a:spLocks noChangeArrowheads="1"/>
            </p:cNvSpPr>
            <p:nvPr/>
          </p:nvSpPr>
          <p:spPr bwMode="auto">
            <a:xfrm>
              <a:off x="445112" y="1628775"/>
              <a:ext cx="6213698" cy="1556282"/>
            </a:xfrm>
            <a:prstGeom prst="rect">
              <a:avLst/>
            </a:prstGeom>
            <a:noFill/>
            <a:ln w="12700">
              <a:noFill/>
              <a:miter lim="800000"/>
              <a:headEnd/>
              <a:tailEnd/>
            </a:ln>
          </p:spPr>
          <p:txBody>
            <a:bodyPr wrap="square">
              <a:spAutoFit/>
            </a:bodyPr>
            <a:lstStyle/>
            <a:p>
              <a:pPr eaLnBrk="0" hangingPunct="0"/>
              <a:r>
                <a:rPr lang="ja-JP" altLang="en-US" sz="4800" dirty="0">
                  <a:solidFill>
                    <a:srgbClr val="FF66FF"/>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男の子も女の子も</a:t>
              </a:r>
            </a:p>
            <a:p>
              <a:pPr eaLnBrk="0" hangingPunct="0"/>
              <a:r>
                <a:rPr lang="ja-JP" altLang="en-US" sz="4800" dirty="0">
                  <a:solidFill>
                    <a:srgbClr val="FF66FF"/>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相手に対する優しさを</a:t>
              </a:r>
            </a:p>
          </p:txBody>
        </p:sp>
        <p:sp>
          <p:nvSpPr>
            <p:cNvPr id="61447" name="Text Box 11"/>
            <p:cNvSpPr txBox="1">
              <a:spLocks noChangeArrowheads="1"/>
            </p:cNvSpPr>
            <p:nvPr/>
          </p:nvSpPr>
          <p:spPr bwMode="auto">
            <a:xfrm>
              <a:off x="539552" y="4725144"/>
              <a:ext cx="7920880" cy="1446550"/>
            </a:xfrm>
            <a:prstGeom prst="rect">
              <a:avLst/>
            </a:prstGeom>
            <a:noFill/>
            <a:ln w="12700">
              <a:noFill/>
              <a:miter lim="800000"/>
              <a:headEnd/>
              <a:tailEnd/>
            </a:ln>
          </p:spPr>
          <p:txBody>
            <a:bodyPr wrap="square">
              <a:spAutoFit/>
            </a:bodyPr>
            <a:lstStyle/>
            <a:p>
              <a:pPr eaLnBrk="0" hangingPunct="0"/>
              <a:r>
                <a:rPr lang="ja-JP" altLang="en-US" sz="4400" dirty="0">
                  <a:solidFill>
                    <a:srgbClr val="122EFA"/>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男の子</a:t>
              </a:r>
              <a:r>
                <a:rPr lang="ja-JP" altLang="en-US" sz="4400" dirty="0">
                  <a:effectLst>
                    <a:outerShdw blurRad="38100" dist="38100" dir="2700000" algn="tl">
                      <a:srgbClr val="000000">
                        <a:alpha val="43137"/>
                      </a:srgbClr>
                    </a:outerShdw>
                  </a:effectLst>
                  <a:latin typeface="FGP丸ｺﾞｼｯｸ体Ca-U" pitchFamily="50" charset="-128"/>
                  <a:ea typeface="FGP丸ｺﾞｼｯｸ体Ca-U" pitchFamily="50" charset="-128"/>
                </a:rPr>
                <a:t>は、気持ちを</a:t>
              </a:r>
              <a:r>
                <a:rPr lang="ja-JP" altLang="en-US" sz="4400" dirty="0">
                  <a:solidFill>
                    <a:srgbClr val="FF0000"/>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抑える勇気</a:t>
              </a:r>
            </a:p>
            <a:p>
              <a:pPr eaLnBrk="0" hangingPunct="0"/>
              <a:r>
                <a:rPr lang="ja-JP" altLang="en-US" sz="4400" dirty="0">
                  <a:solidFill>
                    <a:srgbClr val="FF0000"/>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女の子</a:t>
              </a:r>
              <a:r>
                <a:rPr lang="ja-JP" altLang="en-US" sz="4400" dirty="0">
                  <a:effectLst>
                    <a:outerShdw blurRad="38100" dist="38100" dir="2700000" algn="tl">
                      <a:srgbClr val="000000">
                        <a:alpha val="43137"/>
                      </a:srgbClr>
                    </a:outerShdw>
                  </a:effectLst>
                  <a:latin typeface="FGP丸ｺﾞｼｯｸ体Ca-U" pitchFamily="50" charset="-128"/>
                  <a:ea typeface="FGP丸ｺﾞｼｯｸ体Ca-U" pitchFamily="50" charset="-128"/>
                </a:rPr>
                <a:t>は、はっきりと</a:t>
              </a:r>
              <a:r>
                <a:rPr lang="ja-JP" altLang="en-US" sz="4400" dirty="0">
                  <a:solidFill>
                    <a:srgbClr val="FF0000"/>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断る勇気</a:t>
              </a:r>
            </a:p>
          </p:txBody>
        </p:sp>
        <p:sp>
          <p:nvSpPr>
            <p:cNvPr id="3" name="ハート 2"/>
            <p:cNvSpPr/>
            <p:nvPr/>
          </p:nvSpPr>
          <p:spPr>
            <a:xfrm>
              <a:off x="2771800" y="3455447"/>
              <a:ext cx="1368152" cy="1127298"/>
            </a:xfrm>
            <a:prstGeom prst="heart">
              <a:avLst/>
            </a:prstGeom>
            <a:solidFill>
              <a:srgbClr val="FF66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807" y="2082433"/>
            <a:ext cx="2079625" cy="250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15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My Pictures\⑤イラスト素材（医療）23個\人物・医師\19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852936"/>
            <a:ext cx="4297740" cy="3888432"/>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D:\My Pictures\⑤イラスト素材（医療）23個\人物・医師\19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2880320"/>
            <a:ext cx="4426650" cy="4005064"/>
          </a:xfrm>
          <a:prstGeom prst="rect">
            <a:avLst/>
          </a:prstGeom>
          <a:noFill/>
          <a:extLst>
            <a:ext uri="{909E8E84-426E-40DD-AFC4-6F175D3DCCD1}">
              <a14:hiddenFill xmlns:a14="http://schemas.microsoft.com/office/drawing/2010/main">
                <a:solidFill>
                  <a:srgbClr val="FFFFFF"/>
                </a:solidFill>
              </a14:hiddenFill>
            </a:ext>
          </a:extLst>
        </p:spPr>
      </p:pic>
      <p:sp>
        <p:nvSpPr>
          <p:cNvPr id="186371" name="Rectangle 3"/>
          <p:cNvSpPr>
            <a:spLocks noGrp="1" noChangeArrowheads="1"/>
          </p:cNvSpPr>
          <p:nvPr>
            <p:ph type="body" idx="4294967295"/>
          </p:nvPr>
        </p:nvSpPr>
        <p:spPr>
          <a:xfrm>
            <a:off x="467544" y="548829"/>
            <a:ext cx="8280920" cy="5472459"/>
          </a:xfrm>
        </p:spPr>
        <p:txBody>
          <a:bodyPr>
            <a:normAutofit fontScale="92500" lnSpcReduction="10000"/>
          </a:bodyPr>
          <a:lstStyle/>
          <a:p>
            <a:pPr eaLnBrk="1" hangingPunct="1">
              <a:buFontTx/>
              <a:buNone/>
            </a:pPr>
            <a:r>
              <a:rPr lang="ja-JP" altLang="en-US" sz="4400" dirty="0">
                <a:solidFill>
                  <a:srgbClr val="FFFF00"/>
                </a:solidFill>
                <a:latin typeface="FGP丸ｺﾞｼｯｸ体Ca-U" pitchFamily="50" charset="-128"/>
                <a:ea typeface="FGP丸ｺﾞｼｯｸ体Ca-U" pitchFamily="50" charset="-128"/>
              </a:rPr>
              <a:t>　　</a:t>
            </a:r>
            <a:r>
              <a:rPr lang="ja-JP" altLang="en-US" sz="5400" dirty="0">
                <a:solidFill>
                  <a:srgbClr val="FF0000"/>
                </a:solidFill>
                <a:latin typeface="FGP丸ｺﾞｼｯｸ体Ca-U" pitchFamily="50" charset="-128"/>
                <a:ea typeface="FGP丸ｺﾞｼｯｸ体Ca-U" pitchFamily="50" charset="-128"/>
              </a:rPr>
              <a:t>皆さんに</a:t>
            </a:r>
            <a:endParaRPr lang="en-US" altLang="ja-JP" sz="5400" dirty="0">
              <a:solidFill>
                <a:srgbClr val="FF0000"/>
              </a:solidFill>
              <a:latin typeface="FGP丸ｺﾞｼｯｸ体Ca-U" pitchFamily="50" charset="-128"/>
              <a:ea typeface="FGP丸ｺﾞｼｯｸ体Ca-U" pitchFamily="50" charset="-128"/>
            </a:endParaRPr>
          </a:p>
          <a:p>
            <a:pPr eaLnBrk="1" hangingPunct="1">
              <a:buFontTx/>
              <a:buNone/>
            </a:pPr>
            <a:r>
              <a:rPr lang="ja-JP" altLang="en-US" sz="5400" dirty="0">
                <a:solidFill>
                  <a:srgbClr val="FF0000"/>
                </a:solidFill>
                <a:latin typeface="FGP丸ｺﾞｼｯｸ体Ca-U" pitchFamily="50" charset="-128"/>
                <a:ea typeface="FGP丸ｺﾞｼｯｸ体Ca-U" pitchFamily="50" charset="-128"/>
              </a:rPr>
              <a:t>　　　　　傷ついて欲しくない！</a:t>
            </a:r>
            <a:endParaRPr lang="ja-JP" altLang="en-US" sz="4400" dirty="0">
              <a:solidFill>
                <a:srgbClr val="FF0000"/>
              </a:solidFill>
              <a:latin typeface="FGP丸ｺﾞｼｯｸ体Ca-U" pitchFamily="50" charset="-128"/>
              <a:ea typeface="FGP丸ｺﾞｼｯｸ体Ca-U" pitchFamily="50" charset="-128"/>
            </a:endParaRPr>
          </a:p>
          <a:p>
            <a:pPr eaLnBrk="1" hangingPunct="1">
              <a:buFontTx/>
              <a:buNone/>
            </a:pPr>
            <a:r>
              <a:rPr lang="ja-JP" altLang="en-US" sz="2400" dirty="0">
                <a:latin typeface="FGP丸ｺﾞｼｯｸ体Ca-U" pitchFamily="50" charset="-128"/>
                <a:ea typeface="FGP丸ｺﾞｼｯｸ体Ca-U" pitchFamily="50" charset="-128"/>
              </a:rPr>
              <a:t>　</a:t>
            </a:r>
          </a:p>
          <a:p>
            <a:pPr eaLnBrk="1" hangingPunct="1">
              <a:buFontTx/>
              <a:buNone/>
            </a:pPr>
            <a:r>
              <a:rPr lang="ja-JP" altLang="en-US" sz="4400" dirty="0">
                <a:effectLst>
                  <a:outerShdw blurRad="38100" dist="38100" dir="2700000" algn="tl">
                    <a:srgbClr val="000000">
                      <a:alpha val="43137"/>
                    </a:srgbClr>
                  </a:outerShdw>
                </a:effectLst>
                <a:latin typeface="FGP丸ｺﾞｼｯｸ体Ca-U" pitchFamily="50" charset="-128"/>
                <a:ea typeface="FGP丸ｺﾞｼｯｸ体Ca-U" pitchFamily="50" charset="-128"/>
              </a:rPr>
              <a:t>どうか</a:t>
            </a:r>
            <a:r>
              <a:rPr lang="ja-JP" altLang="en-US" sz="4400" dirty="0">
                <a:solidFill>
                  <a:srgbClr val="FF0000"/>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正しい知識</a:t>
            </a:r>
            <a:r>
              <a:rPr lang="ja-JP" altLang="en-US" sz="4400" dirty="0">
                <a:effectLst>
                  <a:outerShdw blurRad="38100" dist="38100" dir="2700000" algn="tl">
                    <a:srgbClr val="000000">
                      <a:alpha val="43137"/>
                    </a:srgbClr>
                  </a:outerShdw>
                </a:effectLst>
                <a:latin typeface="FGP丸ｺﾞｼｯｸ体Ca-U" pitchFamily="50" charset="-128"/>
                <a:ea typeface="FGP丸ｺﾞｼｯｸ体Ca-U" pitchFamily="50" charset="-128"/>
              </a:rPr>
              <a:t>を持って</a:t>
            </a:r>
          </a:p>
          <a:p>
            <a:pPr eaLnBrk="1" hangingPunct="1">
              <a:buFontTx/>
              <a:buNone/>
            </a:pPr>
            <a:r>
              <a:rPr lang="ja-JP" altLang="en-US" sz="4400" dirty="0">
                <a:effectLst>
                  <a:outerShdw blurRad="38100" dist="38100" dir="2700000" algn="tl">
                    <a:srgbClr val="000000">
                      <a:alpha val="43137"/>
                    </a:srgbClr>
                  </a:outerShdw>
                </a:effectLst>
                <a:latin typeface="FGP丸ｺﾞｼｯｸ体Ca-U" pitchFamily="50" charset="-128"/>
                <a:ea typeface="FGP丸ｺﾞｼｯｸ体Ca-U" pitchFamily="50" charset="-128"/>
              </a:rPr>
              <a:t>行動して下さい。</a:t>
            </a:r>
          </a:p>
          <a:p>
            <a:pPr eaLnBrk="1" hangingPunct="1">
              <a:buFontTx/>
              <a:buNone/>
            </a:pPr>
            <a:r>
              <a:rPr lang="ja-JP" altLang="en-US" sz="2400" dirty="0">
                <a:effectLst>
                  <a:outerShdw blurRad="38100" dist="38100" dir="2700000" algn="tl">
                    <a:srgbClr val="000000">
                      <a:alpha val="43137"/>
                    </a:srgbClr>
                  </a:outerShdw>
                </a:effectLst>
                <a:latin typeface="FGP丸ｺﾞｼｯｸ体Ca-U" pitchFamily="50" charset="-128"/>
                <a:ea typeface="FGP丸ｺﾞｼｯｸ体Ca-U" pitchFamily="50" charset="-128"/>
              </a:rPr>
              <a:t>　</a:t>
            </a:r>
          </a:p>
          <a:p>
            <a:pPr eaLnBrk="1" hangingPunct="1">
              <a:buFontTx/>
              <a:buNone/>
            </a:pPr>
            <a:r>
              <a:rPr lang="ja-JP" altLang="en-US" sz="4400" dirty="0">
                <a:solidFill>
                  <a:srgbClr val="FF0000"/>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それが私たちの</a:t>
            </a:r>
            <a:endParaRPr lang="en-US" altLang="ja-JP" sz="4400" dirty="0">
              <a:solidFill>
                <a:srgbClr val="FF0000"/>
              </a:solidFill>
              <a:effectLst>
                <a:outerShdw blurRad="38100" dist="38100" dir="2700000" algn="tl">
                  <a:srgbClr val="000000">
                    <a:alpha val="43137"/>
                  </a:srgbClr>
                </a:outerShdw>
              </a:effectLst>
              <a:latin typeface="FGP丸ｺﾞｼｯｸ体Ca-U" pitchFamily="50" charset="-128"/>
              <a:ea typeface="FGP丸ｺﾞｼｯｸ体Ca-U" pitchFamily="50" charset="-128"/>
            </a:endParaRPr>
          </a:p>
          <a:p>
            <a:pPr eaLnBrk="1" hangingPunct="1">
              <a:buFontTx/>
              <a:buNone/>
            </a:pPr>
            <a:r>
              <a:rPr lang="ja-JP" altLang="en-US" sz="4400" dirty="0">
                <a:solidFill>
                  <a:srgbClr val="FF0000"/>
                </a:solidFill>
                <a:effectLst>
                  <a:outerShdw blurRad="38100" dist="38100" dir="2700000" algn="tl">
                    <a:srgbClr val="000000">
                      <a:alpha val="43137"/>
                    </a:srgbClr>
                  </a:outerShdw>
                </a:effectLst>
                <a:latin typeface="FGP丸ｺﾞｼｯｸ体Ca-U" pitchFamily="50" charset="-128"/>
                <a:ea typeface="FGP丸ｺﾞｼｯｸ体Ca-U" pitchFamily="50" charset="-128"/>
              </a:rPr>
              <a:t>　　　　　　　　　　　　　　願いです。</a:t>
            </a:r>
          </a:p>
        </p:txBody>
      </p:sp>
    </p:spTree>
    <p:extLst>
      <p:ext uri="{BB962C8B-B14F-4D97-AF65-F5344CB8AC3E}">
        <p14:creationId xmlns:p14="http://schemas.microsoft.com/office/powerpoint/2010/main" val="261512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Effect transition="in" filter="fade">
                                      <p:cBhvr>
                                        <p:cTn id="7" dur="2000"/>
                                        <p:tgtEl>
                                          <p:spTgt spid="18637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6371">
                                            <p:txEl>
                                              <p:pRg st="1" end="1"/>
                                            </p:txEl>
                                          </p:spTgt>
                                        </p:tgtEl>
                                        <p:attrNameLst>
                                          <p:attrName>style.visibility</p:attrName>
                                        </p:attrNameLst>
                                      </p:cBhvr>
                                      <p:to>
                                        <p:strVal val="visible"/>
                                      </p:to>
                                    </p:set>
                                    <p:animEffect transition="in" filter="fade">
                                      <p:cBhvr>
                                        <p:cTn id="10" dur="2000"/>
                                        <p:tgtEl>
                                          <p:spTgt spid="186371">
                                            <p:txEl>
                                              <p:pRg st="1" end="1"/>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86371">
                                            <p:txEl>
                                              <p:pRg st="3" end="3"/>
                                            </p:txEl>
                                          </p:spTgt>
                                        </p:tgtEl>
                                        <p:attrNameLst>
                                          <p:attrName>style.visibility</p:attrName>
                                        </p:attrNameLst>
                                      </p:cBhvr>
                                      <p:to>
                                        <p:strVal val="visible"/>
                                      </p:to>
                                    </p:set>
                                    <p:animEffect transition="in" filter="fade">
                                      <p:cBhvr>
                                        <p:cTn id="14" dur="1000"/>
                                        <p:tgtEl>
                                          <p:spTgt spid="186371">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86371">
                                            <p:txEl>
                                              <p:pRg st="4" end="4"/>
                                            </p:txEl>
                                          </p:spTgt>
                                        </p:tgtEl>
                                        <p:attrNameLst>
                                          <p:attrName>style.visibility</p:attrName>
                                        </p:attrNameLst>
                                      </p:cBhvr>
                                      <p:to>
                                        <p:strVal val="visible"/>
                                      </p:to>
                                    </p:set>
                                    <p:animEffect transition="in" filter="fade">
                                      <p:cBhvr>
                                        <p:cTn id="17" dur="2000"/>
                                        <p:tgtEl>
                                          <p:spTgt spid="186371">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86371">
                                            <p:txEl>
                                              <p:pRg st="5" end="5"/>
                                            </p:txEl>
                                          </p:spTgt>
                                        </p:tgtEl>
                                        <p:attrNameLst>
                                          <p:attrName>style.visibility</p:attrName>
                                        </p:attrNameLst>
                                      </p:cBhvr>
                                      <p:to>
                                        <p:strVal val="visible"/>
                                      </p:to>
                                    </p:set>
                                    <p:animEffect transition="in" filter="fade">
                                      <p:cBhvr>
                                        <p:cTn id="20" dur="2000"/>
                                        <p:tgtEl>
                                          <p:spTgt spid="186371">
                                            <p:txEl>
                                              <p:pRg st="5" end="5"/>
                                            </p:txEl>
                                          </p:spTgt>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186371">
                                            <p:txEl>
                                              <p:pRg st="6" end="6"/>
                                            </p:txEl>
                                          </p:spTgt>
                                        </p:tgtEl>
                                        <p:attrNameLst>
                                          <p:attrName>style.visibility</p:attrName>
                                        </p:attrNameLst>
                                      </p:cBhvr>
                                      <p:to>
                                        <p:strVal val="visible"/>
                                      </p:to>
                                    </p:set>
                                    <p:animEffect transition="in" filter="fade">
                                      <p:cBhvr>
                                        <p:cTn id="24" dur="2000"/>
                                        <p:tgtEl>
                                          <p:spTgt spid="186371">
                                            <p:txEl>
                                              <p:pRg st="6" end="6"/>
                                            </p:txEl>
                                          </p:spTgt>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186371">
                                            <p:txEl>
                                              <p:pRg st="7" end="7"/>
                                            </p:txEl>
                                          </p:spTgt>
                                        </p:tgtEl>
                                        <p:attrNameLst>
                                          <p:attrName>style.visibility</p:attrName>
                                        </p:attrNameLst>
                                      </p:cBhvr>
                                      <p:to>
                                        <p:strVal val="visible"/>
                                      </p:to>
                                    </p:set>
                                    <p:animEffect transition="in" filter="fade">
                                      <p:cBhvr>
                                        <p:cTn id="28" dur="2000"/>
                                        <p:tgtEl>
                                          <p:spTgt spid="186371">
                                            <p:txEl>
                                              <p:pRg st="7" end="7"/>
                                            </p:txEl>
                                          </p:spTgt>
                                        </p:tgtEl>
                                      </p:cBhvr>
                                    </p:animEffect>
                                  </p:childTnLst>
                                </p:cTn>
                              </p:par>
                            </p:childTnLst>
                          </p:cTn>
                        </p:par>
                        <p:par>
                          <p:cTn id="29" fill="hold">
                            <p:stCondLst>
                              <p:cond delay="8000"/>
                            </p:stCondLst>
                            <p:childTnLst>
                              <p:par>
                                <p:cTn id="30" presetID="6" presetClass="emph" presetSubtype="0" fill="hold" nodeType="afterEffect">
                                  <p:stCondLst>
                                    <p:cond delay="0"/>
                                  </p:stCondLst>
                                  <p:childTnLst>
                                    <p:animScale>
                                      <p:cBhvr>
                                        <p:cTn id="31" dur="2000" fill="hold"/>
                                        <p:tgtEl>
                                          <p:spTgt spid="186371">
                                            <p:txEl>
                                              <p:pRg st="6" end="6"/>
                                            </p:txEl>
                                          </p:spTgt>
                                        </p:tgtEl>
                                      </p:cBhvr>
                                      <p:by x="130000" y="130000"/>
                                    </p:animScale>
                                  </p:childTnLst>
                                </p:cTn>
                              </p:par>
                            </p:childTnLst>
                          </p:cTn>
                        </p:par>
                        <p:par>
                          <p:cTn id="32" fill="hold">
                            <p:stCondLst>
                              <p:cond delay="10000"/>
                            </p:stCondLst>
                            <p:childTnLst>
                              <p:par>
                                <p:cTn id="33" presetID="6" presetClass="emph" presetSubtype="0" fill="hold" nodeType="afterEffect">
                                  <p:stCondLst>
                                    <p:cond delay="0"/>
                                  </p:stCondLst>
                                  <p:childTnLst>
                                    <p:animScale>
                                      <p:cBhvr>
                                        <p:cTn id="34" dur="2000" fill="hold"/>
                                        <p:tgtEl>
                                          <p:spTgt spid="186371">
                                            <p:txEl>
                                              <p:pRg st="7" end="7"/>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449464" y="2644478"/>
            <a:ext cx="4245072" cy="784830"/>
          </a:xfrm>
          <a:prstGeom prst="rect">
            <a:avLst/>
          </a:prstGeom>
        </p:spPr>
        <p:txBody>
          <a:bodyPr wrap="square" anchor="ctr" anchorCtr="0">
            <a:spAutoFit/>
          </a:bodyPr>
          <a:lstStyle>
            <a:defPPr>
              <a:defRPr lang="ja-JP"/>
            </a:defPPr>
            <a:lvl1pPr lvl="0" algn="ctr">
              <a:spcBef>
                <a:spcPct val="0"/>
              </a:spcBef>
              <a:buNone/>
              <a:defRPr sz="4800" b="0" spc="-100" baseline="0">
                <a:solidFill>
                  <a:schemeClr val="bg1"/>
                </a:solidFill>
                <a:effectLst>
                  <a:outerShdw blurRad="50800" dist="50800" dir="5400000" algn="ctr" rotWithShape="0">
                    <a:schemeClr val="tx2">
                      <a:lumMod val="50000"/>
                    </a:schemeClr>
                  </a:outerShdw>
                </a:effectLst>
                <a:latin typeface="HGP創英角ｺﾞｼｯｸUB" panose="020B0900000000000000" pitchFamily="50" charset="-128"/>
                <a:ea typeface="HGP創英角ｺﾞｼｯｸUB" panose="020B0900000000000000" pitchFamily="50" charset="-128"/>
                <a:cs typeface="+mj-cs"/>
              </a:defRPr>
            </a:lvl1pPr>
          </a:lstStyle>
          <a:p>
            <a:pPr fontAlgn="auto">
              <a:lnSpc>
                <a:spcPts val="5400"/>
              </a:lnSpc>
              <a:spcAft>
                <a:spcPts val="0"/>
              </a:spcAft>
            </a:pPr>
            <a:r>
              <a:rPr lang="ja-JP" altLang="en-US" sz="5400" dirty="0">
                <a:solidFill>
                  <a:srgbClr val="0070C0"/>
                </a:solidFill>
                <a:effectLst>
                  <a:glow rad="88900">
                    <a:prstClr val="white"/>
                  </a:glow>
                </a:effectLst>
                <a:latin typeface="HGPｺﾞｼｯｸE" panose="020B0900000000000000" pitchFamily="50" charset="-128"/>
                <a:ea typeface="HGPｺﾞｼｯｸE" panose="020B0900000000000000" pitchFamily="50" charset="-128"/>
              </a:rPr>
              <a:t>多様な性</a:t>
            </a:r>
          </a:p>
        </p:txBody>
      </p:sp>
    </p:spTree>
    <p:extLst>
      <p:ext uri="{BB962C8B-B14F-4D97-AF65-F5344CB8AC3E}">
        <p14:creationId xmlns:p14="http://schemas.microsoft.com/office/powerpoint/2010/main" val="13852230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cstate="print"/>
          <a:srcRect/>
          <a:stretch>
            <a:fillRect/>
          </a:stretch>
        </p:blipFill>
        <p:spPr bwMode="auto">
          <a:xfrm>
            <a:off x="2303463" y="228600"/>
            <a:ext cx="6637337" cy="5575300"/>
          </a:xfrm>
          <a:prstGeom prst="rect">
            <a:avLst/>
          </a:prstGeom>
          <a:noFill/>
          <a:ln w="9525">
            <a:noFill/>
            <a:miter lim="800000"/>
            <a:headEnd/>
            <a:tailEnd/>
          </a:ln>
        </p:spPr>
      </p:pic>
      <p:sp>
        <p:nvSpPr>
          <p:cNvPr id="221187" name="Rectangle 3"/>
          <p:cNvSpPr>
            <a:spLocks noGrp="1" noChangeArrowheads="1"/>
          </p:cNvSpPr>
          <p:nvPr>
            <p:ph type="title"/>
          </p:nvPr>
        </p:nvSpPr>
        <p:spPr>
          <a:xfrm>
            <a:off x="179388" y="381000"/>
            <a:ext cx="3529012" cy="2687638"/>
          </a:xfrm>
          <a:effectLst>
            <a:outerShdw dist="35921" dir="2700000" algn="ctr" rotWithShape="0">
              <a:schemeClr val="tx1"/>
            </a:outerShdw>
          </a:effectLst>
        </p:spPr>
        <p:txBody>
          <a:bodyPr/>
          <a:lstStyle/>
          <a:p>
            <a:pPr algn="l" eaLnBrk="1" hangingPunct="1">
              <a:lnSpc>
                <a:spcPct val="120000"/>
              </a:lnSpc>
              <a:defRPr/>
            </a:pPr>
            <a:r>
              <a:rPr lang="en-US" altLang="ja-JP" sz="3600">
                <a:solidFill>
                  <a:srgbClr val="FF3300"/>
                </a:solidFill>
                <a:latin typeface="ＤＦPOP1体" charset="-128"/>
                <a:ea typeface="HGS創英角ﾎﾟｯﾌﾟ体" pitchFamily="50" charset="-128"/>
              </a:rPr>
              <a:t/>
            </a:r>
            <a:br>
              <a:rPr lang="en-US" altLang="ja-JP" sz="3600">
                <a:solidFill>
                  <a:srgbClr val="FF3300"/>
                </a:solidFill>
                <a:latin typeface="ＤＦPOP1体" charset="-128"/>
                <a:ea typeface="HGS創英角ﾎﾟｯﾌﾟ体" pitchFamily="50" charset="-128"/>
              </a:rPr>
            </a:br>
            <a:r>
              <a:rPr lang="en-US" altLang="ja-JP" sz="3600">
                <a:solidFill>
                  <a:srgbClr val="FF3300"/>
                </a:solidFill>
                <a:latin typeface="ＤＦPOP1体" charset="-128"/>
                <a:ea typeface="HGS創英角ﾎﾟｯﾌﾟ体" pitchFamily="50" charset="-128"/>
              </a:rPr>
              <a:t/>
            </a:r>
            <a:br>
              <a:rPr lang="en-US" altLang="ja-JP" sz="3600">
                <a:solidFill>
                  <a:srgbClr val="FF3300"/>
                </a:solidFill>
                <a:latin typeface="ＤＦPOP1体" charset="-128"/>
                <a:ea typeface="HGS創英角ﾎﾟｯﾌﾟ体" pitchFamily="50" charset="-128"/>
              </a:rPr>
            </a:br>
            <a:r>
              <a:rPr lang="ja-JP" altLang="en-US" sz="3600">
                <a:solidFill>
                  <a:srgbClr val="FF3300"/>
                </a:solidFill>
                <a:latin typeface="ＤＦPOP1体" charset="-128"/>
                <a:ea typeface="HGS創英角ﾎﾟｯﾌﾟ体" pitchFamily="50" charset="-128"/>
              </a:rPr>
              <a:t>あたたかく</a:t>
            </a:r>
            <a:br>
              <a:rPr lang="ja-JP" altLang="en-US" sz="3600">
                <a:solidFill>
                  <a:srgbClr val="FF3300"/>
                </a:solidFill>
                <a:latin typeface="ＤＦPOP1体" charset="-128"/>
                <a:ea typeface="HGS創英角ﾎﾟｯﾌﾟ体" pitchFamily="50" charset="-128"/>
              </a:rPr>
            </a:br>
            <a:r>
              <a:rPr lang="ja-JP" altLang="en-US" sz="3600">
                <a:solidFill>
                  <a:srgbClr val="FF3300"/>
                </a:solidFill>
                <a:latin typeface="ＤＦPOP1体" charset="-128"/>
                <a:ea typeface="HGS創英角ﾎﾟｯﾌﾟ体" pitchFamily="50" charset="-128"/>
              </a:rPr>
              <a:t>しあわせに</a:t>
            </a:r>
            <a:br>
              <a:rPr lang="ja-JP" altLang="en-US" sz="3600">
                <a:solidFill>
                  <a:srgbClr val="FF3300"/>
                </a:solidFill>
                <a:latin typeface="ＤＦPOP1体" charset="-128"/>
                <a:ea typeface="HGS創英角ﾎﾟｯﾌﾟ体" pitchFamily="50" charset="-128"/>
              </a:rPr>
            </a:br>
            <a:r>
              <a:rPr lang="ja-JP" altLang="en-US" sz="3600">
                <a:solidFill>
                  <a:srgbClr val="FF3300"/>
                </a:solidFill>
                <a:latin typeface="ＤＦPOP1体" charset="-128"/>
                <a:ea typeface="HGS創英角ﾎﾟｯﾌﾟ体" pitchFamily="50" charset="-128"/>
              </a:rPr>
              <a:t>あふれている</a:t>
            </a:r>
            <a:endParaRPr lang="ja-JP" altLang="en-US" b="1">
              <a:solidFill>
                <a:srgbClr val="FF3300"/>
              </a:solidFill>
              <a:ea typeface="HGS創英角ﾎﾟｯﾌﾟ体" pitchFamily="50" charset="-128"/>
            </a:endParaRPr>
          </a:p>
        </p:txBody>
      </p:sp>
      <p:sp>
        <p:nvSpPr>
          <p:cNvPr id="221188" name="Rectangle 4"/>
          <p:cNvSpPr>
            <a:spLocks noChangeArrowheads="1"/>
          </p:cNvSpPr>
          <p:nvPr/>
        </p:nvSpPr>
        <p:spPr bwMode="auto">
          <a:xfrm>
            <a:off x="406400" y="5334000"/>
            <a:ext cx="8737600" cy="1171575"/>
          </a:xfrm>
          <a:prstGeom prst="rect">
            <a:avLst/>
          </a:prstGeom>
          <a:noFill/>
          <a:ln w="9525">
            <a:noFill/>
            <a:miter lim="800000"/>
            <a:headEnd/>
            <a:tailEnd/>
          </a:ln>
          <a:effectLst>
            <a:outerShdw dist="35921" dir="2700000" algn="ctr" rotWithShape="0">
              <a:schemeClr val="bg2"/>
            </a:outerShdw>
          </a:effectLst>
        </p:spPr>
        <p:txBody>
          <a:bodyPr anchor="ctr"/>
          <a:lstStyle/>
          <a:p>
            <a:pPr>
              <a:lnSpc>
                <a:spcPct val="120000"/>
              </a:lnSpc>
              <a:defRPr/>
            </a:pPr>
            <a:r>
              <a:rPr lang="ja-JP" altLang="en-US" sz="4800">
                <a:solidFill>
                  <a:srgbClr val="FF9900"/>
                </a:solidFill>
                <a:effectLst>
                  <a:outerShdw blurRad="38100" dist="38100" dir="2700000" algn="tl">
                    <a:srgbClr val="C0C0C0"/>
                  </a:outerShdw>
                </a:effectLst>
                <a:latin typeface="ＤＦPOP1体" charset="-128"/>
              </a:rPr>
              <a:t>それが</a:t>
            </a:r>
            <a:r>
              <a:rPr lang="en-US" altLang="ja-JP" sz="6600">
                <a:solidFill>
                  <a:srgbClr val="EF1F1D"/>
                </a:solidFill>
                <a:effectLst>
                  <a:outerShdw blurRad="38100" dist="38100" dir="2700000" algn="tl">
                    <a:srgbClr val="C0C0C0"/>
                  </a:outerShdw>
                </a:effectLst>
                <a:latin typeface="ＤＦPOP1体" charset="-128"/>
              </a:rPr>
              <a:t>｢</a:t>
            </a:r>
            <a:r>
              <a:rPr lang="ja-JP" altLang="en-US" sz="6600">
                <a:solidFill>
                  <a:srgbClr val="EF1F1D"/>
                </a:solidFill>
                <a:effectLst>
                  <a:outerShdw blurRad="38100" dist="38100" dir="2700000" algn="tl">
                    <a:srgbClr val="C0C0C0"/>
                  </a:outerShdw>
                </a:effectLst>
                <a:latin typeface="ＤＦPOP1体" charset="-128"/>
              </a:rPr>
              <a:t>性</a:t>
            </a:r>
            <a:r>
              <a:rPr lang="en-US" altLang="ja-JP" sz="6600">
                <a:solidFill>
                  <a:srgbClr val="EF1F1D"/>
                </a:solidFill>
                <a:effectLst>
                  <a:outerShdw blurRad="38100" dist="38100" dir="2700000" algn="tl">
                    <a:srgbClr val="C0C0C0"/>
                  </a:outerShdw>
                </a:effectLst>
                <a:latin typeface="ＤＦPOP1体" charset="-128"/>
              </a:rPr>
              <a:t>｣</a:t>
            </a:r>
            <a:r>
              <a:rPr lang="ja-JP" altLang="en-US" sz="4000">
                <a:solidFill>
                  <a:srgbClr val="FF9900"/>
                </a:solidFill>
                <a:effectLst>
                  <a:outerShdw blurRad="38100" dist="38100" dir="2700000" algn="tl">
                    <a:srgbClr val="C0C0C0"/>
                  </a:outerShdw>
                </a:effectLst>
                <a:latin typeface="ＤＦPOP1体" charset="-128"/>
              </a:rPr>
              <a:t>の本当のすがたです。</a:t>
            </a:r>
            <a:endParaRPr lang="ja-JP" altLang="en-US" sz="4400" b="1">
              <a:solidFill>
                <a:srgbClr val="FF9900"/>
              </a:solidFill>
              <a:effectLst>
                <a:outerShdw blurRad="38100" dist="38100" dir="2700000" algn="tl">
                  <a:srgbClr val="C0C0C0"/>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1188"/>
                                        </p:tgtEl>
                                        <p:attrNameLst>
                                          <p:attrName>style.visibility</p:attrName>
                                        </p:attrNameLst>
                                      </p:cBhvr>
                                      <p:to>
                                        <p:strVal val="visible"/>
                                      </p:to>
                                    </p:set>
                                    <p:anim calcmode="lin" valueType="num">
                                      <p:cBhvr additive="base">
                                        <p:cTn id="7" dur="500" fill="hold"/>
                                        <p:tgtEl>
                                          <p:spTgt spid="221188"/>
                                        </p:tgtEl>
                                        <p:attrNameLst>
                                          <p:attrName>ppt_x</p:attrName>
                                        </p:attrNameLst>
                                      </p:cBhvr>
                                      <p:tavLst>
                                        <p:tav tm="0">
                                          <p:val>
                                            <p:strVal val="0-#ppt_w/2"/>
                                          </p:val>
                                        </p:tav>
                                        <p:tav tm="100000">
                                          <p:val>
                                            <p:strVal val="#ppt_x"/>
                                          </p:val>
                                        </p:tav>
                                      </p:tavLst>
                                    </p:anim>
                                    <p:anim calcmode="lin" valueType="num">
                                      <p:cBhvr additive="base">
                                        <p:cTn id="8" dur="500" fill="hold"/>
                                        <p:tgtEl>
                                          <p:spTgt spid="2211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8"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42913" y="103188"/>
            <a:ext cx="8243887" cy="1093787"/>
          </a:xfrm>
        </p:spPr>
        <p:txBody>
          <a:bodyPr/>
          <a:lstStyle/>
          <a:p>
            <a:pPr eaLnBrk="1" hangingPunct="1">
              <a:defRPr/>
            </a:pPr>
            <a:r>
              <a:rPr lang="ja-JP" altLang="en-US" sz="6000">
                <a:solidFill>
                  <a:srgbClr val="008000"/>
                </a:solidFill>
              </a:rPr>
              <a:t>悩んでいる君たちに</a:t>
            </a:r>
          </a:p>
        </p:txBody>
      </p:sp>
      <p:sp>
        <p:nvSpPr>
          <p:cNvPr id="73731" name="Rectangle 3"/>
          <p:cNvSpPr>
            <a:spLocks noGrp="1" noChangeArrowheads="1"/>
          </p:cNvSpPr>
          <p:nvPr>
            <p:ph type="body" idx="1"/>
          </p:nvPr>
        </p:nvSpPr>
        <p:spPr>
          <a:xfrm>
            <a:off x="0" y="1600200"/>
            <a:ext cx="8964613" cy="4852988"/>
          </a:xfrm>
        </p:spPr>
        <p:txBody>
          <a:bodyPr/>
          <a:lstStyle/>
          <a:p>
            <a:pPr eaLnBrk="1" hangingPunct="1">
              <a:buFontTx/>
              <a:buNone/>
            </a:pPr>
            <a:r>
              <a:rPr lang="ja-JP" altLang="en-US" sz="4400">
                <a:solidFill>
                  <a:srgbClr val="03138B"/>
                </a:solidFill>
              </a:rPr>
              <a:t>・担任の先生や保健室の先生にまず</a:t>
            </a:r>
          </a:p>
          <a:p>
            <a:pPr eaLnBrk="1" hangingPunct="1">
              <a:buFontTx/>
              <a:buNone/>
            </a:pPr>
            <a:r>
              <a:rPr lang="ja-JP" altLang="en-US" sz="4400">
                <a:solidFill>
                  <a:srgbClr val="03138B"/>
                </a:solidFill>
              </a:rPr>
              <a:t>　相談してみて下さい</a:t>
            </a:r>
          </a:p>
          <a:p>
            <a:pPr eaLnBrk="1" hangingPunct="1">
              <a:buFontTx/>
              <a:buNone/>
            </a:pPr>
            <a:r>
              <a:rPr lang="ja-JP" altLang="en-US" sz="4400">
                <a:solidFill>
                  <a:srgbClr val="03138B"/>
                </a:solidFill>
              </a:rPr>
              <a:t>・学校医に相談するのもいいですね　</a:t>
            </a:r>
          </a:p>
          <a:p>
            <a:pPr eaLnBrk="1" hangingPunct="1">
              <a:buFontTx/>
              <a:buNone/>
            </a:pPr>
            <a:r>
              <a:rPr lang="ja-JP" altLang="en-US" sz="5400">
                <a:solidFill>
                  <a:srgbClr val="FF0000"/>
                </a:solidFill>
              </a:rPr>
              <a:t>　　きっと、いい答えが返って</a:t>
            </a:r>
          </a:p>
          <a:p>
            <a:pPr eaLnBrk="1" hangingPunct="1">
              <a:buFontTx/>
              <a:buNone/>
            </a:pPr>
            <a:r>
              <a:rPr lang="ja-JP" altLang="en-US" sz="5400">
                <a:solidFill>
                  <a:srgbClr val="FF0000"/>
                </a:solidFill>
              </a:rPr>
              <a:t>　　きますよ。</a:t>
            </a:r>
          </a:p>
          <a:p>
            <a:pPr eaLnBrk="1" hangingPunct="1">
              <a:buFontTx/>
              <a:buNone/>
            </a:pPr>
            <a:r>
              <a:rPr lang="ja-JP" altLang="en-US" sz="2400"/>
              <a:t>　</a:t>
            </a:r>
          </a:p>
          <a:p>
            <a:pPr eaLnBrk="1" hangingPunct="1">
              <a:buFontTx/>
              <a:buNone/>
            </a:pPr>
            <a:endParaRPr lang="en-US" altLang="ja-JP" sz="24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endParaRPr lang="ja-JP" altLang="ja-JP"/>
          </a:p>
        </p:txBody>
      </p:sp>
      <p:sp>
        <p:nvSpPr>
          <p:cNvPr id="74755" name="Rectangle 3"/>
          <p:cNvSpPr>
            <a:spLocks noGrp="1" noChangeArrowheads="1"/>
          </p:cNvSpPr>
          <p:nvPr>
            <p:ph type="body" idx="1"/>
          </p:nvPr>
        </p:nvSpPr>
        <p:spPr>
          <a:xfrm>
            <a:off x="2555875" y="2401888"/>
            <a:ext cx="8229600" cy="4456112"/>
          </a:xfrm>
        </p:spPr>
        <p:txBody>
          <a:bodyPr/>
          <a:lstStyle/>
          <a:p>
            <a:pPr eaLnBrk="1" hangingPunct="1">
              <a:buFontTx/>
              <a:buNone/>
            </a:pPr>
            <a:r>
              <a:rPr lang="ja-JP" altLang="en-US" sz="9600">
                <a:ea typeface="HG創英角ﾎﾟｯﾌﾟ体" pitchFamily="49" charset="-128"/>
              </a:rPr>
              <a:t>おわり</a:t>
            </a:r>
          </a:p>
        </p:txBody>
      </p:sp>
      <p:pic>
        <p:nvPicPr>
          <p:cNvPr id="74756" name="Picture 5" descr="フリー素材・ドクター"/>
          <p:cNvPicPr>
            <a:picLocks noChangeAspect="1" noChangeArrowheads="1"/>
          </p:cNvPicPr>
          <p:nvPr/>
        </p:nvPicPr>
        <p:blipFill>
          <a:blip r:embed="rId3" cstate="print"/>
          <a:srcRect/>
          <a:stretch>
            <a:fillRect/>
          </a:stretch>
        </p:blipFill>
        <p:spPr bwMode="auto">
          <a:xfrm>
            <a:off x="7235825" y="5013325"/>
            <a:ext cx="1728788" cy="1633538"/>
          </a:xfrm>
          <a:prstGeom prst="rect">
            <a:avLst/>
          </a:prstGeom>
          <a:noFill/>
          <a:ln w="9525">
            <a:noFill/>
            <a:miter lim="800000"/>
            <a:headEnd/>
            <a:tailEnd/>
          </a:ln>
        </p:spPr>
      </p:pic>
      <p:pic>
        <p:nvPicPr>
          <p:cNvPr id="74757" name="Picture 6" descr="フリー素材（中学生）"/>
          <p:cNvPicPr>
            <a:picLocks noChangeAspect="1" noChangeArrowheads="1"/>
          </p:cNvPicPr>
          <p:nvPr/>
        </p:nvPicPr>
        <p:blipFill>
          <a:blip r:embed="rId4" cstate="print"/>
          <a:srcRect/>
          <a:stretch>
            <a:fillRect/>
          </a:stretch>
        </p:blipFill>
        <p:spPr bwMode="auto">
          <a:xfrm>
            <a:off x="395288" y="4287838"/>
            <a:ext cx="2141537" cy="2570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575556" y="1212079"/>
            <a:ext cx="4428492" cy="1164723"/>
          </a:xfrm>
          <a:prstGeom prst="roundRect">
            <a:avLst>
              <a:gd name="adj" fmla="val 97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9" name="角丸四角形 18"/>
          <p:cNvSpPr/>
          <p:nvPr/>
        </p:nvSpPr>
        <p:spPr>
          <a:xfrm>
            <a:off x="575556" y="2467464"/>
            <a:ext cx="4428492" cy="1164723"/>
          </a:xfrm>
          <a:prstGeom prst="roundRect">
            <a:avLst>
              <a:gd name="adj" fmla="val 97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0" name="角丸四角形 19"/>
          <p:cNvSpPr/>
          <p:nvPr/>
        </p:nvSpPr>
        <p:spPr>
          <a:xfrm>
            <a:off x="575556" y="3722849"/>
            <a:ext cx="4428492" cy="1164723"/>
          </a:xfrm>
          <a:prstGeom prst="roundRect">
            <a:avLst>
              <a:gd name="adj" fmla="val 97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 name="角丸四角形 3"/>
          <p:cNvSpPr/>
          <p:nvPr/>
        </p:nvSpPr>
        <p:spPr>
          <a:xfrm>
            <a:off x="1079500" y="360001"/>
            <a:ext cx="6985000" cy="548719"/>
          </a:xfrm>
          <a:prstGeom prst="roundRect">
            <a:avLst/>
          </a:prstGeom>
          <a:solidFill>
            <a:srgbClr val="1D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 name="正方形/長方形 4"/>
          <p:cNvSpPr/>
          <p:nvPr/>
        </p:nvSpPr>
        <p:spPr>
          <a:xfrm>
            <a:off x="2406503" y="429177"/>
            <a:ext cx="4330994" cy="410369"/>
          </a:xfrm>
          <a:prstGeom prst="rect">
            <a:avLst/>
          </a:prstGeom>
        </p:spPr>
        <p:txBody>
          <a:bodyPr wrap="none" tIns="0" bIns="0" anchor="ctr" anchorCtr="0">
            <a:spAutoFit/>
          </a:bodyPr>
          <a:lstStyle/>
          <a:p>
            <a:pPr algn="ctr" fontAlgn="auto">
              <a:lnSpc>
                <a:spcPts val="3200"/>
              </a:lnSpc>
              <a:spcAft>
                <a:spcPts val="0"/>
              </a:spcAft>
            </a:pPr>
            <a:r>
              <a:rPr lang="ja-JP" altLang="en-US" sz="3000" kern="900" spc="-140" dirty="0">
                <a:solidFill>
                  <a:prstClr val="white"/>
                </a:solidFill>
                <a:latin typeface="HGPｺﾞｼｯｸE" panose="020B0900000000000000" pitchFamily="50" charset="-128"/>
                <a:ea typeface="HGPｺﾞｼｯｸE" panose="020B0900000000000000" pitchFamily="50" charset="-128"/>
              </a:rPr>
              <a:t>性には多様な形があります</a:t>
            </a:r>
            <a:endParaRPr lang="en-US" altLang="ja-JP" sz="3000" kern="900" spc="-140" dirty="0">
              <a:solidFill>
                <a:prstClr val="white"/>
              </a:solidFill>
              <a:latin typeface="HGPｺﾞｼｯｸE" panose="020B0900000000000000" pitchFamily="50" charset="-128"/>
              <a:ea typeface="HGPｺﾞｼｯｸE" panose="020B0900000000000000" pitchFamily="50" charset="-128"/>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1977" y="1376073"/>
            <a:ext cx="912397" cy="836735"/>
          </a:xfrm>
          <a:prstGeom prst="rect">
            <a:avLst/>
          </a:prstGeom>
        </p:spPr>
      </p:pic>
      <p:sp>
        <p:nvSpPr>
          <p:cNvPr id="12" name="テキスト ボックス 9"/>
          <p:cNvSpPr txBox="1"/>
          <p:nvPr/>
        </p:nvSpPr>
        <p:spPr>
          <a:xfrm>
            <a:off x="695308" y="1517441"/>
            <a:ext cx="2064668" cy="553998"/>
          </a:xfrm>
          <a:prstGeom prst="rect">
            <a:avLst/>
          </a:prstGeom>
          <a:noFill/>
        </p:spPr>
        <p:txBody>
          <a:bodyPr wrap="none" lIns="0" tIns="0" rIns="0" bIns="0"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r>
              <a:rPr lang="ja-JP" altLang="en-US" sz="3600" dirty="0">
                <a:solidFill>
                  <a:srgbClr val="0070C0"/>
                </a:solidFill>
                <a:latin typeface="HGPｺﾞｼｯｸE" panose="020B0900000000000000" pitchFamily="50" charset="-128"/>
                <a:ea typeface="HGPｺﾞｼｯｸE" panose="020B0900000000000000" pitchFamily="50" charset="-128"/>
              </a:rPr>
              <a:t>レズビアン</a:t>
            </a: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1977" y="2631458"/>
            <a:ext cx="912397" cy="836735"/>
          </a:xfrm>
          <a:prstGeom prst="rect">
            <a:avLst/>
          </a:prstGeom>
        </p:spPr>
      </p:pic>
      <p:sp>
        <p:nvSpPr>
          <p:cNvPr id="13" name="テキスト ボックス 10"/>
          <p:cNvSpPr txBox="1"/>
          <p:nvPr/>
        </p:nvSpPr>
        <p:spPr>
          <a:xfrm>
            <a:off x="695308" y="2772826"/>
            <a:ext cx="1118896" cy="553998"/>
          </a:xfrm>
          <a:prstGeom prst="rect">
            <a:avLst/>
          </a:prstGeom>
          <a:noFill/>
        </p:spPr>
        <p:txBody>
          <a:bodyPr wrap="none" lIns="0" tIns="0" rIns="0" bIns="0"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r>
              <a:rPr lang="ja-JP" altLang="en-US" sz="3600" dirty="0">
                <a:solidFill>
                  <a:srgbClr val="0070C0"/>
                </a:solidFill>
                <a:latin typeface="HGPｺﾞｼｯｸE" panose="020B0900000000000000" pitchFamily="50" charset="-128"/>
                <a:ea typeface="HGPｺﾞｼｯｸE" panose="020B0900000000000000" pitchFamily="50" charset="-128"/>
              </a:rPr>
              <a:t>ゲ　イ</a:t>
            </a:r>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1977" y="3886843"/>
            <a:ext cx="912397" cy="836735"/>
          </a:xfrm>
          <a:prstGeom prst="rect">
            <a:avLst/>
          </a:prstGeom>
        </p:spPr>
      </p:pic>
      <p:sp>
        <p:nvSpPr>
          <p:cNvPr id="14" name="テキスト ボックス 11"/>
          <p:cNvSpPr txBox="1"/>
          <p:nvPr/>
        </p:nvSpPr>
        <p:spPr>
          <a:xfrm>
            <a:off x="695308" y="4028211"/>
            <a:ext cx="3209533" cy="553998"/>
          </a:xfrm>
          <a:prstGeom prst="rect">
            <a:avLst/>
          </a:prstGeom>
          <a:noFill/>
        </p:spPr>
        <p:txBody>
          <a:bodyPr wrap="none" lIns="0" tIns="0" rIns="0" bIns="0"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r>
              <a:rPr lang="ja-JP" altLang="en-US" sz="3600" spc="-120" dirty="0">
                <a:solidFill>
                  <a:srgbClr val="0070C0"/>
                </a:solidFill>
                <a:latin typeface="HGPｺﾞｼｯｸE" panose="020B0900000000000000" pitchFamily="50" charset="-128"/>
                <a:ea typeface="HGPｺﾞｼｯｸE" panose="020B0900000000000000" pitchFamily="50" charset="-128"/>
              </a:rPr>
              <a:t>バイセクシュアル</a:t>
            </a:r>
          </a:p>
        </p:txBody>
      </p:sp>
      <p:sp>
        <p:nvSpPr>
          <p:cNvPr id="18" name="角丸四角形 17"/>
          <p:cNvSpPr/>
          <p:nvPr/>
        </p:nvSpPr>
        <p:spPr>
          <a:xfrm>
            <a:off x="575556" y="4978234"/>
            <a:ext cx="4428492" cy="1164723"/>
          </a:xfrm>
          <a:prstGeom prst="roundRect">
            <a:avLst>
              <a:gd name="adj" fmla="val 97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1977" y="5142228"/>
            <a:ext cx="912397" cy="836735"/>
          </a:xfrm>
          <a:prstGeom prst="rect">
            <a:avLst/>
          </a:prstGeom>
        </p:spPr>
      </p:pic>
      <p:sp>
        <p:nvSpPr>
          <p:cNvPr id="15" name="テキスト ボックス 12"/>
          <p:cNvSpPr txBox="1"/>
          <p:nvPr/>
        </p:nvSpPr>
        <p:spPr>
          <a:xfrm>
            <a:off x="652776" y="5283596"/>
            <a:ext cx="3346109" cy="553998"/>
          </a:xfrm>
          <a:prstGeom prst="rect">
            <a:avLst/>
          </a:prstGeom>
          <a:noFill/>
        </p:spPr>
        <p:txBody>
          <a:bodyPr wrap="none" lIns="0" tIns="0" rIns="0" bIns="0"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r>
              <a:rPr lang="ja-JP" altLang="en-US" sz="3600" spc="-230" dirty="0">
                <a:solidFill>
                  <a:srgbClr val="0070C0"/>
                </a:solidFill>
                <a:latin typeface="HGPｺﾞｼｯｸE" panose="020B0900000000000000" pitchFamily="50" charset="-128"/>
                <a:ea typeface="HGPｺﾞｼｯｸE" panose="020B0900000000000000" pitchFamily="50" charset="-128"/>
              </a:rPr>
              <a:t>ト</a:t>
            </a:r>
            <a:r>
              <a:rPr lang="ja-JP" altLang="en-US" sz="3600" spc="-300" dirty="0">
                <a:solidFill>
                  <a:srgbClr val="0070C0"/>
                </a:solidFill>
                <a:latin typeface="HGPｺﾞｼｯｸE" panose="020B0900000000000000" pitchFamily="50" charset="-128"/>
                <a:ea typeface="HGPｺﾞｼｯｸE" panose="020B0900000000000000" pitchFamily="50" charset="-128"/>
              </a:rPr>
              <a:t>ランス</a:t>
            </a:r>
            <a:r>
              <a:rPr lang="ja-JP" altLang="en-US" sz="3600" spc="-230" dirty="0">
                <a:solidFill>
                  <a:srgbClr val="0070C0"/>
                </a:solidFill>
                <a:latin typeface="HGPｺﾞｼｯｸE" panose="020B0900000000000000" pitchFamily="50" charset="-128"/>
                <a:ea typeface="HGPｺﾞｼｯｸE" panose="020B0900000000000000" pitchFamily="50" charset="-128"/>
              </a:rPr>
              <a:t>ジ</a:t>
            </a:r>
            <a:r>
              <a:rPr lang="ja-JP" altLang="en-US" sz="3600" spc="-100" dirty="0">
                <a:solidFill>
                  <a:srgbClr val="0070C0"/>
                </a:solidFill>
                <a:latin typeface="HGPｺﾞｼｯｸE" panose="020B0900000000000000" pitchFamily="50" charset="-128"/>
                <a:ea typeface="HGPｺﾞｼｯｸE" panose="020B0900000000000000" pitchFamily="50" charset="-128"/>
              </a:rPr>
              <a:t>ェ</a:t>
            </a:r>
            <a:r>
              <a:rPr lang="ja-JP" altLang="en-US" sz="3600" spc="-230" dirty="0">
                <a:solidFill>
                  <a:srgbClr val="0070C0"/>
                </a:solidFill>
                <a:latin typeface="HGPｺﾞｼｯｸE" panose="020B0900000000000000" pitchFamily="50" charset="-128"/>
                <a:ea typeface="HGPｺﾞｼｯｸE" panose="020B0900000000000000" pitchFamily="50" charset="-128"/>
              </a:rPr>
              <a:t>ンダー</a:t>
            </a:r>
          </a:p>
        </p:txBody>
      </p:sp>
      <p:sp>
        <p:nvSpPr>
          <p:cNvPr id="16" name="正方形/長方形 15"/>
          <p:cNvSpPr/>
          <p:nvPr/>
        </p:nvSpPr>
        <p:spPr>
          <a:xfrm>
            <a:off x="5265027" y="2025504"/>
            <a:ext cx="3236463" cy="3323987"/>
          </a:xfrm>
          <a:prstGeom prst="rect">
            <a:avLst/>
          </a:prstGeom>
        </p:spPr>
        <p:txBody>
          <a:bodyPr wrap="none" lIns="0" tIns="0" rIns="0" bIns="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r>
              <a:rPr lang="ja-JP" altLang="en-US" sz="5400" spc="160" dirty="0">
                <a:solidFill>
                  <a:srgbClr val="3498DB"/>
                </a:solidFill>
                <a:latin typeface="HGP創英角ｺﾞｼｯｸUB" panose="020B0900000000000000" pitchFamily="50" charset="-128"/>
                <a:ea typeface="HGP創英角ｺﾞｼｯｸUB" panose="020B0900000000000000" pitchFamily="50" charset="-128"/>
              </a:rPr>
              <a:t>ＬＧＢＴの</a:t>
            </a:r>
            <a:endParaRPr lang="en-US" altLang="ja-JP" sz="5400" spc="160" dirty="0">
              <a:solidFill>
                <a:srgbClr val="3498DB"/>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pPr>
            <a:r>
              <a:rPr lang="ja-JP" altLang="en-US" sz="5400" spc="150" dirty="0">
                <a:solidFill>
                  <a:srgbClr val="3498DB"/>
                </a:solidFill>
                <a:latin typeface="HGP創英角ｺﾞｼｯｸUB" panose="020B0900000000000000" pitchFamily="50" charset="-128"/>
                <a:ea typeface="HGP創英角ｺﾞｼｯｸUB" panose="020B0900000000000000" pitchFamily="50" charset="-128"/>
              </a:rPr>
              <a:t>当事者は</a:t>
            </a:r>
            <a:r>
              <a:rPr lang="ja-JP" altLang="en-US" sz="5400" spc="-150" dirty="0">
                <a:solidFill>
                  <a:srgbClr val="3498DB"/>
                </a:solidFill>
                <a:latin typeface="HGP創英角ｺﾞｼｯｸUB" panose="020B0900000000000000" pitchFamily="50" charset="-128"/>
                <a:ea typeface="HGP創英角ｺﾞｼｯｸUB" panose="020B0900000000000000" pitchFamily="50" charset="-128"/>
              </a:rPr>
              <a:t>、</a:t>
            </a:r>
            <a:endParaRPr lang="en-US" altLang="ja-JP" sz="5400" spc="-150" dirty="0">
              <a:solidFill>
                <a:srgbClr val="3498DB"/>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pPr>
            <a:r>
              <a:rPr lang="ja-JP" altLang="en-US" sz="5400" spc="50" dirty="0">
                <a:solidFill>
                  <a:srgbClr val="3498DB"/>
                </a:solidFill>
                <a:latin typeface="HGP創英角ｺﾞｼｯｸUB" panose="020B0900000000000000" pitchFamily="50" charset="-128"/>
                <a:ea typeface="HGP創英角ｺﾞｼｯｸUB" panose="020B0900000000000000" pitchFamily="50" charset="-128"/>
              </a:rPr>
              <a:t>日本人の</a:t>
            </a:r>
            <a:endParaRPr lang="en-US" altLang="ja-JP" sz="5400" spc="50" dirty="0">
              <a:solidFill>
                <a:srgbClr val="3498DB"/>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pPr>
            <a:r>
              <a:rPr lang="ja-JP" altLang="en-US" sz="5400" spc="-150" dirty="0">
                <a:solidFill>
                  <a:srgbClr val="3498DB"/>
                </a:solidFill>
                <a:latin typeface="HGP創英角ｺﾞｼｯｸUB" panose="020B0900000000000000" pitchFamily="50" charset="-128"/>
                <a:ea typeface="HGP創英角ｺﾞｼｯｸUB" panose="020B0900000000000000" pitchFamily="50" charset="-128"/>
              </a:rPr>
              <a:t>８</a:t>
            </a:r>
            <a:r>
              <a:rPr lang="en-US" altLang="ja-JP" sz="5400" spc="-150" dirty="0">
                <a:solidFill>
                  <a:srgbClr val="3498DB"/>
                </a:solidFill>
                <a:latin typeface="HGP創英角ｺﾞｼｯｸUB" panose="020B0900000000000000" pitchFamily="50" charset="-128"/>
                <a:ea typeface="HGP創英角ｺﾞｼｯｸUB" panose="020B0900000000000000" pitchFamily="50" charset="-128"/>
              </a:rPr>
              <a:t>.</a:t>
            </a:r>
            <a:r>
              <a:rPr lang="ja-JP" altLang="en-US" sz="5400" spc="-150" dirty="0">
                <a:solidFill>
                  <a:srgbClr val="3498DB"/>
                </a:solidFill>
                <a:latin typeface="HGP創英角ｺﾞｼｯｸUB" panose="020B0900000000000000" pitchFamily="50" charset="-128"/>
                <a:ea typeface="HGP創英角ｺﾞｼｯｸUB" panose="020B0900000000000000" pitchFamily="50" charset="-128"/>
              </a:rPr>
              <a:t>９％。</a:t>
            </a:r>
            <a:endParaRPr lang="ja-JP" altLang="en-US" sz="5400" spc="-15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29" name="テキスト ボックス 2"/>
          <p:cNvSpPr txBox="1">
            <a:spLocks noChangeArrowheads="1"/>
          </p:cNvSpPr>
          <p:nvPr/>
        </p:nvSpPr>
        <p:spPr bwMode="auto">
          <a:xfrm>
            <a:off x="3903593" y="6228000"/>
            <a:ext cx="4761240" cy="256480"/>
          </a:xfrm>
          <a:prstGeom prst="rect">
            <a:avLst/>
          </a:prstGeom>
          <a:extLst/>
        </p:spPr>
        <p:txBody>
          <a:bodyPr wrap="none" tIns="0" bIns="0" anchor="ctr" anchorCtr="0">
            <a:spAutoFit/>
          </a:bodyPr>
          <a:lstStyle>
            <a:defPPr>
              <a:defRPr lang="ja-JP"/>
            </a:defPPr>
            <a:lvl1pPr algn="r">
              <a:lnSpc>
                <a:spcPts val="2000"/>
              </a:lnSpc>
              <a:spcBef>
                <a:spcPct val="0"/>
              </a:spcBef>
              <a:defRPr sz="1400" kern="900" spc="0">
                <a:solidFill>
                  <a:srgbClr val="9D2D60"/>
                </a:solidFill>
                <a:effectLst/>
                <a:latin typeface="HGPｺﾞｼｯｸE" panose="020B0900000000000000" pitchFamily="50" charset="-128"/>
                <a:ea typeface="HGPｺﾞｼｯｸE" panose="020B0900000000000000" pitchFamily="50" charset="-128"/>
                <a:cs typeface="+mj-cs"/>
              </a:defRPr>
            </a:lvl1pPr>
          </a:lstStyle>
          <a:p>
            <a:pPr fontAlgn="auto">
              <a:spcAft>
                <a:spcPts val="0"/>
              </a:spcAft>
            </a:pPr>
            <a:r>
              <a:rPr lang="ja-JP" altLang="en-US" dirty="0"/>
              <a:t>調査の出典：「電通ダイバーシティ・ラボ　ＬＧＢＴ調査</a:t>
            </a:r>
            <a:r>
              <a:rPr lang="en-US" altLang="ja-JP" dirty="0"/>
              <a:t>2018</a:t>
            </a:r>
            <a:r>
              <a:rPr lang="ja-JP" altLang="en-US" dirty="0"/>
              <a:t>」</a:t>
            </a:r>
            <a:endParaRPr lang="en-US" altLang="ja-JP" dirty="0"/>
          </a:p>
        </p:txBody>
      </p:sp>
    </p:spTree>
    <p:extLst>
      <p:ext uri="{BB962C8B-B14F-4D97-AF65-F5344CB8AC3E}">
        <p14:creationId xmlns:p14="http://schemas.microsoft.com/office/powerpoint/2010/main" val="830951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角丸四角形 118"/>
          <p:cNvSpPr/>
          <p:nvPr/>
        </p:nvSpPr>
        <p:spPr>
          <a:xfrm>
            <a:off x="510434" y="1077398"/>
            <a:ext cx="8123132" cy="3867930"/>
          </a:xfrm>
          <a:prstGeom prst="roundRect">
            <a:avLst>
              <a:gd name="adj" fmla="val 30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 name="正方形/長方形 3"/>
          <p:cNvSpPr/>
          <p:nvPr/>
        </p:nvSpPr>
        <p:spPr>
          <a:xfrm>
            <a:off x="611560" y="5206457"/>
            <a:ext cx="7956883" cy="872034"/>
          </a:xfrm>
          <a:prstGeom prst="rect">
            <a:avLst/>
          </a:prstGeom>
        </p:spPr>
        <p:txBody>
          <a:bodyPr wrap="square" lIns="0" tIns="0" rIns="0" bIns="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lnSpc>
                <a:spcPts val="1700"/>
              </a:lnSpc>
              <a:spcBef>
                <a:spcPts val="0"/>
              </a:spcBef>
              <a:spcAft>
                <a:spcPts val="0"/>
              </a:spcAft>
            </a:pPr>
            <a:r>
              <a:rPr lang="ja-JP" altLang="en-US" sz="1600" spc="-30" dirty="0">
                <a:solidFill>
                  <a:srgbClr val="002060"/>
                </a:solidFill>
                <a:latin typeface="HGPｺﾞｼｯｸE" panose="020B0900000000000000" pitchFamily="50" charset="-128"/>
                <a:ea typeface="HGPｺﾞｼｯｸE" panose="020B0900000000000000" pitchFamily="50" charset="-128"/>
              </a:rPr>
              <a:t>セクシュアリティーを「身体の性」、「心の性」（性自認）、「好きになる相手の性」（性的指向）の３つ</a:t>
            </a:r>
            <a:r>
              <a:rPr lang="ja-JP" altLang="en-US" sz="1600" spc="-20" dirty="0">
                <a:solidFill>
                  <a:srgbClr val="002060"/>
                </a:solidFill>
                <a:latin typeface="HGPｺﾞｼｯｸE" panose="020B0900000000000000" pitchFamily="50" charset="-128"/>
                <a:ea typeface="HGPｺﾞｼｯｸE" panose="020B0900000000000000" pitchFamily="50" charset="-128"/>
              </a:rPr>
              <a:t>の組み合せで分類し、ＤＤＬ独自の「セクシュアリティーマップ」に基づき、ストレート（異性愛者で</a:t>
            </a:r>
            <a:r>
              <a:rPr lang="ja-JP" altLang="en-US" sz="1600" spc="-60" dirty="0">
                <a:solidFill>
                  <a:srgbClr val="002060"/>
                </a:solidFill>
                <a:latin typeface="HGPｺﾞｼｯｸE" panose="020B0900000000000000" pitchFamily="50" charset="-128"/>
                <a:ea typeface="HGPｺﾞｼｯｸE" panose="020B0900000000000000" pitchFamily="50" charset="-128"/>
              </a:rPr>
              <a:t>あり、生まれた時に割り当てられた性と性自認が一致する人＝２と１０）と答えた方以外をＬＧＢＴ層</a:t>
            </a:r>
            <a:r>
              <a:rPr lang="ja-JP" altLang="en-US" sz="1600" spc="-50" dirty="0">
                <a:solidFill>
                  <a:srgbClr val="002060"/>
                </a:solidFill>
                <a:latin typeface="HGPｺﾞｼｯｸE" panose="020B0900000000000000" pitchFamily="50" charset="-128"/>
                <a:ea typeface="HGPｺﾞｼｯｸE" panose="020B0900000000000000" pitchFamily="50" charset="-128"/>
              </a:rPr>
              <a:t>と定義しています。</a:t>
            </a:r>
          </a:p>
        </p:txBody>
      </p:sp>
      <p:sp>
        <p:nvSpPr>
          <p:cNvPr id="5" name="角丸四角形 4"/>
          <p:cNvSpPr/>
          <p:nvPr/>
        </p:nvSpPr>
        <p:spPr>
          <a:xfrm>
            <a:off x="1079500" y="360001"/>
            <a:ext cx="6985000" cy="548719"/>
          </a:xfrm>
          <a:prstGeom prst="roundRect">
            <a:avLst/>
          </a:prstGeom>
          <a:solidFill>
            <a:srgbClr val="1D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 name="正方形/長方形 5"/>
          <p:cNvSpPr/>
          <p:nvPr/>
        </p:nvSpPr>
        <p:spPr>
          <a:xfrm>
            <a:off x="2613289" y="429176"/>
            <a:ext cx="3917418" cy="410369"/>
          </a:xfrm>
          <a:prstGeom prst="rect">
            <a:avLst/>
          </a:prstGeom>
        </p:spPr>
        <p:txBody>
          <a:bodyPr wrap="none" tIns="0" bIns="0" anchor="ctr" anchorCtr="0">
            <a:spAutoFit/>
          </a:bodyPr>
          <a:lstStyle/>
          <a:p>
            <a:pPr algn="ctr" fontAlgn="auto">
              <a:lnSpc>
                <a:spcPts val="3200"/>
              </a:lnSpc>
              <a:spcAft>
                <a:spcPts val="0"/>
              </a:spcAft>
            </a:pPr>
            <a:r>
              <a:rPr lang="ja-JP" altLang="en-US" sz="3000" kern="900" spc="-140" dirty="0">
                <a:solidFill>
                  <a:prstClr val="white"/>
                </a:solidFill>
                <a:latin typeface="HGPｺﾞｼｯｸE" panose="020B0900000000000000" pitchFamily="50" charset="-128"/>
                <a:ea typeface="HGPｺﾞｼｯｸE" panose="020B0900000000000000" pitchFamily="50" charset="-128"/>
              </a:rPr>
              <a:t>セクシュアリティーマップ</a:t>
            </a:r>
          </a:p>
        </p:txBody>
      </p:sp>
      <p:sp>
        <p:nvSpPr>
          <p:cNvPr id="12" name="Freeform 6"/>
          <p:cNvSpPr>
            <a:spLocks noEditPoints="1"/>
          </p:cNvSpPr>
          <p:nvPr/>
        </p:nvSpPr>
        <p:spPr bwMode="auto">
          <a:xfrm>
            <a:off x="6889640" y="1320644"/>
            <a:ext cx="214313" cy="327025"/>
          </a:xfrm>
          <a:custGeom>
            <a:avLst/>
            <a:gdLst>
              <a:gd name="T0" fmla="*/ 67 w 135"/>
              <a:gd name="T1" fmla="*/ 22 h 206"/>
              <a:gd name="T2" fmla="*/ 50 w 135"/>
              <a:gd name="T3" fmla="*/ 27 h 206"/>
              <a:gd name="T4" fmla="*/ 36 w 135"/>
              <a:gd name="T5" fmla="*/ 36 h 206"/>
              <a:gd name="T6" fmla="*/ 27 w 135"/>
              <a:gd name="T7" fmla="*/ 50 h 206"/>
              <a:gd name="T8" fmla="*/ 22 w 135"/>
              <a:gd name="T9" fmla="*/ 68 h 206"/>
              <a:gd name="T10" fmla="*/ 27 w 135"/>
              <a:gd name="T11" fmla="*/ 84 h 206"/>
              <a:gd name="T12" fmla="*/ 36 w 135"/>
              <a:gd name="T13" fmla="*/ 99 h 206"/>
              <a:gd name="T14" fmla="*/ 50 w 135"/>
              <a:gd name="T15" fmla="*/ 108 h 206"/>
              <a:gd name="T16" fmla="*/ 67 w 135"/>
              <a:gd name="T17" fmla="*/ 113 h 206"/>
              <a:gd name="T18" fmla="*/ 85 w 135"/>
              <a:gd name="T19" fmla="*/ 108 h 206"/>
              <a:gd name="T20" fmla="*/ 99 w 135"/>
              <a:gd name="T21" fmla="*/ 99 h 206"/>
              <a:gd name="T22" fmla="*/ 108 w 135"/>
              <a:gd name="T23" fmla="*/ 84 h 206"/>
              <a:gd name="T24" fmla="*/ 111 w 135"/>
              <a:gd name="T25" fmla="*/ 68 h 206"/>
              <a:gd name="T26" fmla="*/ 108 w 135"/>
              <a:gd name="T27" fmla="*/ 50 h 206"/>
              <a:gd name="T28" fmla="*/ 99 w 135"/>
              <a:gd name="T29" fmla="*/ 36 h 206"/>
              <a:gd name="T30" fmla="*/ 85 w 135"/>
              <a:gd name="T31" fmla="*/ 27 h 206"/>
              <a:gd name="T32" fmla="*/ 67 w 135"/>
              <a:gd name="T33" fmla="*/ 22 h 206"/>
              <a:gd name="T34" fmla="*/ 67 w 135"/>
              <a:gd name="T35" fmla="*/ 0 h 206"/>
              <a:gd name="T36" fmla="*/ 89 w 135"/>
              <a:gd name="T37" fmla="*/ 4 h 206"/>
              <a:gd name="T38" fmla="*/ 107 w 135"/>
              <a:gd name="T39" fmla="*/ 13 h 206"/>
              <a:gd name="T40" fmla="*/ 122 w 135"/>
              <a:gd name="T41" fmla="*/ 28 h 206"/>
              <a:gd name="T42" fmla="*/ 130 w 135"/>
              <a:gd name="T43" fmla="*/ 46 h 206"/>
              <a:gd name="T44" fmla="*/ 135 w 135"/>
              <a:gd name="T45" fmla="*/ 68 h 206"/>
              <a:gd name="T46" fmla="*/ 130 w 135"/>
              <a:gd name="T47" fmla="*/ 92 h 206"/>
              <a:gd name="T48" fmla="*/ 119 w 135"/>
              <a:gd name="T49" fmla="*/ 111 h 206"/>
              <a:gd name="T50" fmla="*/ 99 w 135"/>
              <a:gd name="T51" fmla="*/ 126 h 206"/>
              <a:gd name="T52" fmla="*/ 77 w 135"/>
              <a:gd name="T53" fmla="*/ 135 h 206"/>
              <a:gd name="T54" fmla="*/ 77 w 135"/>
              <a:gd name="T55" fmla="*/ 148 h 206"/>
              <a:gd name="T56" fmla="*/ 129 w 135"/>
              <a:gd name="T57" fmla="*/ 148 h 206"/>
              <a:gd name="T58" fmla="*/ 129 w 135"/>
              <a:gd name="T59" fmla="*/ 170 h 206"/>
              <a:gd name="T60" fmla="*/ 77 w 135"/>
              <a:gd name="T61" fmla="*/ 170 h 206"/>
              <a:gd name="T62" fmla="*/ 77 w 135"/>
              <a:gd name="T63" fmla="*/ 206 h 206"/>
              <a:gd name="T64" fmla="*/ 55 w 135"/>
              <a:gd name="T65" fmla="*/ 206 h 206"/>
              <a:gd name="T66" fmla="*/ 55 w 135"/>
              <a:gd name="T67" fmla="*/ 170 h 206"/>
              <a:gd name="T68" fmla="*/ 3 w 135"/>
              <a:gd name="T69" fmla="*/ 170 h 206"/>
              <a:gd name="T70" fmla="*/ 3 w 135"/>
              <a:gd name="T71" fmla="*/ 148 h 206"/>
              <a:gd name="T72" fmla="*/ 55 w 135"/>
              <a:gd name="T73" fmla="*/ 148 h 206"/>
              <a:gd name="T74" fmla="*/ 55 w 135"/>
              <a:gd name="T75" fmla="*/ 133 h 206"/>
              <a:gd name="T76" fmla="*/ 33 w 135"/>
              <a:gd name="T77" fmla="*/ 126 h 206"/>
              <a:gd name="T78" fmla="*/ 15 w 135"/>
              <a:gd name="T79" fmla="*/ 111 h 206"/>
              <a:gd name="T80" fmla="*/ 4 w 135"/>
              <a:gd name="T81" fmla="*/ 90 h 206"/>
              <a:gd name="T82" fmla="*/ 0 w 135"/>
              <a:gd name="T83" fmla="*/ 68 h 206"/>
              <a:gd name="T84" fmla="*/ 3 w 135"/>
              <a:gd name="T85" fmla="*/ 46 h 206"/>
              <a:gd name="T86" fmla="*/ 13 w 135"/>
              <a:gd name="T87" fmla="*/ 28 h 206"/>
              <a:gd name="T88" fmla="*/ 27 w 135"/>
              <a:gd name="T89" fmla="*/ 13 h 206"/>
              <a:gd name="T90" fmla="*/ 46 w 135"/>
              <a:gd name="T91" fmla="*/ 4 h 206"/>
              <a:gd name="T92" fmla="*/ 67 w 135"/>
              <a:gd name="T9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5" h="206">
                <a:moveTo>
                  <a:pt x="67" y="22"/>
                </a:moveTo>
                <a:lnTo>
                  <a:pt x="50" y="27"/>
                </a:lnTo>
                <a:lnTo>
                  <a:pt x="36" y="36"/>
                </a:lnTo>
                <a:lnTo>
                  <a:pt x="27" y="50"/>
                </a:lnTo>
                <a:lnTo>
                  <a:pt x="22" y="68"/>
                </a:lnTo>
                <a:lnTo>
                  <a:pt x="27" y="84"/>
                </a:lnTo>
                <a:lnTo>
                  <a:pt x="36" y="99"/>
                </a:lnTo>
                <a:lnTo>
                  <a:pt x="50" y="108"/>
                </a:lnTo>
                <a:lnTo>
                  <a:pt x="67" y="113"/>
                </a:lnTo>
                <a:lnTo>
                  <a:pt x="85" y="108"/>
                </a:lnTo>
                <a:lnTo>
                  <a:pt x="99" y="99"/>
                </a:lnTo>
                <a:lnTo>
                  <a:pt x="108" y="84"/>
                </a:lnTo>
                <a:lnTo>
                  <a:pt x="111" y="68"/>
                </a:lnTo>
                <a:lnTo>
                  <a:pt x="108" y="50"/>
                </a:lnTo>
                <a:lnTo>
                  <a:pt x="99" y="36"/>
                </a:lnTo>
                <a:lnTo>
                  <a:pt x="85" y="27"/>
                </a:lnTo>
                <a:lnTo>
                  <a:pt x="67" y="22"/>
                </a:lnTo>
                <a:close/>
                <a:moveTo>
                  <a:pt x="67" y="0"/>
                </a:moveTo>
                <a:lnTo>
                  <a:pt x="89" y="4"/>
                </a:lnTo>
                <a:lnTo>
                  <a:pt x="107" y="13"/>
                </a:lnTo>
                <a:lnTo>
                  <a:pt x="122" y="28"/>
                </a:lnTo>
                <a:lnTo>
                  <a:pt x="130" y="46"/>
                </a:lnTo>
                <a:lnTo>
                  <a:pt x="135" y="68"/>
                </a:lnTo>
                <a:lnTo>
                  <a:pt x="130" y="92"/>
                </a:lnTo>
                <a:lnTo>
                  <a:pt x="119" y="111"/>
                </a:lnTo>
                <a:lnTo>
                  <a:pt x="99" y="126"/>
                </a:lnTo>
                <a:lnTo>
                  <a:pt x="77" y="135"/>
                </a:lnTo>
                <a:lnTo>
                  <a:pt x="77" y="148"/>
                </a:lnTo>
                <a:lnTo>
                  <a:pt x="129" y="148"/>
                </a:lnTo>
                <a:lnTo>
                  <a:pt x="129" y="170"/>
                </a:lnTo>
                <a:lnTo>
                  <a:pt x="77" y="170"/>
                </a:lnTo>
                <a:lnTo>
                  <a:pt x="77" y="206"/>
                </a:lnTo>
                <a:lnTo>
                  <a:pt x="55" y="206"/>
                </a:lnTo>
                <a:lnTo>
                  <a:pt x="55" y="170"/>
                </a:lnTo>
                <a:lnTo>
                  <a:pt x="3" y="170"/>
                </a:lnTo>
                <a:lnTo>
                  <a:pt x="3" y="148"/>
                </a:lnTo>
                <a:lnTo>
                  <a:pt x="55" y="148"/>
                </a:lnTo>
                <a:lnTo>
                  <a:pt x="55" y="133"/>
                </a:lnTo>
                <a:lnTo>
                  <a:pt x="33" y="126"/>
                </a:lnTo>
                <a:lnTo>
                  <a:pt x="15" y="111"/>
                </a:lnTo>
                <a:lnTo>
                  <a:pt x="4" y="90"/>
                </a:lnTo>
                <a:lnTo>
                  <a:pt x="0" y="68"/>
                </a:lnTo>
                <a:lnTo>
                  <a:pt x="3" y="46"/>
                </a:lnTo>
                <a:lnTo>
                  <a:pt x="13" y="28"/>
                </a:lnTo>
                <a:lnTo>
                  <a:pt x="27" y="13"/>
                </a:lnTo>
                <a:lnTo>
                  <a:pt x="46" y="4"/>
                </a:lnTo>
                <a:lnTo>
                  <a:pt x="67" y="0"/>
                </a:lnTo>
                <a:close/>
              </a:path>
            </a:pathLst>
          </a:custGeom>
          <a:solidFill>
            <a:srgbClr val="F67EA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3" name="Freeform 7"/>
          <p:cNvSpPr>
            <a:spLocks noEditPoints="1"/>
          </p:cNvSpPr>
          <p:nvPr/>
        </p:nvSpPr>
        <p:spPr bwMode="auto">
          <a:xfrm>
            <a:off x="3681767" y="1349219"/>
            <a:ext cx="279400" cy="284163"/>
          </a:xfrm>
          <a:custGeom>
            <a:avLst/>
            <a:gdLst>
              <a:gd name="T0" fmla="*/ 66 w 176"/>
              <a:gd name="T1" fmla="*/ 68 h 179"/>
              <a:gd name="T2" fmla="*/ 50 w 176"/>
              <a:gd name="T3" fmla="*/ 71 h 179"/>
              <a:gd name="T4" fmla="*/ 35 w 176"/>
              <a:gd name="T5" fmla="*/ 81 h 179"/>
              <a:gd name="T6" fmla="*/ 26 w 176"/>
              <a:gd name="T7" fmla="*/ 95 h 179"/>
              <a:gd name="T8" fmla="*/ 22 w 176"/>
              <a:gd name="T9" fmla="*/ 112 h 179"/>
              <a:gd name="T10" fmla="*/ 26 w 176"/>
              <a:gd name="T11" fmla="*/ 130 h 179"/>
              <a:gd name="T12" fmla="*/ 35 w 176"/>
              <a:gd name="T13" fmla="*/ 143 h 179"/>
              <a:gd name="T14" fmla="*/ 50 w 176"/>
              <a:gd name="T15" fmla="*/ 154 h 179"/>
              <a:gd name="T16" fmla="*/ 66 w 176"/>
              <a:gd name="T17" fmla="*/ 157 h 179"/>
              <a:gd name="T18" fmla="*/ 84 w 176"/>
              <a:gd name="T19" fmla="*/ 154 h 179"/>
              <a:gd name="T20" fmla="*/ 99 w 176"/>
              <a:gd name="T21" fmla="*/ 143 h 179"/>
              <a:gd name="T22" fmla="*/ 108 w 176"/>
              <a:gd name="T23" fmla="*/ 130 h 179"/>
              <a:gd name="T24" fmla="*/ 112 w 176"/>
              <a:gd name="T25" fmla="*/ 112 h 179"/>
              <a:gd name="T26" fmla="*/ 108 w 176"/>
              <a:gd name="T27" fmla="*/ 95 h 179"/>
              <a:gd name="T28" fmla="*/ 99 w 176"/>
              <a:gd name="T29" fmla="*/ 81 h 179"/>
              <a:gd name="T30" fmla="*/ 84 w 176"/>
              <a:gd name="T31" fmla="*/ 71 h 179"/>
              <a:gd name="T32" fmla="*/ 66 w 176"/>
              <a:gd name="T33" fmla="*/ 68 h 179"/>
              <a:gd name="T34" fmla="*/ 87 w 176"/>
              <a:gd name="T35" fmla="*/ 0 h 179"/>
              <a:gd name="T36" fmla="*/ 176 w 176"/>
              <a:gd name="T37" fmla="*/ 0 h 179"/>
              <a:gd name="T38" fmla="*/ 176 w 176"/>
              <a:gd name="T39" fmla="*/ 90 h 179"/>
              <a:gd name="T40" fmla="*/ 154 w 176"/>
              <a:gd name="T41" fmla="*/ 90 h 179"/>
              <a:gd name="T42" fmla="*/ 154 w 176"/>
              <a:gd name="T43" fmla="*/ 40 h 179"/>
              <a:gd name="T44" fmla="*/ 121 w 176"/>
              <a:gd name="T45" fmla="*/ 72 h 179"/>
              <a:gd name="T46" fmla="*/ 132 w 176"/>
              <a:gd name="T47" fmla="*/ 92 h 179"/>
              <a:gd name="T48" fmla="*/ 135 w 176"/>
              <a:gd name="T49" fmla="*/ 112 h 179"/>
              <a:gd name="T50" fmla="*/ 132 w 176"/>
              <a:gd name="T51" fmla="*/ 133 h 179"/>
              <a:gd name="T52" fmla="*/ 121 w 176"/>
              <a:gd name="T53" fmla="*/ 152 h 179"/>
              <a:gd name="T54" fmla="*/ 106 w 176"/>
              <a:gd name="T55" fmla="*/ 167 h 179"/>
              <a:gd name="T56" fmla="*/ 89 w 176"/>
              <a:gd name="T57" fmla="*/ 176 h 179"/>
              <a:gd name="T58" fmla="*/ 66 w 176"/>
              <a:gd name="T59" fmla="*/ 179 h 179"/>
              <a:gd name="T60" fmla="*/ 46 w 176"/>
              <a:gd name="T61" fmla="*/ 176 h 179"/>
              <a:gd name="T62" fmla="*/ 28 w 176"/>
              <a:gd name="T63" fmla="*/ 167 h 179"/>
              <a:gd name="T64" fmla="*/ 13 w 176"/>
              <a:gd name="T65" fmla="*/ 152 h 179"/>
              <a:gd name="T66" fmla="*/ 3 w 176"/>
              <a:gd name="T67" fmla="*/ 133 h 179"/>
              <a:gd name="T68" fmla="*/ 0 w 176"/>
              <a:gd name="T69" fmla="*/ 112 h 179"/>
              <a:gd name="T70" fmla="*/ 3 w 176"/>
              <a:gd name="T71" fmla="*/ 92 h 179"/>
              <a:gd name="T72" fmla="*/ 13 w 176"/>
              <a:gd name="T73" fmla="*/ 72 h 179"/>
              <a:gd name="T74" fmla="*/ 28 w 176"/>
              <a:gd name="T75" fmla="*/ 58 h 179"/>
              <a:gd name="T76" fmla="*/ 46 w 176"/>
              <a:gd name="T77" fmla="*/ 49 h 179"/>
              <a:gd name="T78" fmla="*/ 66 w 176"/>
              <a:gd name="T79" fmla="*/ 44 h 179"/>
              <a:gd name="T80" fmla="*/ 87 w 176"/>
              <a:gd name="T81" fmla="*/ 49 h 179"/>
              <a:gd name="T82" fmla="*/ 105 w 176"/>
              <a:gd name="T83" fmla="*/ 58 h 179"/>
              <a:gd name="T84" fmla="*/ 139 w 176"/>
              <a:gd name="T85" fmla="*/ 23 h 179"/>
              <a:gd name="T86" fmla="*/ 87 w 176"/>
              <a:gd name="T87" fmla="*/ 23 h 179"/>
              <a:gd name="T88" fmla="*/ 87 w 176"/>
              <a:gd name="T8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9">
                <a:moveTo>
                  <a:pt x="66" y="68"/>
                </a:moveTo>
                <a:lnTo>
                  <a:pt x="50" y="71"/>
                </a:lnTo>
                <a:lnTo>
                  <a:pt x="35" y="81"/>
                </a:lnTo>
                <a:lnTo>
                  <a:pt x="26" y="95"/>
                </a:lnTo>
                <a:lnTo>
                  <a:pt x="22" y="112"/>
                </a:lnTo>
                <a:lnTo>
                  <a:pt x="26" y="130"/>
                </a:lnTo>
                <a:lnTo>
                  <a:pt x="35" y="143"/>
                </a:lnTo>
                <a:lnTo>
                  <a:pt x="50" y="154"/>
                </a:lnTo>
                <a:lnTo>
                  <a:pt x="66" y="157"/>
                </a:lnTo>
                <a:lnTo>
                  <a:pt x="84" y="154"/>
                </a:lnTo>
                <a:lnTo>
                  <a:pt x="99" y="143"/>
                </a:lnTo>
                <a:lnTo>
                  <a:pt x="108" y="130"/>
                </a:lnTo>
                <a:lnTo>
                  <a:pt x="112" y="112"/>
                </a:lnTo>
                <a:lnTo>
                  <a:pt x="108" y="95"/>
                </a:lnTo>
                <a:lnTo>
                  <a:pt x="99" y="81"/>
                </a:lnTo>
                <a:lnTo>
                  <a:pt x="84" y="71"/>
                </a:lnTo>
                <a:lnTo>
                  <a:pt x="66" y="68"/>
                </a:lnTo>
                <a:close/>
                <a:moveTo>
                  <a:pt x="87" y="0"/>
                </a:moveTo>
                <a:lnTo>
                  <a:pt x="176" y="0"/>
                </a:lnTo>
                <a:lnTo>
                  <a:pt x="176" y="90"/>
                </a:lnTo>
                <a:lnTo>
                  <a:pt x="154" y="90"/>
                </a:lnTo>
                <a:lnTo>
                  <a:pt x="154" y="40"/>
                </a:lnTo>
                <a:lnTo>
                  <a:pt x="121" y="72"/>
                </a:lnTo>
                <a:lnTo>
                  <a:pt x="132" y="92"/>
                </a:lnTo>
                <a:lnTo>
                  <a:pt x="135" y="112"/>
                </a:lnTo>
                <a:lnTo>
                  <a:pt x="132" y="133"/>
                </a:lnTo>
                <a:lnTo>
                  <a:pt x="121" y="152"/>
                </a:lnTo>
                <a:lnTo>
                  <a:pt x="106" y="167"/>
                </a:lnTo>
                <a:lnTo>
                  <a:pt x="89" y="176"/>
                </a:lnTo>
                <a:lnTo>
                  <a:pt x="66" y="179"/>
                </a:lnTo>
                <a:lnTo>
                  <a:pt x="46" y="176"/>
                </a:lnTo>
                <a:lnTo>
                  <a:pt x="28" y="167"/>
                </a:lnTo>
                <a:lnTo>
                  <a:pt x="13" y="152"/>
                </a:lnTo>
                <a:lnTo>
                  <a:pt x="3" y="133"/>
                </a:lnTo>
                <a:lnTo>
                  <a:pt x="0" y="112"/>
                </a:lnTo>
                <a:lnTo>
                  <a:pt x="3" y="92"/>
                </a:lnTo>
                <a:lnTo>
                  <a:pt x="13" y="72"/>
                </a:lnTo>
                <a:lnTo>
                  <a:pt x="28" y="58"/>
                </a:lnTo>
                <a:lnTo>
                  <a:pt x="46" y="49"/>
                </a:lnTo>
                <a:lnTo>
                  <a:pt x="66" y="44"/>
                </a:lnTo>
                <a:lnTo>
                  <a:pt x="87" y="49"/>
                </a:lnTo>
                <a:lnTo>
                  <a:pt x="105" y="58"/>
                </a:lnTo>
                <a:lnTo>
                  <a:pt x="139" y="23"/>
                </a:lnTo>
                <a:lnTo>
                  <a:pt x="87" y="23"/>
                </a:lnTo>
                <a:lnTo>
                  <a:pt x="87" y="0"/>
                </a:lnTo>
                <a:close/>
              </a:path>
            </a:pathLst>
          </a:custGeom>
          <a:solidFill>
            <a:srgbClr val="00A4DE"/>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4" name="Freeform 8"/>
          <p:cNvSpPr>
            <a:spLocks/>
          </p:cNvSpPr>
          <p:nvPr/>
        </p:nvSpPr>
        <p:spPr bwMode="auto">
          <a:xfrm>
            <a:off x="4146187" y="2039764"/>
            <a:ext cx="279400" cy="606425"/>
          </a:xfrm>
          <a:custGeom>
            <a:avLst/>
            <a:gdLst>
              <a:gd name="T0" fmla="*/ 101 w 176"/>
              <a:gd name="T1" fmla="*/ 3 h 382"/>
              <a:gd name="T2" fmla="*/ 119 w 176"/>
              <a:gd name="T3" fmla="*/ 21 h 382"/>
              <a:gd name="T4" fmla="*/ 119 w 176"/>
              <a:gd name="T5" fmla="*/ 45 h 382"/>
              <a:gd name="T6" fmla="*/ 104 w 176"/>
              <a:gd name="T7" fmla="*/ 62 h 382"/>
              <a:gd name="T8" fmla="*/ 122 w 176"/>
              <a:gd name="T9" fmla="*/ 64 h 382"/>
              <a:gd name="T10" fmla="*/ 133 w 176"/>
              <a:gd name="T11" fmla="*/ 67 h 382"/>
              <a:gd name="T12" fmla="*/ 147 w 176"/>
              <a:gd name="T13" fmla="*/ 86 h 382"/>
              <a:gd name="T14" fmla="*/ 176 w 176"/>
              <a:gd name="T15" fmla="*/ 182 h 382"/>
              <a:gd name="T16" fmla="*/ 175 w 176"/>
              <a:gd name="T17" fmla="*/ 190 h 382"/>
              <a:gd name="T18" fmla="*/ 170 w 176"/>
              <a:gd name="T19" fmla="*/ 197 h 382"/>
              <a:gd name="T20" fmla="*/ 163 w 176"/>
              <a:gd name="T21" fmla="*/ 199 h 382"/>
              <a:gd name="T22" fmla="*/ 156 w 176"/>
              <a:gd name="T23" fmla="*/ 196 h 382"/>
              <a:gd name="T24" fmla="*/ 151 w 176"/>
              <a:gd name="T25" fmla="*/ 190 h 382"/>
              <a:gd name="T26" fmla="*/ 122 w 176"/>
              <a:gd name="T27" fmla="*/ 104 h 382"/>
              <a:gd name="T28" fmla="*/ 163 w 176"/>
              <a:gd name="T29" fmla="*/ 258 h 382"/>
              <a:gd name="T30" fmla="*/ 123 w 176"/>
              <a:gd name="T31" fmla="*/ 367 h 382"/>
              <a:gd name="T32" fmla="*/ 120 w 176"/>
              <a:gd name="T33" fmla="*/ 376 h 382"/>
              <a:gd name="T34" fmla="*/ 113 w 176"/>
              <a:gd name="T35" fmla="*/ 381 h 382"/>
              <a:gd name="T36" fmla="*/ 102 w 176"/>
              <a:gd name="T37" fmla="*/ 381 h 382"/>
              <a:gd name="T38" fmla="*/ 96 w 176"/>
              <a:gd name="T39" fmla="*/ 376 h 382"/>
              <a:gd name="T40" fmla="*/ 93 w 176"/>
              <a:gd name="T41" fmla="*/ 367 h 382"/>
              <a:gd name="T42" fmla="*/ 83 w 176"/>
              <a:gd name="T43" fmla="*/ 258 h 382"/>
              <a:gd name="T44" fmla="*/ 83 w 176"/>
              <a:gd name="T45" fmla="*/ 372 h 382"/>
              <a:gd name="T46" fmla="*/ 77 w 176"/>
              <a:gd name="T47" fmla="*/ 379 h 382"/>
              <a:gd name="T48" fmla="*/ 68 w 176"/>
              <a:gd name="T49" fmla="*/ 382 h 382"/>
              <a:gd name="T50" fmla="*/ 59 w 176"/>
              <a:gd name="T51" fmla="*/ 379 h 382"/>
              <a:gd name="T52" fmla="*/ 55 w 176"/>
              <a:gd name="T53" fmla="*/ 372 h 382"/>
              <a:gd name="T54" fmla="*/ 53 w 176"/>
              <a:gd name="T55" fmla="*/ 258 h 382"/>
              <a:gd name="T56" fmla="*/ 58 w 176"/>
              <a:gd name="T57" fmla="*/ 107 h 382"/>
              <a:gd name="T58" fmla="*/ 49 w 176"/>
              <a:gd name="T59" fmla="*/ 104 h 382"/>
              <a:gd name="T60" fmla="*/ 24 w 176"/>
              <a:gd name="T61" fmla="*/ 193 h 382"/>
              <a:gd name="T62" fmla="*/ 16 w 176"/>
              <a:gd name="T63" fmla="*/ 199 h 382"/>
              <a:gd name="T64" fmla="*/ 9 w 176"/>
              <a:gd name="T65" fmla="*/ 199 h 382"/>
              <a:gd name="T66" fmla="*/ 3 w 176"/>
              <a:gd name="T67" fmla="*/ 194 h 382"/>
              <a:gd name="T68" fmla="*/ 0 w 176"/>
              <a:gd name="T69" fmla="*/ 187 h 382"/>
              <a:gd name="T70" fmla="*/ 27 w 176"/>
              <a:gd name="T71" fmla="*/ 89 h 382"/>
              <a:gd name="T72" fmla="*/ 34 w 176"/>
              <a:gd name="T73" fmla="*/ 74 h 382"/>
              <a:gd name="T74" fmla="*/ 58 w 176"/>
              <a:gd name="T75" fmla="*/ 64 h 382"/>
              <a:gd name="T76" fmla="*/ 58 w 176"/>
              <a:gd name="T77" fmla="*/ 64 h 382"/>
              <a:gd name="T78" fmla="*/ 73 w 176"/>
              <a:gd name="T79" fmla="*/ 62 h 382"/>
              <a:gd name="T80" fmla="*/ 58 w 176"/>
              <a:gd name="T81" fmla="*/ 45 h 382"/>
              <a:gd name="T82" fmla="*/ 58 w 176"/>
              <a:gd name="T83" fmla="*/ 21 h 382"/>
              <a:gd name="T84" fmla="*/ 76 w 176"/>
              <a:gd name="T85"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382">
                <a:moveTo>
                  <a:pt x="87" y="0"/>
                </a:moveTo>
                <a:lnTo>
                  <a:pt x="101" y="3"/>
                </a:lnTo>
                <a:lnTo>
                  <a:pt x="111" y="11"/>
                </a:lnTo>
                <a:lnTo>
                  <a:pt x="119" y="21"/>
                </a:lnTo>
                <a:lnTo>
                  <a:pt x="122" y="33"/>
                </a:lnTo>
                <a:lnTo>
                  <a:pt x="119" y="45"/>
                </a:lnTo>
                <a:lnTo>
                  <a:pt x="113" y="55"/>
                </a:lnTo>
                <a:lnTo>
                  <a:pt x="104" y="62"/>
                </a:lnTo>
                <a:lnTo>
                  <a:pt x="104" y="64"/>
                </a:lnTo>
                <a:lnTo>
                  <a:pt x="122" y="64"/>
                </a:lnTo>
                <a:lnTo>
                  <a:pt x="122" y="64"/>
                </a:lnTo>
                <a:lnTo>
                  <a:pt x="133" y="67"/>
                </a:lnTo>
                <a:lnTo>
                  <a:pt x="142" y="74"/>
                </a:lnTo>
                <a:lnTo>
                  <a:pt x="147" y="86"/>
                </a:lnTo>
                <a:lnTo>
                  <a:pt x="148" y="89"/>
                </a:lnTo>
                <a:lnTo>
                  <a:pt x="176" y="182"/>
                </a:lnTo>
                <a:lnTo>
                  <a:pt x="176" y="187"/>
                </a:lnTo>
                <a:lnTo>
                  <a:pt x="175" y="190"/>
                </a:lnTo>
                <a:lnTo>
                  <a:pt x="173" y="194"/>
                </a:lnTo>
                <a:lnTo>
                  <a:pt x="170" y="197"/>
                </a:lnTo>
                <a:lnTo>
                  <a:pt x="167" y="199"/>
                </a:lnTo>
                <a:lnTo>
                  <a:pt x="163" y="199"/>
                </a:lnTo>
                <a:lnTo>
                  <a:pt x="160" y="199"/>
                </a:lnTo>
                <a:lnTo>
                  <a:pt x="156" y="196"/>
                </a:lnTo>
                <a:lnTo>
                  <a:pt x="153" y="193"/>
                </a:lnTo>
                <a:lnTo>
                  <a:pt x="151" y="190"/>
                </a:lnTo>
                <a:lnTo>
                  <a:pt x="127" y="104"/>
                </a:lnTo>
                <a:lnTo>
                  <a:pt x="122" y="104"/>
                </a:lnTo>
                <a:lnTo>
                  <a:pt x="122" y="116"/>
                </a:lnTo>
                <a:lnTo>
                  <a:pt x="163" y="258"/>
                </a:lnTo>
                <a:lnTo>
                  <a:pt x="123" y="258"/>
                </a:lnTo>
                <a:lnTo>
                  <a:pt x="123" y="367"/>
                </a:lnTo>
                <a:lnTo>
                  <a:pt x="122" y="372"/>
                </a:lnTo>
                <a:lnTo>
                  <a:pt x="120" y="376"/>
                </a:lnTo>
                <a:lnTo>
                  <a:pt x="117" y="379"/>
                </a:lnTo>
                <a:lnTo>
                  <a:pt x="113" y="381"/>
                </a:lnTo>
                <a:lnTo>
                  <a:pt x="108" y="382"/>
                </a:lnTo>
                <a:lnTo>
                  <a:pt x="102" y="381"/>
                </a:lnTo>
                <a:lnTo>
                  <a:pt x="99" y="379"/>
                </a:lnTo>
                <a:lnTo>
                  <a:pt x="96" y="376"/>
                </a:lnTo>
                <a:lnTo>
                  <a:pt x="93" y="372"/>
                </a:lnTo>
                <a:lnTo>
                  <a:pt x="93" y="367"/>
                </a:lnTo>
                <a:lnTo>
                  <a:pt x="93" y="258"/>
                </a:lnTo>
                <a:lnTo>
                  <a:pt x="83" y="258"/>
                </a:lnTo>
                <a:lnTo>
                  <a:pt x="83" y="367"/>
                </a:lnTo>
                <a:lnTo>
                  <a:pt x="83" y="372"/>
                </a:lnTo>
                <a:lnTo>
                  <a:pt x="80" y="376"/>
                </a:lnTo>
                <a:lnTo>
                  <a:pt x="77" y="379"/>
                </a:lnTo>
                <a:lnTo>
                  <a:pt x="73" y="381"/>
                </a:lnTo>
                <a:lnTo>
                  <a:pt x="68" y="382"/>
                </a:lnTo>
                <a:lnTo>
                  <a:pt x="64" y="381"/>
                </a:lnTo>
                <a:lnTo>
                  <a:pt x="59" y="379"/>
                </a:lnTo>
                <a:lnTo>
                  <a:pt x="56" y="376"/>
                </a:lnTo>
                <a:lnTo>
                  <a:pt x="55" y="372"/>
                </a:lnTo>
                <a:lnTo>
                  <a:pt x="53" y="367"/>
                </a:lnTo>
                <a:lnTo>
                  <a:pt x="53" y="258"/>
                </a:lnTo>
                <a:lnTo>
                  <a:pt x="13" y="258"/>
                </a:lnTo>
                <a:lnTo>
                  <a:pt x="58" y="107"/>
                </a:lnTo>
                <a:lnTo>
                  <a:pt x="58" y="104"/>
                </a:lnTo>
                <a:lnTo>
                  <a:pt x="49" y="104"/>
                </a:lnTo>
                <a:lnTo>
                  <a:pt x="25" y="190"/>
                </a:lnTo>
                <a:lnTo>
                  <a:pt x="24" y="193"/>
                </a:lnTo>
                <a:lnTo>
                  <a:pt x="21" y="196"/>
                </a:lnTo>
                <a:lnTo>
                  <a:pt x="16" y="199"/>
                </a:lnTo>
                <a:lnTo>
                  <a:pt x="13" y="199"/>
                </a:lnTo>
                <a:lnTo>
                  <a:pt x="9" y="199"/>
                </a:lnTo>
                <a:lnTo>
                  <a:pt x="6" y="197"/>
                </a:lnTo>
                <a:lnTo>
                  <a:pt x="3" y="194"/>
                </a:lnTo>
                <a:lnTo>
                  <a:pt x="0" y="190"/>
                </a:lnTo>
                <a:lnTo>
                  <a:pt x="0" y="187"/>
                </a:lnTo>
                <a:lnTo>
                  <a:pt x="0" y="182"/>
                </a:lnTo>
                <a:lnTo>
                  <a:pt x="27" y="89"/>
                </a:lnTo>
                <a:lnTo>
                  <a:pt x="30" y="86"/>
                </a:lnTo>
                <a:lnTo>
                  <a:pt x="34" y="74"/>
                </a:lnTo>
                <a:lnTo>
                  <a:pt x="44" y="67"/>
                </a:lnTo>
                <a:lnTo>
                  <a:pt x="58" y="64"/>
                </a:lnTo>
                <a:lnTo>
                  <a:pt x="58" y="64"/>
                </a:lnTo>
                <a:lnTo>
                  <a:pt x="58" y="64"/>
                </a:lnTo>
                <a:lnTo>
                  <a:pt x="73" y="64"/>
                </a:lnTo>
                <a:lnTo>
                  <a:pt x="73" y="62"/>
                </a:lnTo>
                <a:lnTo>
                  <a:pt x="64" y="55"/>
                </a:lnTo>
                <a:lnTo>
                  <a:pt x="58" y="45"/>
                </a:lnTo>
                <a:lnTo>
                  <a:pt x="55" y="33"/>
                </a:lnTo>
                <a:lnTo>
                  <a:pt x="58" y="21"/>
                </a:lnTo>
                <a:lnTo>
                  <a:pt x="65" y="11"/>
                </a:lnTo>
                <a:lnTo>
                  <a:pt x="76" y="3"/>
                </a:lnTo>
                <a:lnTo>
                  <a:pt x="87" y="0"/>
                </a:lnTo>
                <a:close/>
              </a:path>
            </a:pathLst>
          </a:custGeom>
          <a:solidFill>
            <a:srgbClr val="F67EA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5" name="Freeform 9"/>
          <p:cNvSpPr>
            <a:spLocks/>
          </p:cNvSpPr>
          <p:nvPr/>
        </p:nvSpPr>
        <p:spPr bwMode="auto">
          <a:xfrm>
            <a:off x="2602940" y="2039764"/>
            <a:ext cx="279400" cy="606425"/>
          </a:xfrm>
          <a:custGeom>
            <a:avLst/>
            <a:gdLst>
              <a:gd name="T0" fmla="*/ 101 w 176"/>
              <a:gd name="T1" fmla="*/ 3 h 382"/>
              <a:gd name="T2" fmla="*/ 118 w 176"/>
              <a:gd name="T3" fmla="*/ 21 h 382"/>
              <a:gd name="T4" fmla="*/ 118 w 176"/>
              <a:gd name="T5" fmla="*/ 46 h 382"/>
              <a:gd name="T6" fmla="*/ 99 w 176"/>
              <a:gd name="T7" fmla="*/ 64 h 382"/>
              <a:gd name="T8" fmla="*/ 121 w 176"/>
              <a:gd name="T9" fmla="*/ 64 h 382"/>
              <a:gd name="T10" fmla="*/ 142 w 176"/>
              <a:gd name="T11" fmla="*/ 74 h 382"/>
              <a:gd name="T12" fmla="*/ 148 w 176"/>
              <a:gd name="T13" fmla="*/ 89 h 382"/>
              <a:gd name="T14" fmla="*/ 176 w 176"/>
              <a:gd name="T15" fmla="*/ 187 h 382"/>
              <a:gd name="T16" fmla="*/ 173 w 176"/>
              <a:gd name="T17" fmla="*/ 194 h 382"/>
              <a:gd name="T18" fmla="*/ 167 w 176"/>
              <a:gd name="T19" fmla="*/ 199 h 382"/>
              <a:gd name="T20" fmla="*/ 160 w 176"/>
              <a:gd name="T21" fmla="*/ 199 h 382"/>
              <a:gd name="T22" fmla="*/ 152 w 176"/>
              <a:gd name="T23" fmla="*/ 193 h 382"/>
              <a:gd name="T24" fmla="*/ 129 w 176"/>
              <a:gd name="T25" fmla="*/ 114 h 382"/>
              <a:gd name="T26" fmla="*/ 123 w 176"/>
              <a:gd name="T27" fmla="*/ 239 h 382"/>
              <a:gd name="T28" fmla="*/ 121 w 176"/>
              <a:gd name="T29" fmla="*/ 372 h 382"/>
              <a:gd name="T30" fmla="*/ 115 w 176"/>
              <a:gd name="T31" fmla="*/ 379 h 382"/>
              <a:gd name="T32" fmla="*/ 106 w 176"/>
              <a:gd name="T33" fmla="*/ 382 h 382"/>
              <a:gd name="T34" fmla="*/ 98 w 176"/>
              <a:gd name="T35" fmla="*/ 379 h 382"/>
              <a:gd name="T36" fmla="*/ 93 w 176"/>
              <a:gd name="T37" fmla="*/ 372 h 382"/>
              <a:gd name="T38" fmla="*/ 92 w 176"/>
              <a:gd name="T39" fmla="*/ 239 h 382"/>
              <a:gd name="T40" fmla="*/ 83 w 176"/>
              <a:gd name="T41" fmla="*/ 367 h 382"/>
              <a:gd name="T42" fmla="*/ 80 w 176"/>
              <a:gd name="T43" fmla="*/ 376 h 382"/>
              <a:gd name="T44" fmla="*/ 72 w 176"/>
              <a:gd name="T45" fmla="*/ 381 h 382"/>
              <a:gd name="T46" fmla="*/ 64 w 176"/>
              <a:gd name="T47" fmla="*/ 381 h 382"/>
              <a:gd name="T48" fmla="*/ 56 w 176"/>
              <a:gd name="T49" fmla="*/ 376 h 382"/>
              <a:gd name="T50" fmla="*/ 53 w 176"/>
              <a:gd name="T51" fmla="*/ 367 h 382"/>
              <a:gd name="T52" fmla="*/ 46 w 176"/>
              <a:gd name="T53" fmla="*/ 239 h 382"/>
              <a:gd name="T54" fmla="*/ 25 w 176"/>
              <a:gd name="T55" fmla="*/ 190 h 382"/>
              <a:gd name="T56" fmla="*/ 21 w 176"/>
              <a:gd name="T57" fmla="*/ 196 h 382"/>
              <a:gd name="T58" fmla="*/ 12 w 176"/>
              <a:gd name="T59" fmla="*/ 199 h 382"/>
              <a:gd name="T60" fmla="*/ 6 w 176"/>
              <a:gd name="T61" fmla="*/ 197 h 382"/>
              <a:gd name="T62" fmla="*/ 0 w 176"/>
              <a:gd name="T63" fmla="*/ 190 h 382"/>
              <a:gd name="T64" fmla="*/ 0 w 176"/>
              <a:gd name="T65" fmla="*/ 182 h 382"/>
              <a:gd name="T66" fmla="*/ 28 w 176"/>
              <a:gd name="T67" fmla="*/ 86 h 382"/>
              <a:gd name="T68" fmla="*/ 44 w 176"/>
              <a:gd name="T69" fmla="*/ 67 h 382"/>
              <a:gd name="T70" fmla="*/ 58 w 176"/>
              <a:gd name="T71" fmla="*/ 64 h 382"/>
              <a:gd name="T72" fmla="*/ 75 w 176"/>
              <a:gd name="T73" fmla="*/ 64 h 382"/>
              <a:gd name="T74" fmla="*/ 58 w 176"/>
              <a:gd name="T75" fmla="*/ 46 h 382"/>
              <a:gd name="T76" fmla="*/ 58 w 176"/>
              <a:gd name="T77" fmla="*/ 21 h 382"/>
              <a:gd name="T78" fmla="*/ 75 w 176"/>
              <a:gd name="T79"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382">
                <a:moveTo>
                  <a:pt x="87" y="0"/>
                </a:moveTo>
                <a:lnTo>
                  <a:pt x="101" y="3"/>
                </a:lnTo>
                <a:lnTo>
                  <a:pt x="111" y="11"/>
                </a:lnTo>
                <a:lnTo>
                  <a:pt x="118" y="21"/>
                </a:lnTo>
                <a:lnTo>
                  <a:pt x="120" y="33"/>
                </a:lnTo>
                <a:lnTo>
                  <a:pt x="118" y="46"/>
                </a:lnTo>
                <a:lnTo>
                  <a:pt x="111" y="57"/>
                </a:lnTo>
                <a:lnTo>
                  <a:pt x="99" y="64"/>
                </a:lnTo>
                <a:lnTo>
                  <a:pt x="121" y="64"/>
                </a:lnTo>
                <a:lnTo>
                  <a:pt x="121" y="64"/>
                </a:lnTo>
                <a:lnTo>
                  <a:pt x="133" y="67"/>
                </a:lnTo>
                <a:lnTo>
                  <a:pt x="142" y="74"/>
                </a:lnTo>
                <a:lnTo>
                  <a:pt x="147" y="86"/>
                </a:lnTo>
                <a:lnTo>
                  <a:pt x="148" y="89"/>
                </a:lnTo>
                <a:lnTo>
                  <a:pt x="176" y="182"/>
                </a:lnTo>
                <a:lnTo>
                  <a:pt x="176" y="187"/>
                </a:lnTo>
                <a:lnTo>
                  <a:pt x="175" y="190"/>
                </a:lnTo>
                <a:lnTo>
                  <a:pt x="173" y="194"/>
                </a:lnTo>
                <a:lnTo>
                  <a:pt x="170" y="197"/>
                </a:lnTo>
                <a:lnTo>
                  <a:pt x="167" y="199"/>
                </a:lnTo>
                <a:lnTo>
                  <a:pt x="163" y="199"/>
                </a:lnTo>
                <a:lnTo>
                  <a:pt x="160" y="199"/>
                </a:lnTo>
                <a:lnTo>
                  <a:pt x="155" y="196"/>
                </a:lnTo>
                <a:lnTo>
                  <a:pt x="152" y="193"/>
                </a:lnTo>
                <a:lnTo>
                  <a:pt x="151" y="190"/>
                </a:lnTo>
                <a:lnTo>
                  <a:pt x="129" y="114"/>
                </a:lnTo>
                <a:lnTo>
                  <a:pt x="129" y="239"/>
                </a:lnTo>
                <a:lnTo>
                  <a:pt x="123" y="239"/>
                </a:lnTo>
                <a:lnTo>
                  <a:pt x="123" y="367"/>
                </a:lnTo>
                <a:lnTo>
                  <a:pt x="121" y="372"/>
                </a:lnTo>
                <a:lnTo>
                  <a:pt x="120" y="376"/>
                </a:lnTo>
                <a:lnTo>
                  <a:pt x="115" y="379"/>
                </a:lnTo>
                <a:lnTo>
                  <a:pt x="112" y="381"/>
                </a:lnTo>
                <a:lnTo>
                  <a:pt x="106" y="382"/>
                </a:lnTo>
                <a:lnTo>
                  <a:pt x="102" y="381"/>
                </a:lnTo>
                <a:lnTo>
                  <a:pt x="98" y="379"/>
                </a:lnTo>
                <a:lnTo>
                  <a:pt x="95" y="376"/>
                </a:lnTo>
                <a:lnTo>
                  <a:pt x="93" y="372"/>
                </a:lnTo>
                <a:lnTo>
                  <a:pt x="92" y="367"/>
                </a:lnTo>
                <a:lnTo>
                  <a:pt x="92" y="239"/>
                </a:lnTo>
                <a:lnTo>
                  <a:pt x="83" y="239"/>
                </a:lnTo>
                <a:lnTo>
                  <a:pt x="83" y="367"/>
                </a:lnTo>
                <a:lnTo>
                  <a:pt x="83" y="372"/>
                </a:lnTo>
                <a:lnTo>
                  <a:pt x="80" y="376"/>
                </a:lnTo>
                <a:lnTo>
                  <a:pt x="77" y="379"/>
                </a:lnTo>
                <a:lnTo>
                  <a:pt x="72" y="381"/>
                </a:lnTo>
                <a:lnTo>
                  <a:pt x="68" y="382"/>
                </a:lnTo>
                <a:lnTo>
                  <a:pt x="64" y="381"/>
                </a:lnTo>
                <a:lnTo>
                  <a:pt x="59" y="379"/>
                </a:lnTo>
                <a:lnTo>
                  <a:pt x="56" y="376"/>
                </a:lnTo>
                <a:lnTo>
                  <a:pt x="55" y="372"/>
                </a:lnTo>
                <a:lnTo>
                  <a:pt x="53" y="367"/>
                </a:lnTo>
                <a:lnTo>
                  <a:pt x="53" y="239"/>
                </a:lnTo>
                <a:lnTo>
                  <a:pt x="46" y="239"/>
                </a:lnTo>
                <a:lnTo>
                  <a:pt x="46" y="116"/>
                </a:lnTo>
                <a:lnTo>
                  <a:pt x="25" y="190"/>
                </a:lnTo>
                <a:lnTo>
                  <a:pt x="22" y="193"/>
                </a:lnTo>
                <a:lnTo>
                  <a:pt x="21" y="196"/>
                </a:lnTo>
                <a:lnTo>
                  <a:pt x="16" y="199"/>
                </a:lnTo>
                <a:lnTo>
                  <a:pt x="12" y="199"/>
                </a:lnTo>
                <a:lnTo>
                  <a:pt x="9" y="199"/>
                </a:lnTo>
                <a:lnTo>
                  <a:pt x="6" y="197"/>
                </a:lnTo>
                <a:lnTo>
                  <a:pt x="3" y="194"/>
                </a:lnTo>
                <a:lnTo>
                  <a:pt x="0" y="190"/>
                </a:lnTo>
                <a:lnTo>
                  <a:pt x="0" y="187"/>
                </a:lnTo>
                <a:lnTo>
                  <a:pt x="0" y="182"/>
                </a:lnTo>
                <a:lnTo>
                  <a:pt x="26" y="89"/>
                </a:lnTo>
                <a:lnTo>
                  <a:pt x="28" y="86"/>
                </a:lnTo>
                <a:lnTo>
                  <a:pt x="34" y="74"/>
                </a:lnTo>
                <a:lnTo>
                  <a:pt x="44" y="67"/>
                </a:lnTo>
                <a:lnTo>
                  <a:pt x="56" y="64"/>
                </a:lnTo>
                <a:lnTo>
                  <a:pt x="58" y="64"/>
                </a:lnTo>
                <a:lnTo>
                  <a:pt x="58" y="64"/>
                </a:lnTo>
                <a:lnTo>
                  <a:pt x="75" y="64"/>
                </a:lnTo>
                <a:lnTo>
                  <a:pt x="65" y="57"/>
                </a:lnTo>
                <a:lnTo>
                  <a:pt x="58" y="46"/>
                </a:lnTo>
                <a:lnTo>
                  <a:pt x="55" y="33"/>
                </a:lnTo>
                <a:lnTo>
                  <a:pt x="58" y="21"/>
                </a:lnTo>
                <a:lnTo>
                  <a:pt x="65" y="11"/>
                </a:lnTo>
                <a:lnTo>
                  <a:pt x="75" y="3"/>
                </a:lnTo>
                <a:lnTo>
                  <a:pt x="87" y="0"/>
                </a:lnTo>
                <a:close/>
              </a:path>
            </a:pathLst>
          </a:custGeom>
          <a:solidFill>
            <a:srgbClr val="00A4DE"/>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6" name="Freeform 10"/>
          <p:cNvSpPr>
            <a:spLocks/>
          </p:cNvSpPr>
          <p:nvPr/>
        </p:nvSpPr>
        <p:spPr bwMode="auto">
          <a:xfrm>
            <a:off x="7321345" y="2039764"/>
            <a:ext cx="279400" cy="606425"/>
          </a:xfrm>
          <a:custGeom>
            <a:avLst/>
            <a:gdLst>
              <a:gd name="T0" fmla="*/ 101 w 176"/>
              <a:gd name="T1" fmla="*/ 3 h 382"/>
              <a:gd name="T2" fmla="*/ 119 w 176"/>
              <a:gd name="T3" fmla="*/ 21 h 382"/>
              <a:gd name="T4" fmla="*/ 119 w 176"/>
              <a:gd name="T5" fmla="*/ 45 h 382"/>
              <a:gd name="T6" fmla="*/ 104 w 176"/>
              <a:gd name="T7" fmla="*/ 62 h 382"/>
              <a:gd name="T8" fmla="*/ 121 w 176"/>
              <a:gd name="T9" fmla="*/ 64 h 382"/>
              <a:gd name="T10" fmla="*/ 133 w 176"/>
              <a:gd name="T11" fmla="*/ 67 h 382"/>
              <a:gd name="T12" fmla="*/ 148 w 176"/>
              <a:gd name="T13" fmla="*/ 86 h 382"/>
              <a:gd name="T14" fmla="*/ 176 w 176"/>
              <a:gd name="T15" fmla="*/ 182 h 382"/>
              <a:gd name="T16" fmla="*/ 176 w 176"/>
              <a:gd name="T17" fmla="*/ 190 h 382"/>
              <a:gd name="T18" fmla="*/ 172 w 176"/>
              <a:gd name="T19" fmla="*/ 197 h 382"/>
              <a:gd name="T20" fmla="*/ 164 w 176"/>
              <a:gd name="T21" fmla="*/ 199 h 382"/>
              <a:gd name="T22" fmla="*/ 157 w 176"/>
              <a:gd name="T23" fmla="*/ 196 h 382"/>
              <a:gd name="T24" fmla="*/ 151 w 176"/>
              <a:gd name="T25" fmla="*/ 190 h 382"/>
              <a:gd name="T26" fmla="*/ 121 w 176"/>
              <a:gd name="T27" fmla="*/ 104 h 382"/>
              <a:gd name="T28" fmla="*/ 163 w 176"/>
              <a:gd name="T29" fmla="*/ 258 h 382"/>
              <a:gd name="T30" fmla="*/ 123 w 176"/>
              <a:gd name="T31" fmla="*/ 367 h 382"/>
              <a:gd name="T32" fmla="*/ 120 w 176"/>
              <a:gd name="T33" fmla="*/ 376 h 382"/>
              <a:gd name="T34" fmla="*/ 113 w 176"/>
              <a:gd name="T35" fmla="*/ 381 h 382"/>
              <a:gd name="T36" fmla="*/ 104 w 176"/>
              <a:gd name="T37" fmla="*/ 381 h 382"/>
              <a:gd name="T38" fmla="*/ 96 w 176"/>
              <a:gd name="T39" fmla="*/ 376 h 382"/>
              <a:gd name="T40" fmla="*/ 93 w 176"/>
              <a:gd name="T41" fmla="*/ 367 h 382"/>
              <a:gd name="T42" fmla="*/ 84 w 176"/>
              <a:gd name="T43" fmla="*/ 258 h 382"/>
              <a:gd name="T44" fmla="*/ 83 w 176"/>
              <a:gd name="T45" fmla="*/ 372 h 382"/>
              <a:gd name="T46" fmla="*/ 79 w 176"/>
              <a:gd name="T47" fmla="*/ 379 h 382"/>
              <a:gd name="T48" fmla="*/ 70 w 176"/>
              <a:gd name="T49" fmla="*/ 382 h 382"/>
              <a:gd name="T50" fmla="*/ 61 w 176"/>
              <a:gd name="T51" fmla="*/ 379 h 382"/>
              <a:gd name="T52" fmla="*/ 55 w 176"/>
              <a:gd name="T53" fmla="*/ 372 h 382"/>
              <a:gd name="T54" fmla="*/ 53 w 176"/>
              <a:gd name="T55" fmla="*/ 258 h 382"/>
              <a:gd name="T56" fmla="*/ 58 w 176"/>
              <a:gd name="T57" fmla="*/ 107 h 382"/>
              <a:gd name="T58" fmla="*/ 50 w 176"/>
              <a:gd name="T59" fmla="*/ 104 h 382"/>
              <a:gd name="T60" fmla="*/ 24 w 176"/>
              <a:gd name="T61" fmla="*/ 193 h 382"/>
              <a:gd name="T62" fmla="*/ 18 w 176"/>
              <a:gd name="T63" fmla="*/ 199 h 382"/>
              <a:gd name="T64" fmla="*/ 10 w 176"/>
              <a:gd name="T65" fmla="*/ 199 h 382"/>
              <a:gd name="T66" fmla="*/ 3 w 176"/>
              <a:gd name="T67" fmla="*/ 194 h 382"/>
              <a:gd name="T68" fmla="*/ 0 w 176"/>
              <a:gd name="T69" fmla="*/ 187 h 382"/>
              <a:gd name="T70" fmla="*/ 28 w 176"/>
              <a:gd name="T71" fmla="*/ 89 h 382"/>
              <a:gd name="T72" fmla="*/ 36 w 176"/>
              <a:gd name="T73" fmla="*/ 74 h 382"/>
              <a:gd name="T74" fmla="*/ 58 w 176"/>
              <a:gd name="T75" fmla="*/ 64 h 382"/>
              <a:gd name="T76" fmla="*/ 58 w 176"/>
              <a:gd name="T77" fmla="*/ 64 h 382"/>
              <a:gd name="T78" fmla="*/ 74 w 176"/>
              <a:gd name="T79" fmla="*/ 62 h 382"/>
              <a:gd name="T80" fmla="*/ 58 w 176"/>
              <a:gd name="T81" fmla="*/ 45 h 382"/>
              <a:gd name="T82" fmla="*/ 58 w 176"/>
              <a:gd name="T83" fmla="*/ 21 h 382"/>
              <a:gd name="T84" fmla="*/ 76 w 176"/>
              <a:gd name="T85"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382">
                <a:moveTo>
                  <a:pt x="89" y="0"/>
                </a:moveTo>
                <a:lnTo>
                  <a:pt x="101" y="3"/>
                </a:lnTo>
                <a:lnTo>
                  <a:pt x="111" y="11"/>
                </a:lnTo>
                <a:lnTo>
                  <a:pt x="119" y="21"/>
                </a:lnTo>
                <a:lnTo>
                  <a:pt x="121" y="33"/>
                </a:lnTo>
                <a:lnTo>
                  <a:pt x="119" y="45"/>
                </a:lnTo>
                <a:lnTo>
                  <a:pt x="113" y="55"/>
                </a:lnTo>
                <a:lnTo>
                  <a:pt x="104" y="62"/>
                </a:lnTo>
                <a:lnTo>
                  <a:pt x="104" y="64"/>
                </a:lnTo>
                <a:lnTo>
                  <a:pt x="121" y="64"/>
                </a:lnTo>
                <a:lnTo>
                  <a:pt x="121" y="64"/>
                </a:lnTo>
                <a:lnTo>
                  <a:pt x="133" y="67"/>
                </a:lnTo>
                <a:lnTo>
                  <a:pt x="142" y="74"/>
                </a:lnTo>
                <a:lnTo>
                  <a:pt x="148" y="86"/>
                </a:lnTo>
                <a:lnTo>
                  <a:pt x="150" y="89"/>
                </a:lnTo>
                <a:lnTo>
                  <a:pt x="176" y="182"/>
                </a:lnTo>
                <a:lnTo>
                  <a:pt x="176" y="187"/>
                </a:lnTo>
                <a:lnTo>
                  <a:pt x="176" y="190"/>
                </a:lnTo>
                <a:lnTo>
                  <a:pt x="175" y="194"/>
                </a:lnTo>
                <a:lnTo>
                  <a:pt x="172" y="197"/>
                </a:lnTo>
                <a:lnTo>
                  <a:pt x="167" y="199"/>
                </a:lnTo>
                <a:lnTo>
                  <a:pt x="164" y="199"/>
                </a:lnTo>
                <a:lnTo>
                  <a:pt x="160" y="199"/>
                </a:lnTo>
                <a:lnTo>
                  <a:pt x="157" y="196"/>
                </a:lnTo>
                <a:lnTo>
                  <a:pt x="154" y="193"/>
                </a:lnTo>
                <a:lnTo>
                  <a:pt x="151" y="190"/>
                </a:lnTo>
                <a:lnTo>
                  <a:pt x="127" y="104"/>
                </a:lnTo>
                <a:lnTo>
                  <a:pt x="121" y="104"/>
                </a:lnTo>
                <a:lnTo>
                  <a:pt x="121" y="116"/>
                </a:lnTo>
                <a:lnTo>
                  <a:pt x="163" y="258"/>
                </a:lnTo>
                <a:lnTo>
                  <a:pt x="123" y="258"/>
                </a:lnTo>
                <a:lnTo>
                  <a:pt x="123" y="367"/>
                </a:lnTo>
                <a:lnTo>
                  <a:pt x="123" y="372"/>
                </a:lnTo>
                <a:lnTo>
                  <a:pt x="120" y="376"/>
                </a:lnTo>
                <a:lnTo>
                  <a:pt x="117" y="379"/>
                </a:lnTo>
                <a:lnTo>
                  <a:pt x="113" y="381"/>
                </a:lnTo>
                <a:lnTo>
                  <a:pt x="108" y="382"/>
                </a:lnTo>
                <a:lnTo>
                  <a:pt x="104" y="381"/>
                </a:lnTo>
                <a:lnTo>
                  <a:pt x="99" y="379"/>
                </a:lnTo>
                <a:lnTo>
                  <a:pt x="96" y="376"/>
                </a:lnTo>
                <a:lnTo>
                  <a:pt x="93" y="372"/>
                </a:lnTo>
                <a:lnTo>
                  <a:pt x="93" y="367"/>
                </a:lnTo>
                <a:lnTo>
                  <a:pt x="93" y="258"/>
                </a:lnTo>
                <a:lnTo>
                  <a:pt x="84" y="258"/>
                </a:lnTo>
                <a:lnTo>
                  <a:pt x="84" y="367"/>
                </a:lnTo>
                <a:lnTo>
                  <a:pt x="83" y="372"/>
                </a:lnTo>
                <a:lnTo>
                  <a:pt x="81" y="376"/>
                </a:lnTo>
                <a:lnTo>
                  <a:pt x="79" y="379"/>
                </a:lnTo>
                <a:lnTo>
                  <a:pt x="74" y="381"/>
                </a:lnTo>
                <a:lnTo>
                  <a:pt x="70" y="382"/>
                </a:lnTo>
                <a:lnTo>
                  <a:pt x="64" y="381"/>
                </a:lnTo>
                <a:lnTo>
                  <a:pt x="61" y="379"/>
                </a:lnTo>
                <a:lnTo>
                  <a:pt x="56" y="376"/>
                </a:lnTo>
                <a:lnTo>
                  <a:pt x="55" y="372"/>
                </a:lnTo>
                <a:lnTo>
                  <a:pt x="53" y="367"/>
                </a:lnTo>
                <a:lnTo>
                  <a:pt x="53" y="258"/>
                </a:lnTo>
                <a:lnTo>
                  <a:pt x="13" y="258"/>
                </a:lnTo>
                <a:lnTo>
                  <a:pt x="58" y="107"/>
                </a:lnTo>
                <a:lnTo>
                  <a:pt x="58" y="104"/>
                </a:lnTo>
                <a:lnTo>
                  <a:pt x="50" y="104"/>
                </a:lnTo>
                <a:lnTo>
                  <a:pt x="25" y="190"/>
                </a:lnTo>
                <a:lnTo>
                  <a:pt x="24" y="193"/>
                </a:lnTo>
                <a:lnTo>
                  <a:pt x="21" y="196"/>
                </a:lnTo>
                <a:lnTo>
                  <a:pt x="18" y="199"/>
                </a:lnTo>
                <a:lnTo>
                  <a:pt x="13" y="199"/>
                </a:lnTo>
                <a:lnTo>
                  <a:pt x="10" y="199"/>
                </a:lnTo>
                <a:lnTo>
                  <a:pt x="6" y="197"/>
                </a:lnTo>
                <a:lnTo>
                  <a:pt x="3" y="194"/>
                </a:lnTo>
                <a:lnTo>
                  <a:pt x="1" y="190"/>
                </a:lnTo>
                <a:lnTo>
                  <a:pt x="0" y="187"/>
                </a:lnTo>
                <a:lnTo>
                  <a:pt x="1" y="182"/>
                </a:lnTo>
                <a:lnTo>
                  <a:pt x="28" y="89"/>
                </a:lnTo>
                <a:lnTo>
                  <a:pt x="30" y="86"/>
                </a:lnTo>
                <a:lnTo>
                  <a:pt x="36" y="74"/>
                </a:lnTo>
                <a:lnTo>
                  <a:pt x="44" y="67"/>
                </a:lnTo>
                <a:lnTo>
                  <a:pt x="58" y="64"/>
                </a:lnTo>
                <a:lnTo>
                  <a:pt x="58" y="64"/>
                </a:lnTo>
                <a:lnTo>
                  <a:pt x="58" y="64"/>
                </a:lnTo>
                <a:lnTo>
                  <a:pt x="73" y="64"/>
                </a:lnTo>
                <a:lnTo>
                  <a:pt x="74" y="62"/>
                </a:lnTo>
                <a:lnTo>
                  <a:pt x="64" y="55"/>
                </a:lnTo>
                <a:lnTo>
                  <a:pt x="58" y="45"/>
                </a:lnTo>
                <a:lnTo>
                  <a:pt x="56" y="33"/>
                </a:lnTo>
                <a:lnTo>
                  <a:pt x="58" y="21"/>
                </a:lnTo>
                <a:lnTo>
                  <a:pt x="65" y="11"/>
                </a:lnTo>
                <a:lnTo>
                  <a:pt x="76" y="3"/>
                </a:lnTo>
                <a:lnTo>
                  <a:pt x="89" y="0"/>
                </a:lnTo>
                <a:close/>
              </a:path>
            </a:pathLst>
          </a:custGeom>
          <a:solidFill>
            <a:srgbClr val="F67EA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7" name="Freeform 11"/>
          <p:cNvSpPr>
            <a:spLocks/>
          </p:cNvSpPr>
          <p:nvPr/>
        </p:nvSpPr>
        <p:spPr bwMode="auto">
          <a:xfrm>
            <a:off x="5762222" y="2039764"/>
            <a:ext cx="279400" cy="606425"/>
          </a:xfrm>
          <a:custGeom>
            <a:avLst/>
            <a:gdLst>
              <a:gd name="T0" fmla="*/ 101 w 176"/>
              <a:gd name="T1" fmla="*/ 3 h 382"/>
              <a:gd name="T2" fmla="*/ 118 w 176"/>
              <a:gd name="T3" fmla="*/ 21 h 382"/>
              <a:gd name="T4" fmla="*/ 118 w 176"/>
              <a:gd name="T5" fmla="*/ 46 h 382"/>
              <a:gd name="T6" fmla="*/ 101 w 176"/>
              <a:gd name="T7" fmla="*/ 64 h 382"/>
              <a:gd name="T8" fmla="*/ 121 w 176"/>
              <a:gd name="T9" fmla="*/ 64 h 382"/>
              <a:gd name="T10" fmla="*/ 142 w 176"/>
              <a:gd name="T11" fmla="*/ 74 h 382"/>
              <a:gd name="T12" fmla="*/ 149 w 176"/>
              <a:gd name="T13" fmla="*/ 89 h 382"/>
              <a:gd name="T14" fmla="*/ 176 w 176"/>
              <a:gd name="T15" fmla="*/ 187 h 382"/>
              <a:gd name="T16" fmla="*/ 173 w 176"/>
              <a:gd name="T17" fmla="*/ 194 h 382"/>
              <a:gd name="T18" fmla="*/ 167 w 176"/>
              <a:gd name="T19" fmla="*/ 199 h 382"/>
              <a:gd name="T20" fmla="*/ 160 w 176"/>
              <a:gd name="T21" fmla="*/ 199 h 382"/>
              <a:gd name="T22" fmla="*/ 154 w 176"/>
              <a:gd name="T23" fmla="*/ 193 h 382"/>
              <a:gd name="T24" fmla="*/ 130 w 176"/>
              <a:gd name="T25" fmla="*/ 114 h 382"/>
              <a:gd name="T26" fmla="*/ 123 w 176"/>
              <a:gd name="T27" fmla="*/ 239 h 382"/>
              <a:gd name="T28" fmla="*/ 121 w 176"/>
              <a:gd name="T29" fmla="*/ 372 h 382"/>
              <a:gd name="T30" fmla="*/ 117 w 176"/>
              <a:gd name="T31" fmla="*/ 379 h 382"/>
              <a:gd name="T32" fmla="*/ 108 w 176"/>
              <a:gd name="T33" fmla="*/ 382 h 382"/>
              <a:gd name="T34" fmla="*/ 99 w 176"/>
              <a:gd name="T35" fmla="*/ 379 h 382"/>
              <a:gd name="T36" fmla="*/ 93 w 176"/>
              <a:gd name="T37" fmla="*/ 372 h 382"/>
              <a:gd name="T38" fmla="*/ 93 w 176"/>
              <a:gd name="T39" fmla="*/ 239 h 382"/>
              <a:gd name="T40" fmla="*/ 84 w 176"/>
              <a:gd name="T41" fmla="*/ 367 h 382"/>
              <a:gd name="T42" fmla="*/ 81 w 176"/>
              <a:gd name="T43" fmla="*/ 376 h 382"/>
              <a:gd name="T44" fmla="*/ 74 w 176"/>
              <a:gd name="T45" fmla="*/ 381 h 382"/>
              <a:gd name="T46" fmla="*/ 63 w 176"/>
              <a:gd name="T47" fmla="*/ 381 h 382"/>
              <a:gd name="T48" fmla="*/ 56 w 176"/>
              <a:gd name="T49" fmla="*/ 376 h 382"/>
              <a:gd name="T50" fmla="*/ 53 w 176"/>
              <a:gd name="T51" fmla="*/ 367 h 382"/>
              <a:gd name="T52" fmla="*/ 47 w 176"/>
              <a:gd name="T53" fmla="*/ 239 h 382"/>
              <a:gd name="T54" fmla="*/ 25 w 176"/>
              <a:gd name="T55" fmla="*/ 190 h 382"/>
              <a:gd name="T56" fmla="*/ 21 w 176"/>
              <a:gd name="T57" fmla="*/ 196 h 382"/>
              <a:gd name="T58" fmla="*/ 13 w 176"/>
              <a:gd name="T59" fmla="*/ 199 h 382"/>
              <a:gd name="T60" fmla="*/ 6 w 176"/>
              <a:gd name="T61" fmla="*/ 197 h 382"/>
              <a:gd name="T62" fmla="*/ 1 w 176"/>
              <a:gd name="T63" fmla="*/ 190 h 382"/>
              <a:gd name="T64" fmla="*/ 0 w 176"/>
              <a:gd name="T65" fmla="*/ 182 h 382"/>
              <a:gd name="T66" fmla="*/ 29 w 176"/>
              <a:gd name="T67" fmla="*/ 86 h 382"/>
              <a:gd name="T68" fmla="*/ 44 w 176"/>
              <a:gd name="T69" fmla="*/ 67 h 382"/>
              <a:gd name="T70" fmla="*/ 58 w 176"/>
              <a:gd name="T71" fmla="*/ 64 h 382"/>
              <a:gd name="T72" fmla="*/ 77 w 176"/>
              <a:gd name="T73" fmla="*/ 64 h 382"/>
              <a:gd name="T74" fmla="*/ 58 w 176"/>
              <a:gd name="T75" fmla="*/ 46 h 382"/>
              <a:gd name="T76" fmla="*/ 58 w 176"/>
              <a:gd name="T77" fmla="*/ 21 h 382"/>
              <a:gd name="T78" fmla="*/ 75 w 176"/>
              <a:gd name="T79"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382">
                <a:moveTo>
                  <a:pt x="89" y="0"/>
                </a:moveTo>
                <a:lnTo>
                  <a:pt x="101" y="3"/>
                </a:lnTo>
                <a:lnTo>
                  <a:pt x="111" y="11"/>
                </a:lnTo>
                <a:lnTo>
                  <a:pt x="118" y="21"/>
                </a:lnTo>
                <a:lnTo>
                  <a:pt x="121" y="33"/>
                </a:lnTo>
                <a:lnTo>
                  <a:pt x="118" y="46"/>
                </a:lnTo>
                <a:lnTo>
                  <a:pt x="111" y="57"/>
                </a:lnTo>
                <a:lnTo>
                  <a:pt x="101" y="64"/>
                </a:lnTo>
                <a:lnTo>
                  <a:pt x="121" y="64"/>
                </a:lnTo>
                <a:lnTo>
                  <a:pt x="121" y="64"/>
                </a:lnTo>
                <a:lnTo>
                  <a:pt x="133" y="67"/>
                </a:lnTo>
                <a:lnTo>
                  <a:pt x="142" y="74"/>
                </a:lnTo>
                <a:lnTo>
                  <a:pt x="148" y="86"/>
                </a:lnTo>
                <a:lnTo>
                  <a:pt x="149" y="89"/>
                </a:lnTo>
                <a:lnTo>
                  <a:pt x="176" y="182"/>
                </a:lnTo>
                <a:lnTo>
                  <a:pt x="176" y="187"/>
                </a:lnTo>
                <a:lnTo>
                  <a:pt x="176" y="190"/>
                </a:lnTo>
                <a:lnTo>
                  <a:pt x="173" y="194"/>
                </a:lnTo>
                <a:lnTo>
                  <a:pt x="172" y="197"/>
                </a:lnTo>
                <a:lnTo>
                  <a:pt x="167" y="199"/>
                </a:lnTo>
                <a:lnTo>
                  <a:pt x="164" y="199"/>
                </a:lnTo>
                <a:lnTo>
                  <a:pt x="160" y="199"/>
                </a:lnTo>
                <a:lnTo>
                  <a:pt x="155" y="196"/>
                </a:lnTo>
                <a:lnTo>
                  <a:pt x="154" y="193"/>
                </a:lnTo>
                <a:lnTo>
                  <a:pt x="151" y="190"/>
                </a:lnTo>
                <a:lnTo>
                  <a:pt x="130" y="114"/>
                </a:lnTo>
                <a:lnTo>
                  <a:pt x="130" y="239"/>
                </a:lnTo>
                <a:lnTo>
                  <a:pt x="123" y="239"/>
                </a:lnTo>
                <a:lnTo>
                  <a:pt x="123" y="367"/>
                </a:lnTo>
                <a:lnTo>
                  <a:pt x="121" y="372"/>
                </a:lnTo>
                <a:lnTo>
                  <a:pt x="120" y="376"/>
                </a:lnTo>
                <a:lnTo>
                  <a:pt x="117" y="379"/>
                </a:lnTo>
                <a:lnTo>
                  <a:pt x="112" y="381"/>
                </a:lnTo>
                <a:lnTo>
                  <a:pt x="108" y="382"/>
                </a:lnTo>
                <a:lnTo>
                  <a:pt x="104" y="381"/>
                </a:lnTo>
                <a:lnTo>
                  <a:pt x="99" y="379"/>
                </a:lnTo>
                <a:lnTo>
                  <a:pt x="96" y="376"/>
                </a:lnTo>
                <a:lnTo>
                  <a:pt x="93" y="372"/>
                </a:lnTo>
                <a:lnTo>
                  <a:pt x="93" y="367"/>
                </a:lnTo>
                <a:lnTo>
                  <a:pt x="93" y="239"/>
                </a:lnTo>
                <a:lnTo>
                  <a:pt x="84" y="239"/>
                </a:lnTo>
                <a:lnTo>
                  <a:pt x="84" y="367"/>
                </a:lnTo>
                <a:lnTo>
                  <a:pt x="83" y="372"/>
                </a:lnTo>
                <a:lnTo>
                  <a:pt x="81" y="376"/>
                </a:lnTo>
                <a:lnTo>
                  <a:pt x="78" y="379"/>
                </a:lnTo>
                <a:lnTo>
                  <a:pt x="74" y="381"/>
                </a:lnTo>
                <a:lnTo>
                  <a:pt x="69" y="382"/>
                </a:lnTo>
                <a:lnTo>
                  <a:pt x="63" y="381"/>
                </a:lnTo>
                <a:lnTo>
                  <a:pt x="61" y="379"/>
                </a:lnTo>
                <a:lnTo>
                  <a:pt x="56" y="376"/>
                </a:lnTo>
                <a:lnTo>
                  <a:pt x="55" y="372"/>
                </a:lnTo>
                <a:lnTo>
                  <a:pt x="53" y="367"/>
                </a:lnTo>
                <a:lnTo>
                  <a:pt x="53" y="239"/>
                </a:lnTo>
                <a:lnTo>
                  <a:pt x="47" y="239"/>
                </a:lnTo>
                <a:lnTo>
                  <a:pt x="47" y="116"/>
                </a:lnTo>
                <a:lnTo>
                  <a:pt x="25" y="190"/>
                </a:lnTo>
                <a:lnTo>
                  <a:pt x="23" y="193"/>
                </a:lnTo>
                <a:lnTo>
                  <a:pt x="21" y="196"/>
                </a:lnTo>
                <a:lnTo>
                  <a:pt x="18" y="199"/>
                </a:lnTo>
                <a:lnTo>
                  <a:pt x="13" y="199"/>
                </a:lnTo>
                <a:lnTo>
                  <a:pt x="9" y="199"/>
                </a:lnTo>
                <a:lnTo>
                  <a:pt x="6" y="197"/>
                </a:lnTo>
                <a:lnTo>
                  <a:pt x="3" y="194"/>
                </a:lnTo>
                <a:lnTo>
                  <a:pt x="1" y="190"/>
                </a:lnTo>
                <a:lnTo>
                  <a:pt x="0" y="187"/>
                </a:lnTo>
                <a:lnTo>
                  <a:pt x="0" y="182"/>
                </a:lnTo>
                <a:lnTo>
                  <a:pt x="28" y="89"/>
                </a:lnTo>
                <a:lnTo>
                  <a:pt x="29" y="86"/>
                </a:lnTo>
                <a:lnTo>
                  <a:pt x="35" y="74"/>
                </a:lnTo>
                <a:lnTo>
                  <a:pt x="44" y="67"/>
                </a:lnTo>
                <a:lnTo>
                  <a:pt x="58" y="64"/>
                </a:lnTo>
                <a:lnTo>
                  <a:pt x="58" y="64"/>
                </a:lnTo>
                <a:lnTo>
                  <a:pt x="58" y="64"/>
                </a:lnTo>
                <a:lnTo>
                  <a:pt x="77" y="64"/>
                </a:lnTo>
                <a:lnTo>
                  <a:pt x="65" y="57"/>
                </a:lnTo>
                <a:lnTo>
                  <a:pt x="58" y="46"/>
                </a:lnTo>
                <a:lnTo>
                  <a:pt x="56" y="33"/>
                </a:lnTo>
                <a:lnTo>
                  <a:pt x="58" y="21"/>
                </a:lnTo>
                <a:lnTo>
                  <a:pt x="65" y="11"/>
                </a:lnTo>
                <a:lnTo>
                  <a:pt x="75" y="3"/>
                </a:lnTo>
                <a:lnTo>
                  <a:pt x="89" y="0"/>
                </a:lnTo>
                <a:close/>
              </a:path>
            </a:pathLst>
          </a:custGeom>
          <a:solidFill>
            <a:srgbClr val="00A4DE"/>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8" name="Freeform 12"/>
          <p:cNvSpPr>
            <a:spLocks/>
          </p:cNvSpPr>
          <p:nvPr/>
        </p:nvSpPr>
        <p:spPr bwMode="auto">
          <a:xfrm>
            <a:off x="2597383" y="2921537"/>
            <a:ext cx="282575" cy="606425"/>
          </a:xfrm>
          <a:custGeom>
            <a:avLst/>
            <a:gdLst>
              <a:gd name="T0" fmla="*/ 103 w 178"/>
              <a:gd name="T1" fmla="*/ 3 h 382"/>
              <a:gd name="T2" fmla="*/ 119 w 178"/>
              <a:gd name="T3" fmla="*/ 21 h 382"/>
              <a:gd name="T4" fmla="*/ 120 w 178"/>
              <a:gd name="T5" fmla="*/ 44 h 382"/>
              <a:gd name="T6" fmla="*/ 104 w 178"/>
              <a:gd name="T7" fmla="*/ 62 h 382"/>
              <a:gd name="T8" fmla="*/ 123 w 178"/>
              <a:gd name="T9" fmla="*/ 64 h 382"/>
              <a:gd name="T10" fmla="*/ 134 w 178"/>
              <a:gd name="T11" fmla="*/ 67 h 382"/>
              <a:gd name="T12" fmla="*/ 149 w 178"/>
              <a:gd name="T13" fmla="*/ 86 h 382"/>
              <a:gd name="T14" fmla="*/ 177 w 178"/>
              <a:gd name="T15" fmla="*/ 182 h 382"/>
              <a:gd name="T16" fmla="*/ 177 w 178"/>
              <a:gd name="T17" fmla="*/ 189 h 382"/>
              <a:gd name="T18" fmla="*/ 172 w 178"/>
              <a:gd name="T19" fmla="*/ 197 h 382"/>
              <a:gd name="T20" fmla="*/ 165 w 178"/>
              <a:gd name="T21" fmla="*/ 198 h 382"/>
              <a:gd name="T22" fmla="*/ 157 w 178"/>
              <a:gd name="T23" fmla="*/ 195 h 382"/>
              <a:gd name="T24" fmla="*/ 153 w 178"/>
              <a:gd name="T25" fmla="*/ 189 h 382"/>
              <a:gd name="T26" fmla="*/ 123 w 178"/>
              <a:gd name="T27" fmla="*/ 104 h 382"/>
              <a:gd name="T28" fmla="*/ 163 w 178"/>
              <a:gd name="T29" fmla="*/ 257 h 382"/>
              <a:gd name="T30" fmla="*/ 123 w 178"/>
              <a:gd name="T31" fmla="*/ 367 h 382"/>
              <a:gd name="T32" fmla="*/ 120 w 178"/>
              <a:gd name="T33" fmla="*/ 376 h 382"/>
              <a:gd name="T34" fmla="*/ 113 w 178"/>
              <a:gd name="T35" fmla="*/ 380 h 382"/>
              <a:gd name="T36" fmla="*/ 104 w 178"/>
              <a:gd name="T37" fmla="*/ 380 h 382"/>
              <a:gd name="T38" fmla="*/ 97 w 178"/>
              <a:gd name="T39" fmla="*/ 376 h 382"/>
              <a:gd name="T40" fmla="*/ 94 w 178"/>
              <a:gd name="T41" fmla="*/ 367 h 382"/>
              <a:gd name="T42" fmla="*/ 85 w 178"/>
              <a:gd name="T43" fmla="*/ 257 h 382"/>
              <a:gd name="T44" fmla="*/ 83 w 178"/>
              <a:gd name="T45" fmla="*/ 371 h 382"/>
              <a:gd name="T46" fmla="*/ 79 w 178"/>
              <a:gd name="T47" fmla="*/ 379 h 382"/>
              <a:gd name="T48" fmla="*/ 70 w 178"/>
              <a:gd name="T49" fmla="*/ 382 h 382"/>
              <a:gd name="T50" fmla="*/ 61 w 178"/>
              <a:gd name="T51" fmla="*/ 379 h 382"/>
              <a:gd name="T52" fmla="*/ 55 w 178"/>
              <a:gd name="T53" fmla="*/ 371 h 382"/>
              <a:gd name="T54" fmla="*/ 55 w 178"/>
              <a:gd name="T55" fmla="*/ 257 h 382"/>
              <a:gd name="T56" fmla="*/ 58 w 178"/>
              <a:gd name="T57" fmla="*/ 106 h 382"/>
              <a:gd name="T58" fmla="*/ 51 w 178"/>
              <a:gd name="T59" fmla="*/ 104 h 382"/>
              <a:gd name="T60" fmla="*/ 24 w 178"/>
              <a:gd name="T61" fmla="*/ 192 h 382"/>
              <a:gd name="T62" fmla="*/ 18 w 178"/>
              <a:gd name="T63" fmla="*/ 198 h 382"/>
              <a:gd name="T64" fmla="*/ 11 w 178"/>
              <a:gd name="T65" fmla="*/ 198 h 382"/>
              <a:gd name="T66" fmla="*/ 3 w 178"/>
              <a:gd name="T67" fmla="*/ 194 h 382"/>
              <a:gd name="T68" fmla="*/ 0 w 178"/>
              <a:gd name="T69" fmla="*/ 186 h 382"/>
              <a:gd name="T70" fmla="*/ 29 w 178"/>
              <a:gd name="T71" fmla="*/ 89 h 382"/>
              <a:gd name="T72" fmla="*/ 36 w 178"/>
              <a:gd name="T73" fmla="*/ 74 h 382"/>
              <a:gd name="T74" fmla="*/ 58 w 178"/>
              <a:gd name="T75" fmla="*/ 64 h 382"/>
              <a:gd name="T76" fmla="*/ 58 w 178"/>
              <a:gd name="T77" fmla="*/ 64 h 382"/>
              <a:gd name="T78" fmla="*/ 74 w 178"/>
              <a:gd name="T79" fmla="*/ 62 h 382"/>
              <a:gd name="T80" fmla="*/ 58 w 178"/>
              <a:gd name="T81" fmla="*/ 44 h 382"/>
              <a:gd name="T82" fmla="*/ 60 w 178"/>
              <a:gd name="T83" fmla="*/ 21 h 382"/>
              <a:gd name="T84" fmla="*/ 76 w 178"/>
              <a:gd name="T85"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382">
                <a:moveTo>
                  <a:pt x="89" y="0"/>
                </a:moveTo>
                <a:lnTo>
                  <a:pt x="103" y="3"/>
                </a:lnTo>
                <a:lnTo>
                  <a:pt x="113" y="10"/>
                </a:lnTo>
                <a:lnTo>
                  <a:pt x="119" y="21"/>
                </a:lnTo>
                <a:lnTo>
                  <a:pt x="122" y="32"/>
                </a:lnTo>
                <a:lnTo>
                  <a:pt x="120" y="44"/>
                </a:lnTo>
                <a:lnTo>
                  <a:pt x="113" y="55"/>
                </a:lnTo>
                <a:lnTo>
                  <a:pt x="104" y="62"/>
                </a:lnTo>
                <a:lnTo>
                  <a:pt x="106" y="64"/>
                </a:lnTo>
                <a:lnTo>
                  <a:pt x="123" y="64"/>
                </a:lnTo>
                <a:lnTo>
                  <a:pt x="123" y="64"/>
                </a:lnTo>
                <a:lnTo>
                  <a:pt x="134" y="67"/>
                </a:lnTo>
                <a:lnTo>
                  <a:pt x="143" y="74"/>
                </a:lnTo>
                <a:lnTo>
                  <a:pt x="149" y="86"/>
                </a:lnTo>
                <a:lnTo>
                  <a:pt x="150" y="89"/>
                </a:lnTo>
                <a:lnTo>
                  <a:pt x="177" y="182"/>
                </a:lnTo>
                <a:lnTo>
                  <a:pt x="178" y="186"/>
                </a:lnTo>
                <a:lnTo>
                  <a:pt x="177" y="189"/>
                </a:lnTo>
                <a:lnTo>
                  <a:pt x="175" y="194"/>
                </a:lnTo>
                <a:lnTo>
                  <a:pt x="172" y="197"/>
                </a:lnTo>
                <a:lnTo>
                  <a:pt x="168" y="198"/>
                </a:lnTo>
                <a:lnTo>
                  <a:pt x="165" y="198"/>
                </a:lnTo>
                <a:lnTo>
                  <a:pt x="160" y="198"/>
                </a:lnTo>
                <a:lnTo>
                  <a:pt x="157" y="195"/>
                </a:lnTo>
                <a:lnTo>
                  <a:pt x="155" y="192"/>
                </a:lnTo>
                <a:lnTo>
                  <a:pt x="153" y="189"/>
                </a:lnTo>
                <a:lnTo>
                  <a:pt x="128" y="104"/>
                </a:lnTo>
                <a:lnTo>
                  <a:pt x="123" y="104"/>
                </a:lnTo>
                <a:lnTo>
                  <a:pt x="123" y="115"/>
                </a:lnTo>
                <a:lnTo>
                  <a:pt x="163" y="257"/>
                </a:lnTo>
                <a:lnTo>
                  <a:pt x="123" y="257"/>
                </a:lnTo>
                <a:lnTo>
                  <a:pt x="123" y="367"/>
                </a:lnTo>
                <a:lnTo>
                  <a:pt x="123" y="371"/>
                </a:lnTo>
                <a:lnTo>
                  <a:pt x="120" y="376"/>
                </a:lnTo>
                <a:lnTo>
                  <a:pt x="117" y="379"/>
                </a:lnTo>
                <a:lnTo>
                  <a:pt x="113" y="380"/>
                </a:lnTo>
                <a:lnTo>
                  <a:pt x="109" y="382"/>
                </a:lnTo>
                <a:lnTo>
                  <a:pt x="104" y="380"/>
                </a:lnTo>
                <a:lnTo>
                  <a:pt x="100" y="379"/>
                </a:lnTo>
                <a:lnTo>
                  <a:pt x="97" y="376"/>
                </a:lnTo>
                <a:lnTo>
                  <a:pt x="95" y="371"/>
                </a:lnTo>
                <a:lnTo>
                  <a:pt x="94" y="367"/>
                </a:lnTo>
                <a:lnTo>
                  <a:pt x="94" y="257"/>
                </a:lnTo>
                <a:lnTo>
                  <a:pt x="85" y="257"/>
                </a:lnTo>
                <a:lnTo>
                  <a:pt x="85" y="367"/>
                </a:lnTo>
                <a:lnTo>
                  <a:pt x="83" y="371"/>
                </a:lnTo>
                <a:lnTo>
                  <a:pt x="82" y="376"/>
                </a:lnTo>
                <a:lnTo>
                  <a:pt x="79" y="379"/>
                </a:lnTo>
                <a:lnTo>
                  <a:pt x="74" y="380"/>
                </a:lnTo>
                <a:lnTo>
                  <a:pt x="70" y="382"/>
                </a:lnTo>
                <a:lnTo>
                  <a:pt x="66" y="380"/>
                </a:lnTo>
                <a:lnTo>
                  <a:pt x="61" y="379"/>
                </a:lnTo>
                <a:lnTo>
                  <a:pt x="58" y="376"/>
                </a:lnTo>
                <a:lnTo>
                  <a:pt x="55" y="371"/>
                </a:lnTo>
                <a:lnTo>
                  <a:pt x="55" y="367"/>
                </a:lnTo>
                <a:lnTo>
                  <a:pt x="55" y="257"/>
                </a:lnTo>
                <a:lnTo>
                  <a:pt x="15" y="257"/>
                </a:lnTo>
                <a:lnTo>
                  <a:pt x="58" y="106"/>
                </a:lnTo>
                <a:lnTo>
                  <a:pt x="58" y="104"/>
                </a:lnTo>
                <a:lnTo>
                  <a:pt x="51" y="104"/>
                </a:lnTo>
                <a:lnTo>
                  <a:pt x="26" y="189"/>
                </a:lnTo>
                <a:lnTo>
                  <a:pt x="24" y="192"/>
                </a:lnTo>
                <a:lnTo>
                  <a:pt x="21" y="195"/>
                </a:lnTo>
                <a:lnTo>
                  <a:pt x="18" y="198"/>
                </a:lnTo>
                <a:lnTo>
                  <a:pt x="14" y="198"/>
                </a:lnTo>
                <a:lnTo>
                  <a:pt x="11" y="198"/>
                </a:lnTo>
                <a:lnTo>
                  <a:pt x="6" y="197"/>
                </a:lnTo>
                <a:lnTo>
                  <a:pt x="3" y="194"/>
                </a:lnTo>
                <a:lnTo>
                  <a:pt x="2" y="189"/>
                </a:lnTo>
                <a:lnTo>
                  <a:pt x="0" y="186"/>
                </a:lnTo>
                <a:lnTo>
                  <a:pt x="2" y="182"/>
                </a:lnTo>
                <a:lnTo>
                  <a:pt x="29" y="89"/>
                </a:lnTo>
                <a:lnTo>
                  <a:pt x="30" y="86"/>
                </a:lnTo>
                <a:lnTo>
                  <a:pt x="36" y="74"/>
                </a:lnTo>
                <a:lnTo>
                  <a:pt x="46" y="67"/>
                </a:lnTo>
                <a:lnTo>
                  <a:pt x="58" y="64"/>
                </a:lnTo>
                <a:lnTo>
                  <a:pt x="58" y="64"/>
                </a:lnTo>
                <a:lnTo>
                  <a:pt x="58" y="64"/>
                </a:lnTo>
                <a:lnTo>
                  <a:pt x="74" y="64"/>
                </a:lnTo>
                <a:lnTo>
                  <a:pt x="74" y="62"/>
                </a:lnTo>
                <a:lnTo>
                  <a:pt x="66" y="55"/>
                </a:lnTo>
                <a:lnTo>
                  <a:pt x="58" y="44"/>
                </a:lnTo>
                <a:lnTo>
                  <a:pt x="57" y="32"/>
                </a:lnTo>
                <a:lnTo>
                  <a:pt x="60" y="21"/>
                </a:lnTo>
                <a:lnTo>
                  <a:pt x="66" y="10"/>
                </a:lnTo>
                <a:lnTo>
                  <a:pt x="76" y="3"/>
                </a:lnTo>
                <a:lnTo>
                  <a:pt x="89" y="0"/>
                </a:lnTo>
                <a:close/>
              </a:path>
            </a:pathLst>
          </a:custGeom>
          <a:solidFill>
            <a:srgbClr val="F67EA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9" name="Freeform 13"/>
          <p:cNvSpPr>
            <a:spLocks/>
          </p:cNvSpPr>
          <p:nvPr/>
        </p:nvSpPr>
        <p:spPr bwMode="auto">
          <a:xfrm>
            <a:off x="2070272" y="2921537"/>
            <a:ext cx="279400" cy="606425"/>
          </a:xfrm>
          <a:custGeom>
            <a:avLst/>
            <a:gdLst>
              <a:gd name="T0" fmla="*/ 100 w 176"/>
              <a:gd name="T1" fmla="*/ 3 h 382"/>
              <a:gd name="T2" fmla="*/ 118 w 176"/>
              <a:gd name="T3" fmla="*/ 21 h 382"/>
              <a:gd name="T4" fmla="*/ 118 w 176"/>
              <a:gd name="T5" fmla="*/ 46 h 382"/>
              <a:gd name="T6" fmla="*/ 99 w 176"/>
              <a:gd name="T7" fmla="*/ 64 h 382"/>
              <a:gd name="T8" fmla="*/ 121 w 176"/>
              <a:gd name="T9" fmla="*/ 64 h 382"/>
              <a:gd name="T10" fmla="*/ 142 w 176"/>
              <a:gd name="T11" fmla="*/ 74 h 382"/>
              <a:gd name="T12" fmla="*/ 148 w 176"/>
              <a:gd name="T13" fmla="*/ 89 h 382"/>
              <a:gd name="T14" fmla="*/ 176 w 176"/>
              <a:gd name="T15" fmla="*/ 186 h 382"/>
              <a:gd name="T16" fmla="*/ 173 w 176"/>
              <a:gd name="T17" fmla="*/ 194 h 382"/>
              <a:gd name="T18" fmla="*/ 167 w 176"/>
              <a:gd name="T19" fmla="*/ 198 h 382"/>
              <a:gd name="T20" fmla="*/ 158 w 176"/>
              <a:gd name="T21" fmla="*/ 198 h 382"/>
              <a:gd name="T22" fmla="*/ 152 w 176"/>
              <a:gd name="T23" fmla="*/ 192 h 382"/>
              <a:gd name="T24" fmla="*/ 129 w 176"/>
              <a:gd name="T25" fmla="*/ 114 h 382"/>
              <a:gd name="T26" fmla="*/ 123 w 176"/>
              <a:gd name="T27" fmla="*/ 238 h 382"/>
              <a:gd name="T28" fmla="*/ 121 w 176"/>
              <a:gd name="T29" fmla="*/ 371 h 382"/>
              <a:gd name="T30" fmla="*/ 115 w 176"/>
              <a:gd name="T31" fmla="*/ 379 h 382"/>
              <a:gd name="T32" fmla="*/ 106 w 176"/>
              <a:gd name="T33" fmla="*/ 382 h 382"/>
              <a:gd name="T34" fmla="*/ 97 w 176"/>
              <a:gd name="T35" fmla="*/ 379 h 382"/>
              <a:gd name="T36" fmla="*/ 93 w 176"/>
              <a:gd name="T37" fmla="*/ 371 h 382"/>
              <a:gd name="T38" fmla="*/ 91 w 176"/>
              <a:gd name="T39" fmla="*/ 238 h 382"/>
              <a:gd name="T40" fmla="*/ 83 w 176"/>
              <a:gd name="T41" fmla="*/ 367 h 382"/>
              <a:gd name="T42" fmla="*/ 80 w 176"/>
              <a:gd name="T43" fmla="*/ 376 h 382"/>
              <a:gd name="T44" fmla="*/ 72 w 176"/>
              <a:gd name="T45" fmla="*/ 380 h 382"/>
              <a:gd name="T46" fmla="*/ 63 w 176"/>
              <a:gd name="T47" fmla="*/ 380 h 382"/>
              <a:gd name="T48" fmla="*/ 56 w 176"/>
              <a:gd name="T49" fmla="*/ 376 h 382"/>
              <a:gd name="T50" fmla="*/ 53 w 176"/>
              <a:gd name="T51" fmla="*/ 367 h 382"/>
              <a:gd name="T52" fmla="*/ 46 w 176"/>
              <a:gd name="T53" fmla="*/ 238 h 382"/>
              <a:gd name="T54" fmla="*/ 25 w 176"/>
              <a:gd name="T55" fmla="*/ 189 h 382"/>
              <a:gd name="T56" fmla="*/ 20 w 176"/>
              <a:gd name="T57" fmla="*/ 195 h 382"/>
              <a:gd name="T58" fmla="*/ 11 w 176"/>
              <a:gd name="T59" fmla="*/ 198 h 382"/>
              <a:gd name="T60" fmla="*/ 4 w 176"/>
              <a:gd name="T61" fmla="*/ 197 h 382"/>
              <a:gd name="T62" fmla="*/ 0 w 176"/>
              <a:gd name="T63" fmla="*/ 189 h 382"/>
              <a:gd name="T64" fmla="*/ 0 w 176"/>
              <a:gd name="T65" fmla="*/ 182 h 382"/>
              <a:gd name="T66" fmla="*/ 28 w 176"/>
              <a:gd name="T67" fmla="*/ 86 h 382"/>
              <a:gd name="T68" fmla="*/ 44 w 176"/>
              <a:gd name="T69" fmla="*/ 67 h 382"/>
              <a:gd name="T70" fmla="*/ 57 w 176"/>
              <a:gd name="T71" fmla="*/ 64 h 382"/>
              <a:gd name="T72" fmla="*/ 75 w 176"/>
              <a:gd name="T73" fmla="*/ 64 h 382"/>
              <a:gd name="T74" fmla="*/ 57 w 176"/>
              <a:gd name="T75" fmla="*/ 46 h 382"/>
              <a:gd name="T76" fmla="*/ 57 w 176"/>
              <a:gd name="T77" fmla="*/ 21 h 382"/>
              <a:gd name="T78" fmla="*/ 75 w 176"/>
              <a:gd name="T79"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382">
                <a:moveTo>
                  <a:pt x="87" y="0"/>
                </a:moveTo>
                <a:lnTo>
                  <a:pt x="100" y="3"/>
                </a:lnTo>
                <a:lnTo>
                  <a:pt x="111" y="10"/>
                </a:lnTo>
                <a:lnTo>
                  <a:pt x="118" y="21"/>
                </a:lnTo>
                <a:lnTo>
                  <a:pt x="120" y="32"/>
                </a:lnTo>
                <a:lnTo>
                  <a:pt x="118" y="46"/>
                </a:lnTo>
                <a:lnTo>
                  <a:pt x="111" y="56"/>
                </a:lnTo>
                <a:lnTo>
                  <a:pt x="99" y="64"/>
                </a:lnTo>
                <a:lnTo>
                  <a:pt x="121" y="64"/>
                </a:lnTo>
                <a:lnTo>
                  <a:pt x="121" y="64"/>
                </a:lnTo>
                <a:lnTo>
                  <a:pt x="133" y="67"/>
                </a:lnTo>
                <a:lnTo>
                  <a:pt x="142" y="74"/>
                </a:lnTo>
                <a:lnTo>
                  <a:pt x="146" y="86"/>
                </a:lnTo>
                <a:lnTo>
                  <a:pt x="148" y="89"/>
                </a:lnTo>
                <a:lnTo>
                  <a:pt x="176" y="182"/>
                </a:lnTo>
                <a:lnTo>
                  <a:pt x="176" y="186"/>
                </a:lnTo>
                <a:lnTo>
                  <a:pt x="174" y="189"/>
                </a:lnTo>
                <a:lnTo>
                  <a:pt x="173" y="194"/>
                </a:lnTo>
                <a:lnTo>
                  <a:pt x="170" y="197"/>
                </a:lnTo>
                <a:lnTo>
                  <a:pt x="167" y="198"/>
                </a:lnTo>
                <a:lnTo>
                  <a:pt x="163" y="198"/>
                </a:lnTo>
                <a:lnTo>
                  <a:pt x="158" y="198"/>
                </a:lnTo>
                <a:lnTo>
                  <a:pt x="155" y="195"/>
                </a:lnTo>
                <a:lnTo>
                  <a:pt x="152" y="192"/>
                </a:lnTo>
                <a:lnTo>
                  <a:pt x="151" y="189"/>
                </a:lnTo>
                <a:lnTo>
                  <a:pt x="129" y="114"/>
                </a:lnTo>
                <a:lnTo>
                  <a:pt x="129" y="238"/>
                </a:lnTo>
                <a:lnTo>
                  <a:pt x="123" y="238"/>
                </a:lnTo>
                <a:lnTo>
                  <a:pt x="123" y="367"/>
                </a:lnTo>
                <a:lnTo>
                  <a:pt x="121" y="371"/>
                </a:lnTo>
                <a:lnTo>
                  <a:pt x="120" y="376"/>
                </a:lnTo>
                <a:lnTo>
                  <a:pt x="115" y="379"/>
                </a:lnTo>
                <a:lnTo>
                  <a:pt x="112" y="380"/>
                </a:lnTo>
                <a:lnTo>
                  <a:pt x="106" y="382"/>
                </a:lnTo>
                <a:lnTo>
                  <a:pt x="102" y="380"/>
                </a:lnTo>
                <a:lnTo>
                  <a:pt x="97" y="379"/>
                </a:lnTo>
                <a:lnTo>
                  <a:pt x="94" y="376"/>
                </a:lnTo>
                <a:lnTo>
                  <a:pt x="93" y="371"/>
                </a:lnTo>
                <a:lnTo>
                  <a:pt x="91" y="367"/>
                </a:lnTo>
                <a:lnTo>
                  <a:pt x="91" y="238"/>
                </a:lnTo>
                <a:lnTo>
                  <a:pt x="83" y="238"/>
                </a:lnTo>
                <a:lnTo>
                  <a:pt x="83" y="367"/>
                </a:lnTo>
                <a:lnTo>
                  <a:pt x="83" y="371"/>
                </a:lnTo>
                <a:lnTo>
                  <a:pt x="80" y="376"/>
                </a:lnTo>
                <a:lnTo>
                  <a:pt x="77" y="379"/>
                </a:lnTo>
                <a:lnTo>
                  <a:pt x="72" y="380"/>
                </a:lnTo>
                <a:lnTo>
                  <a:pt x="68" y="382"/>
                </a:lnTo>
                <a:lnTo>
                  <a:pt x="63" y="380"/>
                </a:lnTo>
                <a:lnTo>
                  <a:pt x="59" y="379"/>
                </a:lnTo>
                <a:lnTo>
                  <a:pt x="56" y="376"/>
                </a:lnTo>
                <a:lnTo>
                  <a:pt x="54" y="371"/>
                </a:lnTo>
                <a:lnTo>
                  <a:pt x="53" y="367"/>
                </a:lnTo>
                <a:lnTo>
                  <a:pt x="53" y="238"/>
                </a:lnTo>
                <a:lnTo>
                  <a:pt x="46" y="238"/>
                </a:lnTo>
                <a:lnTo>
                  <a:pt x="46" y="115"/>
                </a:lnTo>
                <a:lnTo>
                  <a:pt x="25" y="189"/>
                </a:lnTo>
                <a:lnTo>
                  <a:pt x="22" y="192"/>
                </a:lnTo>
                <a:lnTo>
                  <a:pt x="20" y="195"/>
                </a:lnTo>
                <a:lnTo>
                  <a:pt x="16" y="198"/>
                </a:lnTo>
                <a:lnTo>
                  <a:pt x="11" y="198"/>
                </a:lnTo>
                <a:lnTo>
                  <a:pt x="8" y="198"/>
                </a:lnTo>
                <a:lnTo>
                  <a:pt x="4" y="197"/>
                </a:lnTo>
                <a:lnTo>
                  <a:pt x="3" y="194"/>
                </a:lnTo>
                <a:lnTo>
                  <a:pt x="0" y="189"/>
                </a:lnTo>
                <a:lnTo>
                  <a:pt x="0" y="186"/>
                </a:lnTo>
                <a:lnTo>
                  <a:pt x="0" y="182"/>
                </a:lnTo>
                <a:lnTo>
                  <a:pt x="26" y="89"/>
                </a:lnTo>
                <a:lnTo>
                  <a:pt x="28" y="86"/>
                </a:lnTo>
                <a:lnTo>
                  <a:pt x="34" y="74"/>
                </a:lnTo>
                <a:lnTo>
                  <a:pt x="44" y="67"/>
                </a:lnTo>
                <a:lnTo>
                  <a:pt x="56" y="64"/>
                </a:lnTo>
                <a:lnTo>
                  <a:pt x="57" y="64"/>
                </a:lnTo>
                <a:lnTo>
                  <a:pt x="57" y="64"/>
                </a:lnTo>
                <a:lnTo>
                  <a:pt x="75" y="64"/>
                </a:lnTo>
                <a:lnTo>
                  <a:pt x="65" y="56"/>
                </a:lnTo>
                <a:lnTo>
                  <a:pt x="57" y="46"/>
                </a:lnTo>
                <a:lnTo>
                  <a:pt x="54" y="32"/>
                </a:lnTo>
                <a:lnTo>
                  <a:pt x="57" y="21"/>
                </a:lnTo>
                <a:lnTo>
                  <a:pt x="65" y="10"/>
                </a:lnTo>
                <a:lnTo>
                  <a:pt x="75" y="3"/>
                </a:lnTo>
                <a:lnTo>
                  <a:pt x="87" y="0"/>
                </a:lnTo>
                <a:close/>
              </a:path>
            </a:pathLst>
          </a:custGeom>
          <a:solidFill>
            <a:srgbClr val="00A4DE"/>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22" name="Freeform 16"/>
          <p:cNvSpPr>
            <a:spLocks/>
          </p:cNvSpPr>
          <p:nvPr/>
        </p:nvSpPr>
        <p:spPr bwMode="auto">
          <a:xfrm>
            <a:off x="6573727" y="1225206"/>
            <a:ext cx="280988" cy="606425"/>
          </a:xfrm>
          <a:custGeom>
            <a:avLst/>
            <a:gdLst>
              <a:gd name="T0" fmla="*/ 101 w 177"/>
              <a:gd name="T1" fmla="*/ 3 h 382"/>
              <a:gd name="T2" fmla="*/ 117 w 177"/>
              <a:gd name="T3" fmla="*/ 19 h 382"/>
              <a:gd name="T4" fmla="*/ 119 w 177"/>
              <a:gd name="T5" fmla="*/ 44 h 382"/>
              <a:gd name="T6" fmla="*/ 103 w 177"/>
              <a:gd name="T7" fmla="*/ 62 h 382"/>
              <a:gd name="T8" fmla="*/ 122 w 177"/>
              <a:gd name="T9" fmla="*/ 64 h 382"/>
              <a:gd name="T10" fmla="*/ 132 w 177"/>
              <a:gd name="T11" fmla="*/ 67 h 382"/>
              <a:gd name="T12" fmla="*/ 147 w 177"/>
              <a:gd name="T13" fmla="*/ 84 h 382"/>
              <a:gd name="T14" fmla="*/ 175 w 177"/>
              <a:gd name="T15" fmla="*/ 182 h 382"/>
              <a:gd name="T16" fmla="*/ 175 w 177"/>
              <a:gd name="T17" fmla="*/ 189 h 382"/>
              <a:gd name="T18" fmla="*/ 171 w 177"/>
              <a:gd name="T19" fmla="*/ 195 h 382"/>
              <a:gd name="T20" fmla="*/ 163 w 177"/>
              <a:gd name="T21" fmla="*/ 198 h 382"/>
              <a:gd name="T22" fmla="*/ 156 w 177"/>
              <a:gd name="T23" fmla="*/ 195 h 382"/>
              <a:gd name="T24" fmla="*/ 152 w 177"/>
              <a:gd name="T25" fmla="*/ 189 h 382"/>
              <a:gd name="T26" fmla="*/ 122 w 177"/>
              <a:gd name="T27" fmla="*/ 104 h 382"/>
              <a:gd name="T28" fmla="*/ 163 w 177"/>
              <a:gd name="T29" fmla="*/ 257 h 382"/>
              <a:gd name="T30" fmla="*/ 122 w 177"/>
              <a:gd name="T31" fmla="*/ 366 h 382"/>
              <a:gd name="T32" fmla="*/ 120 w 177"/>
              <a:gd name="T33" fmla="*/ 374 h 382"/>
              <a:gd name="T34" fmla="*/ 113 w 177"/>
              <a:gd name="T35" fmla="*/ 380 h 382"/>
              <a:gd name="T36" fmla="*/ 103 w 177"/>
              <a:gd name="T37" fmla="*/ 380 h 382"/>
              <a:gd name="T38" fmla="*/ 95 w 177"/>
              <a:gd name="T39" fmla="*/ 374 h 382"/>
              <a:gd name="T40" fmla="*/ 92 w 177"/>
              <a:gd name="T41" fmla="*/ 366 h 382"/>
              <a:gd name="T42" fmla="*/ 83 w 177"/>
              <a:gd name="T43" fmla="*/ 257 h 382"/>
              <a:gd name="T44" fmla="*/ 82 w 177"/>
              <a:gd name="T45" fmla="*/ 371 h 382"/>
              <a:gd name="T46" fmla="*/ 77 w 177"/>
              <a:gd name="T47" fmla="*/ 379 h 382"/>
              <a:gd name="T48" fmla="*/ 69 w 177"/>
              <a:gd name="T49" fmla="*/ 382 h 382"/>
              <a:gd name="T50" fmla="*/ 60 w 177"/>
              <a:gd name="T51" fmla="*/ 379 h 382"/>
              <a:gd name="T52" fmla="*/ 54 w 177"/>
              <a:gd name="T53" fmla="*/ 371 h 382"/>
              <a:gd name="T54" fmla="*/ 54 w 177"/>
              <a:gd name="T55" fmla="*/ 257 h 382"/>
              <a:gd name="T56" fmla="*/ 58 w 177"/>
              <a:gd name="T57" fmla="*/ 105 h 382"/>
              <a:gd name="T58" fmla="*/ 49 w 177"/>
              <a:gd name="T59" fmla="*/ 104 h 382"/>
              <a:gd name="T60" fmla="*/ 23 w 177"/>
              <a:gd name="T61" fmla="*/ 192 h 382"/>
              <a:gd name="T62" fmla="*/ 17 w 177"/>
              <a:gd name="T63" fmla="*/ 197 h 382"/>
              <a:gd name="T64" fmla="*/ 9 w 177"/>
              <a:gd name="T65" fmla="*/ 198 h 382"/>
              <a:gd name="T66" fmla="*/ 2 w 177"/>
              <a:gd name="T67" fmla="*/ 192 h 382"/>
              <a:gd name="T68" fmla="*/ 0 w 177"/>
              <a:gd name="T69" fmla="*/ 186 h 382"/>
              <a:gd name="T70" fmla="*/ 27 w 177"/>
              <a:gd name="T71" fmla="*/ 89 h 382"/>
              <a:gd name="T72" fmla="*/ 34 w 177"/>
              <a:gd name="T73" fmla="*/ 74 h 382"/>
              <a:gd name="T74" fmla="*/ 57 w 177"/>
              <a:gd name="T75" fmla="*/ 64 h 382"/>
              <a:gd name="T76" fmla="*/ 58 w 177"/>
              <a:gd name="T77" fmla="*/ 64 h 382"/>
              <a:gd name="T78" fmla="*/ 73 w 177"/>
              <a:gd name="T79" fmla="*/ 62 h 382"/>
              <a:gd name="T80" fmla="*/ 58 w 177"/>
              <a:gd name="T81" fmla="*/ 44 h 382"/>
              <a:gd name="T82" fmla="*/ 58 w 177"/>
              <a:gd name="T83" fmla="*/ 19 h 382"/>
              <a:gd name="T84" fmla="*/ 75 w 177"/>
              <a:gd name="T85"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 h="382">
                <a:moveTo>
                  <a:pt x="88" y="0"/>
                </a:moveTo>
                <a:lnTo>
                  <a:pt x="101" y="3"/>
                </a:lnTo>
                <a:lnTo>
                  <a:pt x="112" y="9"/>
                </a:lnTo>
                <a:lnTo>
                  <a:pt x="117" y="19"/>
                </a:lnTo>
                <a:lnTo>
                  <a:pt x="120" y="32"/>
                </a:lnTo>
                <a:lnTo>
                  <a:pt x="119" y="44"/>
                </a:lnTo>
                <a:lnTo>
                  <a:pt x="112" y="55"/>
                </a:lnTo>
                <a:lnTo>
                  <a:pt x="103" y="62"/>
                </a:lnTo>
                <a:lnTo>
                  <a:pt x="104" y="64"/>
                </a:lnTo>
                <a:lnTo>
                  <a:pt x="122" y="64"/>
                </a:lnTo>
                <a:lnTo>
                  <a:pt x="122" y="64"/>
                </a:lnTo>
                <a:lnTo>
                  <a:pt x="132" y="67"/>
                </a:lnTo>
                <a:lnTo>
                  <a:pt x="141" y="74"/>
                </a:lnTo>
                <a:lnTo>
                  <a:pt x="147" y="84"/>
                </a:lnTo>
                <a:lnTo>
                  <a:pt x="149" y="89"/>
                </a:lnTo>
                <a:lnTo>
                  <a:pt x="175" y="182"/>
                </a:lnTo>
                <a:lnTo>
                  <a:pt x="177" y="186"/>
                </a:lnTo>
                <a:lnTo>
                  <a:pt x="175" y="189"/>
                </a:lnTo>
                <a:lnTo>
                  <a:pt x="174" y="192"/>
                </a:lnTo>
                <a:lnTo>
                  <a:pt x="171" y="195"/>
                </a:lnTo>
                <a:lnTo>
                  <a:pt x="166" y="198"/>
                </a:lnTo>
                <a:lnTo>
                  <a:pt x="163" y="198"/>
                </a:lnTo>
                <a:lnTo>
                  <a:pt x="159" y="197"/>
                </a:lnTo>
                <a:lnTo>
                  <a:pt x="156" y="195"/>
                </a:lnTo>
                <a:lnTo>
                  <a:pt x="153" y="192"/>
                </a:lnTo>
                <a:lnTo>
                  <a:pt x="152" y="189"/>
                </a:lnTo>
                <a:lnTo>
                  <a:pt x="126" y="104"/>
                </a:lnTo>
                <a:lnTo>
                  <a:pt x="122" y="104"/>
                </a:lnTo>
                <a:lnTo>
                  <a:pt x="122" y="115"/>
                </a:lnTo>
                <a:lnTo>
                  <a:pt x="163" y="257"/>
                </a:lnTo>
                <a:lnTo>
                  <a:pt x="122" y="257"/>
                </a:lnTo>
                <a:lnTo>
                  <a:pt x="122" y="366"/>
                </a:lnTo>
                <a:lnTo>
                  <a:pt x="122" y="371"/>
                </a:lnTo>
                <a:lnTo>
                  <a:pt x="120" y="374"/>
                </a:lnTo>
                <a:lnTo>
                  <a:pt x="116" y="379"/>
                </a:lnTo>
                <a:lnTo>
                  <a:pt x="113" y="380"/>
                </a:lnTo>
                <a:lnTo>
                  <a:pt x="107" y="382"/>
                </a:lnTo>
                <a:lnTo>
                  <a:pt x="103" y="380"/>
                </a:lnTo>
                <a:lnTo>
                  <a:pt x="98" y="379"/>
                </a:lnTo>
                <a:lnTo>
                  <a:pt x="95" y="374"/>
                </a:lnTo>
                <a:lnTo>
                  <a:pt x="94" y="371"/>
                </a:lnTo>
                <a:lnTo>
                  <a:pt x="92" y="366"/>
                </a:lnTo>
                <a:lnTo>
                  <a:pt x="92" y="257"/>
                </a:lnTo>
                <a:lnTo>
                  <a:pt x="83" y="257"/>
                </a:lnTo>
                <a:lnTo>
                  <a:pt x="83" y="366"/>
                </a:lnTo>
                <a:lnTo>
                  <a:pt x="82" y="371"/>
                </a:lnTo>
                <a:lnTo>
                  <a:pt x="80" y="374"/>
                </a:lnTo>
                <a:lnTo>
                  <a:pt x="77" y="379"/>
                </a:lnTo>
                <a:lnTo>
                  <a:pt x="73" y="380"/>
                </a:lnTo>
                <a:lnTo>
                  <a:pt x="69" y="382"/>
                </a:lnTo>
                <a:lnTo>
                  <a:pt x="64" y="380"/>
                </a:lnTo>
                <a:lnTo>
                  <a:pt x="60" y="379"/>
                </a:lnTo>
                <a:lnTo>
                  <a:pt x="57" y="374"/>
                </a:lnTo>
                <a:lnTo>
                  <a:pt x="54" y="371"/>
                </a:lnTo>
                <a:lnTo>
                  <a:pt x="54" y="366"/>
                </a:lnTo>
                <a:lnTo>
                  <a:pt x="54" y="257"/>
                </a:lnTo>
                <a:lnTo>
                  <a:pt x="14" y="257"/>
                </a:lnTo>
                <a:lnTo>
                  <a:pt x="58" y="105"/>
                </a:lnTo>
                <a:lnTo>
                  <a:pt x="58" y="104"/>
                </a:lnTo>
                <a:lnTo>
                  <a:pt x="49" y="104"/>
                </a:lnTo>
                <a:lnTo>
                  <a:pt x="24" y="189"/>
                </a:lnTo>
                <a:lnTo>
                  <a:pt x="23" y="192"/>
                </a:lnTo>
                <a:lnTo>
                  <a:pt x="20" y="195"/>
                </a:lnTo>
                <a:lnTo>
                  <a:pt x="17" y="197"/>
                </a:lnTo>
                <a:lnTo>
                  <a:pt x="12" y="198"/>
                </a:lnTo>
                <a:lnTo>
                  <a:pt x="9" y="198"/>
                </a:lnTo>
                <a:lnTo>
                  <a:pt x="5" y="195"/>
                </a:lnTo>
                <a:lnTo>
                  <a:pt x="2" y="192"/>
                </a:lnTo>
                <a:lnTo>
                  <a:pt x="0" y="189"/>
                </a:lnTo>
                <a:lnTo>
                  <a:pt x="0" y="186"/>
                </a:lnTo>
                <a:lnTo>
                  <a:pt x="0" y="182"/>
                </a:lnTo>
                <a:lnTo>
                  <a:pt x="27" y="89"/>
                </a:lnTo>
                <a:lnTo>
                  <a:pt x="29" y="84"/>
                </a:lnTo>
                <a:lnTo>
                  <a:pt x="34" y="74"/>
                </a:lnTo>
                <a:lnTo>
                  <a:pt x="45" y="67"/>
                </a:lnTo>
                <a:lnTo>
                  <a:pt x="57" y="64"/>
                </a:lnTo>
                <a:lnTo>
                  <a:pt x="58" y="64"/>
                </a:lnTo>
                <a:lnTo>
                  <a:pt x="58" y="64"/>
                </a:lnTo>
                <a:lnTo>
                  <a:pt x="73" y="64"/>
                </a:lnTo>
                <a:lnTo>
                  <a:pt x="73" y="62"/>
                </a:lnTo>
                <a:lnTo>
                  <a:pt x="64" y="55"/>
                </a:lnTo>
                <a:lnTo>
                  <a:pt x="58" y="44"/>
                </a:lnTo>
                <a:lnTo>
                  <a:pt x="55" y="32"/>
                </a:lnTo>
                <a:lnTo>
                  <a:pt x="58" y="19"/>
                </a:lnTo>
                <a:lnTo>
                  <a:pt x="64" y="9"/>
                </a:lnTo>
                <a:lnTo>
                  <a:pt x="75" y="3"/>
                </a:lnTo>
                <a:lnTo>
                  <a:pt x="88" y="0"/>
                </a:lnTo>
                <a:close/>
              </a:path>
            </a:pathLst>
          </a:custGeom>
          <a:solidFill>
            <a:srgbClr val="F67EA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23" name="Freeform 17"/>
          <p:cNvSpPr>
            <a:spLocks/>
          </p:cNvSpPr>
          <p:nvPr/>
        </p:nvSpPr>
        <p:spPr bwMode="auto">
          <a:xfrm>
            <a:off x="3369030" y="1225206"/>
            <a:ext cx="279400" cy="606425"/>
          </a:xfrm>
          <a:custGeom>
            <a:avLst/>
            <a:gdLst>
              <a:gd name="T0" fmla="*/ 100 w 176"/>
              <a:gd name="T1" fmla="*/ 3 h 382"/>
              <a:gd name="T2" fmla="*/ 118 w 176"/>
              <a:gd name="T3" fmla="*/ 19 h 382"/>
              <a:gd name="T4" fmla="*/ 118 w 176"/>
              <a:gd name="T5" fmla="*/ 46 h 382"/>
              <a:gd name="T6" fmla="*/ 100 w 176"/>
              <a:gd name="T7" fmla="*/ 64 h 382"/>
              <a:gd name="T8" fmla="*/ 121 w 176"/>
              <a:gd name="T9" fmla="*/ 64 h 382"/>
              <a:gd name="T10" fmla="*/ 142 w 176"/>
              <a:gd name="T11" fmla="*/ 74 h 382"/>
              <a:gd name="T12" fmla="*/ 149 w 176"/>
              <a:gd name="T13" fmla="*/ 89 h 382"/>
              <a:gd name="T14" fmla="*/ 176 w 176"/>
              <a:gd name="T15" fmla="*/ 186 h 382"/>
              <a:gd name="T16" fmla="*/ 173 w 176"/>
              <a:gd name="T17" fmla="*/ 192 h 382"/>
              <a:gd name="T18" fmla="*/ 167 w 176"/>
              <a:gd name="T19" fmla="*/ 198 h 382"/>
              <a:gd name="T20" fmla="*/ 160 w 176"/>
              <a:gd name="T21" fmla="*/ 197 h 382"/>
              <a:gd name="T22" fmla="*/ 152 w 176"/>
              <a:gd name="T23" fmla="*/ 192 h 382"/>
              <a:gd name="T24" fmla="*/ 130 w 176"/>
              <a:gd name="T25" fmla="*/ 114 h 382"/>
              <a:gd name="T26" fmla="*/ 123 w 176"/>
              <a:gd name="T27" fmla="*/ 238 h 382"/>
              <a:gd name="T28" fmla="*/ 121 w 176"/>
              <a:gd name="T29" fmla="*/ 371 h 382"/>
              <a:gd name="T30" fmla="*/ 117 w 176"/>
              <a:gd name="T31" fmla="*/ 379 h 382"/>
              <a:gd name="T32" fmla="*/ 108 w 176"/>
              <a:gd name="T33" fmla="*/ 382 h 382"/>
              <a:gd name="T34" fmla="*/ 99 w 176"/>
              <a:gd name="T35" fmla="*/ 379 h 382"/>
              <a:gd name="T36" fmla="*/ 93 w 176"/>
              <a:gd name="T37" fmla="*/ 371 h 382"/>
              <a:gd name="T38" fmla="*/ 91 w 176"/>
              <a:gd name="T39" fmla="*/ 238 h 382"/>
              <a:gd name="T40" fmla="*/ 84 w 176"/>
              <a:gd name="T41" fmla="*/ 366 h 382"/>
              <a:gd name="T42" fmla="*/ 81 w 176"/>
              <a:gd name="T43" fmla="*/ 374 h 382"/>
              <a:gd name="T44" fmla="*/ 74 w 176"/>
              <a:gd name="T45" fmla="*/ 380 h 382"/>
              <a:gd name="T46" fmla="*/ 63 w 176"/>
              <a:gd name="T47" fmla="*/ 380 h 382"/>
              <a:gd name="T48" fmla="*/ 56 w 176"/>
              <a:gd name="T49" fmla="*/ 374 h 382"/>
              <a:gd name="T50" fmla="*/ 53 w 176"/>
              <a:gd name="T51" fmla="*/ 366 h 382"/>
              <a:gd name="T52" fmla="*/ 46 w 176"/>
              <a:gd name="T53" fmla="*/ 238 h 382"/>
              <a:gd name="T54" fmla="*/ 25 w 176"/>
              <a:gd name="T55" fmla="*/ 189 h 382"/>
              <a:gd name="T56" fmla="*/ 20 w 176"/>
              <a:gd name="T57" fmla="*/ 195 h 382"/>
              <a:gd name="T58" fmla="*/ 13 w 176"/>
              <a:gd name="T59" fmla="*/ 198 h 382"/>
              <a:gd name="T60" fmla="*/ 6 w 176"/>
              <a:gd name="T61" fmla="*/ 195 h 382"/>
              <a:gd name="T62" fmla="*/ 1 w 176"/>
              <a:gd name="T63" fmla="*/ 189 h 382"/>
              <a:gd name="T64" fmla="*/ 0 w 176"/>
              <a:gd name="T65" fmla="*/ 182 h 382"/>
              <a:gd name="T66" fmla="*/ 29 w 176"/>
              <a:gd name="T67" fmla="*/ 84 h 382"/>
              <a:gd name="T68" fmla="*/ 44 w 176"/>
              <a:gd name="T69" fmla="*/ 67 h 382"/>
              <a:gd name="T70" fmla="*/ 57 w 176"/>
              <a:gd name="T71" fmla="*/ 64 h 382"/>
              <a:gd name="T72" fmla="*/ 75 w 176"/>
              <a:gd name="T73" fmla="*/ 64 h 382"/>
              <a:gd name="T74" fmla="*/ 57 w 176"/>
              <a:gd name="T75" fmla="*/ 46 h 382"/>
              <a:gd name="T76" fmla="*/ 57 w 176"/>
              <a:gd name="T77" fmla="*/ 19 h 382"/>
              <a:gd name="T78" fmla="*/ 75 w 176"/>
              <a:gd name="T79"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382">
                <a:moveTo>
                  <a:pt x="89" y="0"/>
                </a:moveTo>
                <a:lnTo>
                  <a:pt x="100" y="3"/>
                </a:lnTo>
                <a:lnTo>
                  <a:pt x="111" y="9"/>
                </a:lnTo>
                <a:lnTo>
                  <a:pt x="118" y="19"/>
                </a:lnTo>
                <a:lnTo>
                  <a:pt x="121" y="32"/>
                </a:lnTo>
                <a:lnTo>
                  <a:pt x="118" y="46"/>
                </a:lnTo>
                <a:lnTo>
                  <a:pt x="111" y="56"/>
                </a:lnTo>
                <a:lnTo>
                  <a:pt x="100" y="64"/>
                </a:lnTo>
                <a:lnTo>
                  <a:pt x="121" y="64"/>
                </a:lnTo>
                <a:lnTo>
                  <a:pt x="121" y="64"/>
                </a:lnTo>
                <a:lnTo>
                  <a:pt x="133" y="67"/>
                </a:lnTo>
                <a:lnTo>
                  <a:pt x="142" y="74"/>
                </a:lnTo>
                <a:lnTo>
                  <a:pt x="146" y="84"/>
                </a:lnTo>
                <a:lnTo>
                  <a:pt x="149" y="89"/>
                </a:lnTo>
                <a:lnTo>
                  <a:pt x="176" y="182"/>
                </a:lnTo>
                <a:lnTo>
                  <a:pt x="176" y="186"/>
                </a:lnTo>
                <a:lnTo>
                  <a:pt x="176" y="189"/>
                </a:lnTo>
                <a:lnTo>
                  <a:pt x="173" y="192"/>
                </a:lnTo>
                <a:lnTo>
                  <a:pt x="170" y="195"/>
                </a:lnTo>
                <a:lnTo>
                  <a:pt x="167" y="198"/>
                </a:lnTo>
                <a:lnTo>
                  <a:pt x="163" y="198"/>
                </a:lnTo>
                <a:lnTo>
                  <a:pt x="160" y="197"/>
                </a:lnTo>
                <a:lnTo>
                  <a:pt x="155" y="195"/>
                </a:lnTo>
                <a:lnTo>
                  <a:pt x="152" y="192"/>
                </a:lnTo>
                <a:lnTo>
                  <a:pt x="151" y="189"/>
                </a:lnTo>
                <a:lnTo>
                  <a:pt x="130" y="114"/>
                </a:lnTo>
                <a:lnTo>
                  <a:pt x="130" y="238"/>
                </a:lnTo>
                <a:lnTo>
                  <a:pt x="123" y="238"/>
                </a:lnTo>
                <a:lnTo>
                  <a:pt x="123" y="366"/>
                </a:lnTo>
                <a:lnTo>
                  <a:pt x="121" y="371"/>
                </a:lnTo>
                <a:lnTo>
                  <a:pt x="120" y="374"/>
                </a:lnTo>
                <a:lnTo>
                  <a:pt x="117" y="379"/>
                </a:lnTo>
                <a:lnTo>
                  <a:pt x="112" y="380"/>
                </a:lnTo>
                <a:lnTo>
                  <a:pt x="108" y="382"/>
                </a:lnTo>
                <a:lnTo>
                  <a:pt x="102" y="380"/>
                </a:lnTo>
                <a:lnTo>
                  <a:pt x="99" y="379"/>
                </a:lnTo>
                <a:lnTo>
                  <a:pt x="94" y="374"/>
                </a:lnTo>
                <a:lnTo>
                  <a:pt x="93" y="371"/>
                </a:lnTo>
                <a:lnTo>
                  <a:pt x="91" y="366"/>
                </a:lnTo>
                <a:lnTo>
                  <a:pt x="91" y="238"/>
                </a:lnTo>
                <a:lnTo>
                  <a:pt x="84" y="238"/>
                </a:lnTo>
                <a:lnTo>
                  <a:pt x="84" y="366"/>
                </a:lnTo>
                <a:lnTo>
                  <a:pt x="83" y="371"/>
                </a:lnTo>
                <a:lnTo>
                  <a:pt x="81" y="374"/>
                </a:lnTo>
                <a:lnTo>
                  <a:pt x="77" y="379"/>
                </a:lnTo>
                <a:lnTo>
                  <a:pt x="74" y="380"/>
                </a:lnTo>
                <a:lnTo>
                  <a:pt x="68" y="382"/>
                </a:lnTo>
                <a:lnTo>
                  <a:pt x="63" y="380"/>
                </a:lnTo>
                <a:lnTo>
                  <a:pt x="59" y="379"/>
                </a:lnTo>
                <a:lnTo>
                  <a:pt x="56" y="374"/>
                </a:lnTo>
                <a:lnTo>
                  <a:pt x="54" y="371"/>
                </a:lnTo>
                <a:lnTo>
                  <a:pt x="53" y="366"/>
                </a:lnTo>
                <a:lnTo>
                  <a:pt x="53" y="238"/>
                </a:lnTo>
                <a:lnTo>
                  <a:pt x="46" y="238"/>
                </a:lnTo>
                <a:lnTo>
                  <a:pt x="46" y="114"/>
                </a:lnTo>
                <a:lnTo>
                  <a:pt x="25" y="189"/>
                </a:lnTo>
                <a:lnTo>
                  <a:pt x="23" y="192"/>
                </a:lnTo>
                <a:lnTo>
                  <a:pt x="20" y="195"/>
                </a:lnTo>
                <a:lnTo>
                  <a:pt x="16" y="197"/>
                </a:lnTo>
                <a:lnTo>
                  <a:pt x="13" y="198"/>
                </a:lnTo>
                <a:lnTo>
                  <a:pt x="8" y="198"/>
                </a:lnTo>
                <a:lnTo>
                  <a:pt x="6" y="195"/>
                </a:lnTo>
                <a:lnTo>
                  <a:pt x="3" y="192"/>
                </a:lnTo>
                <a:lnTo>
                  <a:pt x="1" y="189"/>
                </a:lnTo>
                <a:lnTo>
                  <a:pt x="0" y="186"/>
                </a:lnTo>
                <a:lnTo>
                  <a:pt x="0" y="182"/>
                </a:lnTo>
                <a:lnTo>
                  <a:pt x="28" y="89"/>
                </a:lnTo>
                <a:lnTo>
                  <a:pt x="29" y="84"/>
                </a:lnTo>
                <a:lnTo>
                  <a:pt x="35" y="74"/>
                </a:lnTo>
                <a:lnTo>
                  <a:pt x="44" y="67"/>
                </a:lnTo>
                <a:lnTo>
                  <a:pt x="57" y="64"/>
                </a:lnTo>
                <a:lnTo>
                  <a:pt x="57" y="64"/>
                </a:lnTo>
                <a:lnTo>
                  <a:pt x="57" y="64"/>
                </a:lnTo>
                <a:lnTo>
                  <a:pt x="75" y="64"/>
                </a:lnTo>
                <a:lnTo>
                  <a:pt x="65" y="56"/>
                </a:lnTo>
                <a:lnTo>
                  <a:pt x="57" y="46"/>
                </a:lnTo>
                <a:lnTo>
                  <a:pt x="54" y="32"/>
                </a:lnTo>
                <a:lnTo>
                  <a:pt x="57" y="19"/>
                </a:lnTo>
                <a:lnTo>
                  <a:pt x="65" y="9"/>
                </a:lnTo>
                <a:lnTo>
                  <a:pt x="75" y="3"/>
                </a:lnTo>
                <a:lnTo>
                  <a:pt x="89" y="0"/>
                </a:lnTo>
                <a:close/>
              </a:path>
            </a:pathLst>
          </a:custGeom>
          <a:solidFill>
            <a:srgbClr val="00A4DE"/>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24" name="Freeform 18"/>
          <p:cNvSpPr>
            <a:spLocks/>
          </p:cNvSpPr>
          <p:nvPr/>
        </p:nvSpPr>
        <p:spPr bwMode="auto">
          <a:xfrm>
            <a:off x="1060717" y="2127294"/>
            <a:ext cx="541338" cy="479425"/>
          </a:xfrm>
          <a:custGeom>
            <a:avLst/>
            <a:gdLst>
              <a:gd name="T0" fmla="*/ 99 w 341"/>
              <a:gd name="T1" fmla="*/ 0 h 302"/>
              <a:gd name="T2" fmla="*/ 126 w 341"/>
              <a:gd name="T3" fmla="*/ 4 h 302"/>
              <a:gd name="T4" fmla="*/ 150 w 341"/>
              <a:gd name="T5" fmla="*/ 14 h 302"/>
              <a:gd name="T6" fmla="*/ 170 w 341"/>
              <a:gd name="T7" fmla="*/ 32 h 302"/>
              <a:gd name="T8" fmla="*/ 191 w 341"/>
              <a:gd name="T9" fmla="*/ 14 h 302"/>
              <a:gd name="T10" fmla="*/ 215 w 341"/>
              <a:gd name="T11" fmla="*/ 4 h 302"/>
              <a:gd name="T12" fmla="*/ 243 w 341"/>
              <a:gd name="T13" fmla="*/ 0 h 302"/>
              <a:gd name="T14" fmla="*/ 270 w 341"/>
              <a:gd name="T15" fmla="*/ 4 h 302"/>
              <a:gd name="T16" fmla="*/ 292 w 341"/>
              <a:gd name="T17" fmla="*/ 13 h 302"/>
              <a:gd name="T18" fmla="*/ 313 w 341"/>
              <a:gd name="T19" fmla="*/ 29 h 302"/>
              <a:gd name="T20" fmla="*/ 328 w 341"/>
              <a:gd name="T21" fmla="*/ 48 h 302"/>
              <a:gd name="T22" fmla="*/ 338 w 341"/>
              <a:gd name="T23" fmla="*/ 72 h 302"/>
              <a:gd name="T24" fmla="*/ 341 w 341"/>
              <a:gd name="T25" fmla="*/ 99 h 302"/>
              <a:gd name="T26" fmla="*/ 339 w 341"/>
              <a:gd name="T27" fmla="*/ 121 h 302"/>
              <a:gd name="T28" fmla="*/ 332 w 341"/>
              <a:gd name="T29" fmla="*/ 140 h 302"/>
              <a:gd name="T30" fmla="*/ 322 w 341"/>
              <a:gd name="T31" fmla="*/ 158 h 302"/>
              <a:gd name="T32" fmla="*/ 310 w 341"/>
              <a:gd name="T33" fmla="*/ 173 h 302"/>
              <a:gd name="T34" fmla="*/ 293 w 341"/>
              <a:gd name="T35" fmla="*/ 194 h 302"/>
              <a:gd name="T36" fmla="*/ 271 w 341"/>
              <a:gd name="T37" fmla="*/ 219 h 302"/>
              <a:gd name="T38" fmla="*/ 243 w 341"/>
              <a:gd name="T39" fmla="*/ 245 h 302"/>
              <a:gd name="T40" fmla="*/ 210 w 341"/>
              <a:gd name="T41" fmla="*/ 273 h 302"/>
              <a:gd name="T42" fmla="*/ 170 w 341"/>
              <a:gd name="T43" fmla="*/ 302 h 302"/>
              <a:gd name="T44" fmla="*/ 170 w 341"/>
              <a:gd name="T45" fmla="*/ 302 h 302"/>
              <a:gd name="T46" fmla="*/ 170 w 341"/>
              <a:gd name="T47" fmla="*/ 302 h 302"/>
              <a:gd name="T48" fmla="*/ 170 w 341"/>
              <a:gd name="T49" fmla="*/ 302 h 302"/>
              <a:gd name="T50" fmla="*/ 170 w 341"/>
              <a:gd name="T51" fmla="*/ 302 h 302"/>
              <a:gd name="T52" fmla="*/ 132 w 341"/>
              <a:gd name="T53" fmla="*/ 273 h 302"/>
              <a:gd name="T54" fmla="*/ 98 w 341"/>
              <a:gd name="T55" fmla="*/ 245 h 302"/>
              <a:gd name="T56" fmla="*/ 70 w 341"/>
              <a:gd name="T57" fmla="*/ 219 h 302"/>
              <a:gd name="T58" fmla="*/ 49 w 341"/>
              <a:gd name="T59" fmla="*/ 194 h 302"/>
              <a:gd name="T60" fmla="*/ 31 w 341"/>
              <a:gd name="T61" fmla="*/ 173 h 302"/>
              <a:gd name="T62" fmla="*/ 21 w 341"/>
              <a:gd name="T63" fmla="*/ 158 h 302"/>
              <a:gd name="T64" fmla="*/ 9 w 341"/>
              <a:gd name="T65" fmla="*/ 140 h 302"/>
              <a:gd name="T66" fmla="*/ 3 w 341"/>
              <a:gd name="T67" fmla="*/ 121 h 302"/>
              <a:gd name="T68" fmla="*/ 0 w 341"/>
              <a:gd name="T69" fmla="*/ 99 h 302"/>
              <a:gd name="T70" fmla="*/ 3 w 341"/>
              <a:gd name="T71" fmla="*/ 72 h 302"/>
              <a:gd name="T72" fmla="*/ 13 w 341"/>
              <a:gd name="T73" fmla="*/ 48 h 302"/>
              <a:gd name="T74" fmla="*/ 30 w 341"/>
              <a:gd name="T75" fmla="*/ 29 h 302"/>
              <a:gd name="T76" fmla="*/ 49 w 341"/>
              <a:gd name="T77" fmla="*/ 13 h 302"/>
              <a:gd name="T78" fmla="*/ 73 w 341"/>
              <a:gd name="T79" fmla="*/ 4 h 302"/>
              <a:gd name="T80" fmla="*/ 99 w 341"/>
              <a:gd name="T81"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1" h="302">
                <a:moveTo>
                  <a:pt x="99" y="0"/>
                </a:moveTo>
                <a:lnTo>
                  <a:pt x="126" y="4"/>
                </a:lnTo>
                <a:lnTo>
                  <a:pt x="150" y="14"/>
                </a:lnTo>
                <a:lnTo>
                  <a:pt x="170" y="32"/>
                </a:lnTo>
                <a:lnTo>
                  <a:pt x="191" y="14"/>
                </a:lnTo>
                <a:lnTo>
                  <a:pt x="215" y="4"/>
                </a:lnTo>
                <a:lnTo>
                  <a:pt x="243" y="0"/>
                </a:lnTo>
                <a:lnTo>
                  <a:pt x="270" y="4"/>
                </a:lnTo>
                <a:lnTo>
                  <a:pt x="292" y="13"/>
                </a:lnTo>
                <a:lnTo>
                  <a:pt x="313" y="29"/>
                </a:lnTo>
                <a:lnTo>
                  <a:pt x="328" y="48"/>
                </a:lnTo>
                <a:lnTo>
                  <a:pt x="338" y="72"/>
                </a:lnTo>
                <a:lnTo>
                  <a:pt x="341" y="99"/>
                </a:lnTo>
                <a:lnTo>
                  <a:pt x="339" y="121"/>
                </a:lnTo>
                <a:lnTo>
                  <a:pt x="332" y="140"/>
                </a:lnTo>
                <a:lnTo>
                  <a:pt x="322" y="158"/>
                </a:lnTo>
                <a:lnTo>
                  <a:pt x="310" y="173"/>
                </a:lnTo>
                <a:lnTo>
                  <a:pt x="293" y="194"/>
                </a:lnTo>
                <a:lnTo>
                  <a:pt x="271" y="219"/>
                </a:lnTo>
                <a:lnTo>
                  <a:pt x="243" y="245"/>
                </a:lnTo>
                <a:lnTo>
                  <a:pt x="210" y="273"/>
                </a:lnTo>
                <a:lnTo>
                  <a:pt x="170" y="302"/>
                </a:lnTo>
                <a:lnTo>
                  <a:pt x="170" y="302"/>
                </a:lnTo>
                <a:lnTo>
                  <a:pt x="170" y="302"/>
                </a:lnTo>
                <a:lnTo>
                  <a:pt x="170" y="302"/>
                </a:lnTo>
                <a:lnTo>
                  <a:pt x="170" y="302"/>
                </a:lnTo>
                <a:lnTo>
                  <a:pt x="132" y="273"/>
                </a:lnTo>
                <a:lnTo>
                  <a:pt x="98" y="245"/>
                </a:lnTo>
                <a:lnTo>
                  <a:pt x="70" y="219"/>
                </a:lnTo>
                <a:lnTo>
                  <a:pt x="49" y="194"/>
                </a:lnTo>
                <a:lnTo>
                  <a:pt x="31" y="173"/>
                </a:lnTo>
                <a:lnTo>
                  <a:pt x="21" y="158"/>
                </a:lnTo>
                <a:lnTo>
                  <a:pt x="9" y="140"/>
                </a:lnTo>
                <a:lnTo>
                  <a:pt x="3" y="121"/>
                </a:lnTo>
                <a:lnTo>
                  <a:pt x="0" y="99"/>
                </a:lnTo>
                <a:lnTo>
                  <a:pt x="3" y="72"/>
                </a:lnTo>
                <a:lnTo>
                  <a:pt x="13" y="48"/>
                </a:lnTo>
                <a:lnTo>
                  <a:pt x="30" y="29"/>
                </a:lnTo>
                <a:lnTo>
                  <a:pt x="49" y="13"/>
                </a:lnTo>
                <a:lnTo>
                  <a:pt x="73" y="4"/>
                </a:lnTo>
                <a:lnTo>
                  <a:pt x="99" y="0"/>
                </a:lnTo>
                <a:close/>
              </a:path>
            </a:pathLst>
          </a:custGeom>
          <a:solidFill>
            <a:srgbClr val="F67EA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grpSp>
        <p:nvGrpSpPr>
          <p:cNvPr id="128" name="グループ化 127"/>
          <p:cNvGrpSpPr/>
          <p:nvPr/>
        </p:nvGrpSpPr>
        <p:grpSpPr>
          <a:xfrm>
            <a:off x="3035081" y="2921537"/>
            <a:ext cx="474663" cy="606425"/>
            <a:chOff x="2974699" y="3390584"/>
            <a:chExt cx="474663" cy="606425"/>
          </a:xfrm>
        </p:grpSpPr>
        <p:sp>
          <p:nvSpPr>
            <p:cNvPr id="21" name="Freeform 15"/>
            <p:cNvSpPr>
              <a:spLocks/>
            </p:cNvSpPr>
            <p:nvPr/>
          </p:nvSpPr>
          <p:spPr bwMode="auto">
            <a:xfrm>
              <a:off x="2974699" y="3390584"/>
              <a:ext cx="279400" cy="606425"/>
            </a:xfrm>
            <a:custGeom>
              <a:avLst/>
              <a:gdLst>
                <a:gd name="T0" fmla="*/ 101 w 176"/>
                <a:gd name="T1" fmla="*/ 3 h 382"/>
                <a:gd name="T2" fmla="*/ 119 w 176"/>
                <a:gd name="T3" fmla="*/ 21 h 382"/>
                <a:gd name="T4" fmla="*/ 119 w 176"/>
                <a:gd name="T5" fmla="*/ 46 h 382"/>
                <a:gd name="T6" fmla="*/ 99 w 176"/>
                <a:gd name="T7" fmla="*/ 64 h 382"/>
                <a:gd name="T8" fmla="*/ 121 w 176"/>
                <a:gd name="T9" fmla="*/ 64 h 382"/>
                <a:gd name="T10" fmla="*/ 142 w 176"/>
                <a:gd name="T11" fmla="*/ 74 h 382"/>
                <a:gd name="T12" fmla="*/ 148 w 176"/>
                <a:gd name="T13" fmla="*/ 89 h 382"/>
                <a:gd name="T14" fmla="*/ 176 w 176"/>
                <a:gd name="T15" fmla="*/ 186 h 382"/>
                <a:gd name="T16" fmla="*/ 173 w 176"/>
                <a:gd name="T17" fmla="*/ 194 h 382"/>
                <a:gd name="T18" fmla="*/ 167 w 176"/>
                <a:gd name="T19" fmla="*/ 198 h 382"/>
                <a:gd name="T20" fmla="*/ 160 w 176"/>
                <a:gd name="T21" fmla="*/ 198 h 382"/>
                <a:gd name="T22" fmla="*/ 153 w 176"/>
                <a:gd name="T23" fmla="*/ 192 h 382"/>
                <a:gd name="T24" fmla="*/ 129 w 176"/>
                <a:gd name="T25" fmla="*/ 114 h 382"/>
                <a:gd name="T26" fmla="*/ 123 w 176"/>
                <a:gd name="T27" fmla="*/ 238 h 382"/>
                <a:gd name="T28" fmla="*/ 121 w 176"/>
                <a:gd name="T29" fmla="*/ 371 h 382"/>
                <a:gd name="T30" fmla="*/ 116 w 176"/>
                <a:gd name="T31" fmla="*/ 379 h 382"/>
                <a:gd name="T32" fmla="*/ 107 w 176"/>
                <a:gd name="T33" fmla="*/ 382 h 382"/>
                <a:gd name="T34" fmla="*/ 98 w 176"/>
                <a:gd name="T35" fmla="*/ 379 h 382"/>
                <a:gd name="T36" fmla="*/ 93 w 176"/>
                <a:gd name="T37" fmla="*/ 371 h 382"/>
                <a:gd name="T38" fmla="*/ 92 w 176"/>
                <a:gd name="T39" fmla="*/ 238 h 382"/>
                <a:gd name="T40" fmla="*/ 83 w 176"/>
                <a:gd name="T41" fmla="*/ 367 h 382"/>
                <a:gd name="T42" fmla="*/ 81 w 176"/>
                <a:gd name="T43" fmla="*/ 376 h 382"/>
                <a:gd name="T44" fmla="*/ 74 w 176"/>
                <a:gd name="T45" fmla="*/ 380 h 382"/>
                <a:gd name="T46" fmla="*/ 64 w 176"/>
                <a:gd name="T47" fmla="*/ 380 h 382"/>
                <a:gd name="T48" fmla="*/ 56 w 176"/>
                <a:gd name="T49" fmla="*/ 376 h 382"/>
                <a:gd name="T50" fmla="*/ 53 w 176"/>
                <a:gd name="T51" fmla="*/ 367 h 382"/>
                <a:gd name="T52" fmla="*/ 46 w 176"/>
                <a:gd name="T53" fmla="*/ 238 h 382"/>
                <a:gd name="T54" fmla="*/ 25 w 176"/>
                <a:gd name="T55" fmla="*/ 189 h 382"/>
                <a:gd name="T56" fmla="*/ 21 w 176"/>
                <a:gd name="T57" fmla="*/ 195 h 382"/>
                <a:gd name="T58" fmla="*/ 12 w 176"/>
                <a:gd name="T59" fmla="*/ 198 h 382"/>
                <a:gd name="T60" fmla="*/ 6 w 176"/>
                <a:gd name="T61" fmla="*/ 197 h 382"/>
                <a:gd name="T62" fmla="*/ 0 w 176"/>
                <a:gd name="T63" fmla="*/ 189 h 382"/>
                <a:gd name="T64" fmla="*/ 0 w 176"/>
                <a:gd name="T65" fmla="*/ 182 h 382"/>
                <a:gd name="T66" fmla="*/ 28 w 176"/>
                <a:gd name="T67" fmla="*/ 86 h 382"/>
                <a:gd name="T68" fmla="*/ 44 w 176"/>
                <a:gd name="T69" fmla="*/ 67 h 382"/>
                <a:gd name="T70" fmla="*/ 58 w 176"/>
                <a:gd name="T71" fmla="*/ 64 h 382"/>
                <a:gd name="T72" fmla="*/ 76 w 176"/>
                <a:gd name="T73" fmla="*/ 64 h 382"/>
                <a:gd name="T74" fmla="*/ 58 w 176"/>
                <a:gd name="T75" fmla="*/ 46 h 382"/>
                <a:gd name="T76" fmla="*/ 58 w 176"/>
                <a:gd name="T77" fmla="*/ 21 h 382"/>
                <a:gd name="T78" fmla="*/ 76 w 176"/>
                <a:gd name="T79"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382">
                  <a:moveTo>
                    <a:pt x="87" y="0"/>
                  </a:moveTo>
                  <a:lnTo>
                    <a:pt x="101" y="3"/>
                  </a:lnTo>
                  <a:lnTo>
                    <a:pt x="111" y="10"/>
                  </a:lnTo>
                  <a:lnTo>
                    <a:pt x="119" y="21"/>
                  </a:lnTo>
                  <a:lnTo>
                    <a:pt x="120" y="32"/>
                  </a:lnTo>
                  <a:lnTo>
                    <a:pt x="119" y="46"/>
                  </a:lnTo>
                  <a:lnTo>
                    <a:pt x="111" y="56"/>
                  </a:lnTo>
                  <a:lnTo>
                    <a:pt x="99" y="64"/>
                  </a:lnTo>
                  <a:lnTo>
                    <a:pt x="121" y="64"/>
                  </a:lnTo>
                  <a:lnTo>
                    <a:pt x="121" y="64"/>
                  </a:lnTo>
                  <a:lnTo>
                    <a:pt x="133" y="67"/>
                  </a:lnTo>
                  <a:lnTo>
                    <a:pt x="142" y="74"/>
                  </a:lnTo>
                  <a:lnTo>
                    <a:pt x="147" y="86"/>
                  </a:lnTo>
                  <a:lnTo>
                    <a:pt x="148" y="89"/>
                  </a:lnTo>
                  <a:lnTo>
                    <a:pt x="176" y="182"/>
                  </a:lnTo>
                  <a:lnTo>
                    <a:pt x="176" y="186"/>
                  </a:lnTo>
                  <a:lnTo>
                    <a:pt x="175" y="189"/>
                  </a:lnTo>
                  <a:lnTo>
                    <a:pt x="173" y="194"/>
                  </a:lnTo>
                  <a:lnTo>
                    <a:pt x="170" y="197"/>
                  </a:lnTo>
                  <a:lnTo>
                    <a:pt x="167" y="198"/>
                  </a:lnTo>
                  <a:lnTo>
                    <a:pt x="163" y="198"/>
                  </a:lnTo>
                  <a:lnTo>
                    <a:pt x="160" y="198"/>
                  </a:lnTo>
                  <a:lnTo>
                    <a:pt x="156" y="195"/>
                  </a:lnTo>
                  <a:lnTo>
                    <a:pt x="153" y="192"/>
                  </a:lnTo>
                  <a:lnTo>
                    <a:pt x="151" y="189"/>
                  </a:lnTo>
                  <a:lnTo>
                    <a:pt x="129" y="114"/>
                  </a:lnTo>
                  <a:lnTo>
                    <a:pt x="129" y="238"/>
                  </a:lnTo>
                  <a:lnTo>
                    <a:pt x="123" y="238"/>
                  </a:lnTo>
                  <a:lnTo>
                    <a:pt x="123" y="367"/>
                  </a:lnTo>
                  <a:lnTo>
                    <a:pt x="121" y="371"/>
                  </a:lnTo>
                  <a:lnTo>
                    <a:pt x="120" y="376"/>
                  </a:lnTo>
                  <a:lnTo>
                    <a:pt x="116" y="379"/>
                  </a:lnTo>
                  <a:lnTo>
                    <a:pt x="113" y="380"/>
                  </a:lnTo>
                  <a:lnTo>
                    <a:pt x="107" y="382"/>
                  </a:lnTo>
                  <a:lnTo>
                    <a:pt x="102" y="380"/>
                  </a:lnTo>
                  <a:lnTo>
                    <a:pt x="98" y="379"/>
                  </a:lnTo>
                  <a:lnTo>
                    <a:pt x="95" y="376"/>
                  </a:lnTo>
                  <a:lnTo>
                    <a:pt x="93" y="371"/>
                  </a:lnTo>
                  <a:lnTo>
                    <a:pt x="92" y="367"/>
                  </a:lnTo>
                  <a:lnTo>
                    <a:pt x="92" y="238"/>
                  </a:lnTo>
                  <a:lnTo>
                    <a:pt x="83" y="238"/>
                  </a:lnTo>
                  <a:lnTo>
                    <a:pt x="83" y="367"/>
                  </a:lnTo>
                  <a:lnTo>
                    <a:pt x="83" y="371"/>
                  </a:lnTo>
                  <a:lnTo>
                    <a:pt x="81" y="376"/>
                  </a:lnTo>
                  <a:lnTo>
                    <a:pt x="77" y="379"/>
                  </a:lnTo>
                  <a:lnTo>
                    <a:pt x="74" y="380"/>
                  </a:lnTo>
                  <a:lnTo>
                    <a:pt x="68" y="382"/>
                  </a:lnTo>
                  <a:lnTo>
                    <a:pt x="64" y="380"/>
                  </a:lnTo>
                  <a:lnTo>
                    <a:pt x="59" y="379"/>
                  </a:lnTo>
                  <a:lnTo>
                    <a:pt x="56" y="376"/>
                  </a:lnTo>
                  <a:lnTo>
                    <a:pt x="55" y="371"/>
                  </a:lnTo>
                  <a:lnTo>
                    <a:pt x="53" y="367"/>
                  </a:lnTo>
                  <a:lnTo>
                    <a:pt x="53" y="238"/>
                  </a:lnTo>
                  <a:lnTo>
                    <a:pt x="46" y="238"/>
                  </a:lnTo>
                  <a:lnTo>
                    <a:pt x="46" y="115"/>
                  </a:lnTo>
                  <a:lnTo>
                    <a:pt x="25" y="189"/>
                  </a:lnTo>
                  <a:lnTo>
                    <a:pt x="24" y="192"/>
                  </a:lnTo>
                  <a:lnTo>
                    <a:pt x="21" y="195"/>
                  </a:lnTo>
                  <a:lnTo>
                    <a:pt x="16" y="198"/>
                  </a:lnTo>
                  <a:lnTo>
                    <a:pt x="12" y="198"/>
                  </a:lnTo>
                  <a:lnTo>
                    <a:pt x="9" y="198"/>
                  </a:lnTo>
                  <a:lnTo>
                    <a:pt x="6" y="197"/>
                  </a:lnTo>
                  <a:lnTo>
                    <a:pt x="3" y="194"/>
                  </a:lnTo>
                  <a:lnTo>
                    <a:pt x="0" y="189"/>
                  </a:lnTo>
                  <a:lnTo>
                    <a:pt x="0" y="186"/>
                  </a:lnTo>
                  <a:lnTo>
                    <a:pt x="0" y="182"/>
                  </a:lnTo>
                  <a:lnTo>
                    <a:pt x="27" y="89"/>
                  </a:lnTo>
                  <a:lnTo>
                    <a:pt x="28" y="86"/>
                  </a:lnTo>
                  <a:lnTo>
                    <a:pt x="34" y="74"/>
                  </a:lnTo>
                  <a:lnTo>
                    <a:pt x="44" y="67"/>
                  </a:lnTo>
                  <a:lnTo>
                    <a:pt x="56" y="64"/>
                  </a:lnTo>
                  <a:lnTo>
                    <a:pt x="58" y="64"/>
                  </a:lnTo>
                  <a:lnTo>
                    <a:pt x="58" y="64"/>
                  </a:lnTo>
                  <a:lnTo>
                    <a:pt x="76" y="64"/>
                  </a:lnTo>
                  <a:lnTo>
                    <a:pt x="65" y="56"/>
                  </a:lnTo>
                  <a:lnTo>
                    <a:pt x="58" y="46"/>
                  </a:lnTo>
                  <a:lnTo>
                    <a:pt x="55" y="32"/>
                  </a:lnTo>
                  <a:lnTo>
                    <a:pt x="58" y="21"/>
                  </a:lnTo>
                  <a:lnTo>
                    <a:pt x="65" y="10"/>
                  </a:lnTo>
                  <a:lnTo>
                    <a:pt x="76" y="3"/>
                  </a:lnTo>
                  <a:lnTo>
                    <a:pt x="87" y="0"/>
                  </a:lnTo>
                  <a:close/>
                </a:path>
              </a:pathLst>
            </a:custGeom>
            <a:solidFill>
              <a:srgbClr val="00A4DE"/>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26" name="Freeform 20"/>
            <p:cNvSpPr>
              <a:spLocks/>
            </p:cNvSpPr>
            <p:nvPr/>
          </p:nvSpPr>
          <p:spPr bwMode="auto">
            <a:xfrm>
              <a:off x="3169962" y="3390584"/>
              <a:ext cx="279400" cy="606425"/>
            </a:xfrm>
            <a:custGeom>
              <a:avLst/>
              <a:gdLst>
                <a:gd name="T0" fmla="*/ 101 w 176"/>
                <a:gd name="T1" fmla="*/ 3 h 382"/>
                <a:gd name="T2" fmla="*/ 117 w 176"/>
                <a:gd name="T3" fmla="*/ 21 h 382"/>
                <a:gd name="T4" fmla="*/ 119 w 176"/>
                <a:gd name="T5" fmla="*/ 44 h 382"/>
                <a:gd name="T6" fmla="*/ 102 w 176"/>
                <a:gd name="T7" fmla="*/ 62 h 382"/>
                <a:gd name="T8" fmla="*/ 121 w 176"/>
                <a:gd name="T9" fmla="*/ 64 h 382"/>
                <a:gd name="T10" fmla="*/ 132 w 176"/>
                <a:gd name="T11" fmla="*/ 67 h 382"/>
                <a:gd name="T12" fmla="*/ 147 w 176"/>
                <a:gd name="T13" fmla="*/ 86 h 382"/>
                <a:gd name="T14" fmla="*/ 175 w 176"/>
                <a:gd name="T15" fmla="*/ 182 h 382"/>
                <a:gd name="T16" fmla="*/ 175 w 176"/>
                <a:gd name="T17" fmla="*/ 189 h 382"/>
                <a:gd name="T18" fmla="*/ 170 w 176"/>
                <a:gd name="T19" fmla="*/ 197 h 382"/>
                <a:gd name="T20" fmla="*/ 163 w 176"/>
                <a:gd name="T21" fmla="*/ 198 h 382"/>
                <a:gd name="T22" fmla="*/ 156 w 176"/>
                <a:gd name="T23" fmla="*/ 195 h 382"/>
                <a:gd name="T24" fmla="*/ 151 w 176"/>
                <a:gd name="T25" fmla="*/ 189 h 382"/>
                <a:gd name="T26" fmla="*/ 121 w 176"/>
                <a:gd name="T27" fmla="*/ 104 h 382"/>
                <a:gd name="T28" fmla="*/ 163 w 176"/>
                <a:gd name="T29" fmla="*/ 257 h 382"/>
                <a:gd name="T30" fmla="*/ 121 w 176"/>
                <a:gd name="T31" fmla="*/ 367 h 382"/>
                <a:gd name="T32" fmla="*/ 120 w 176"/>
                <a:gd name="T33" fmla="*/ 376 h 382"/>
                <a:gd name="T34" fmla="*/ 113 w 176"/>
                <a:gd name="T35" fmla="*/ 380 h 382"/>
                <a:gd name="T36" fmla="*/ 102 w 176"/>
                <a:gd name="T37" fmla="*/ 380 h 382"/>
                <a:gd name="T38" fmla="*/ 95 w 176"/>
                <a:gd name="T39" fmla="*/ 376 h 382"/>
                <a:gd name="T40" fmla="*/ 92 w 176"/>
                <a:gd name="T41" fmla="*/ 367 h 382"/>
                <a:gd name="T42" fmla="*/ 83 w 176"/>
                <a:gd name="T43" fmla="*/ 257 h 382"/>
                <a:gd name="T44" fmla="*/ 81 w 176"/>
                <a:gd name="T45" fmla="*/ 371 h 382"/>
                <a:gd name="T46" fmla="*/ 77 w 176"/>
                <a:gd name="T47" fmla="*/ 379 h 382"/>
                <a:gd name="T48" fmla="*/ 68 w 176"/>
                <a:gd name="T49" fmla="*/ 382 h 382"/>
                <a:gd name="T50" fmla="*/ 59 w 176"/>
                <a:gd name="T51" fmla="*/ 379 h 382"/>
                <a:gd name="T52" fmla="*/ 53 w 176"/>
                <a:gd name="T53" fmla="*/ 371 h 382"/>
                <a:gd name="T54" fmla="*/ 53 w 176"/>
                <a:gd name="T55" fmla="*/ 257 h 382"/>
                <a:gd name="T56" fmla="*/ 58 w 176"/>
                <a:gd name="T57" fmla="*/ 106 h 382"/>
                <a:gd name="T58" fmla="*/ 49 w 176"/>
                <a:gd name="T59" fmla="*/ 104 h 382"/>
                <a:gd name="T60" fmla="*/ 22 w 176"/>
                <a:gd name="T61" fmla="*/ 192 h 382"/>
                <a:gd name="T62" fmla="*/ 16 w 176"/>
                <a:gd name="T63" fmla="*/ 198 h 382"/>
                <a:gd name="T64" fmla="*/ 9 w 176"/>
                <a:gd name="T65" fmla="*/ 198 h 382"/>
                <a:gd name="T66" fmla="*/ 1 w 176"/>
                <a:gd name="T67" fmla="*/ 194 h 382"/>
                <a:gd name="T68" fmla="*/ 0 w 176"/>
                <a:gd name="T69" fmla="*/ 186 h 382"/>
                <a:gd name="T70" fmla="*/ 27 w 176"/>
                <a:gd name="T71" fmla="*/ 89 h 382"/>
                <a:gd name="T72" fmla="*/ 34 w 176"/>
                <a:gd name="T73" fmla="*/ 74 h 382"/>
                <a:gd name="T74" fmla="*/ 56 w 176"/>
                <a:gd name="T75" fmla="*/ 64 h 382"/>
                <a:gd name="T76" fmla="*/ 58 w 176"/>
                <a:gd name="T77" fmla="*/ 64 h 382"/>
                <a:gd name="T78" fmla="*/ 73 w 176"/>
                <a:gd name="T79" fmla="*/ 62 h 382"/>
                <a:gd name="T80" fmla="*/ 58 w 176"/>
                <a:gd name="T81" fmla="*/ 44 h 382"/>
                <a:gd name="T82" fmla="*/ 58 w 176"/>
                <a:gd name="T83" fmla="*/ 21 h 382"/>
                <a:gd name="T84" fmla="*/ 76 w 176"/>
                <a:gd name="T85"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382">
                  <a:moveTo>
                    <a:pt x="87" y="0"/>
                  </a:moveTo>
                  <a:lnTo>
                    <a:pt x="101" y="3"/>
                  </a:lnTo>
                  <a:lnTo>
                    <a:pt x="111" y="10"/>
                  </a:lnTo>
                  <a:lnTo>
                    <a:pt x="117" y="21"/>
                  </a:lnTo>
                  <a:lnTo>
                    <a:pt x="120" y="32"/>
                  </a:lnTo>
                  <a:lnTo>
                    <a:pt x="119" y="44"/>
                  </a:lnTo>
                  <a:lnTo>
                    <a:pt x="111" y="55"/>
                  </a:lnTo>
                  <a:lnTo>
                    <a:pt x="102" y="62"/>
                  </a:lnTo>
                  <a:lnTo>
                    <a:pt x="104" y="64"/>
                  </a:lnTo>
                  <a:lnTo>
                    <a:pt x="121" y="64"/>
                  </a:lnTo>
                  <a:lnTo>
                    <a:pt x="121" y="64"/>
                  </a:lnTo>
                  <a:lnTo>
                    <a:pt x="132" y="67"/>
                  </a:lnTo>
                  <a:lnTo>
                    <a:pt x="141" y="74"/>
                  </a:lnTo>
                  <a:lnTo>
                    <a:pt x="147" y="86"/>
                  </a:lnTo>
                  <a:lnTo>
                    <a:pt x="148" y="89"/>
                  </a:lnTo>
                  <a:lnTo>
                    <a:pt x="175" y="182"/>
                  </a:lnTo>
                  <a:lnTo>
                    <a:pt x="176" y="186"/>
                  </a:lnTo>
                  <a:lnTo>
                    <a:pt x="175" y="189"/>
                  </a:lnTo>
                  <a:lnTo>
                    <a:pt x="173" y="194"/>
                  </a:lnTo>
                  <a:lnTo>
                    <a:pt x="170" y="197"/>
                  </a:lnTo>
                  <a:lnTo>
                    <a:pt x="166" y="198"/>
                  </a:lnTo>
                  <a:lnTo>
                    <a:pt x="163" y="198"/>
                  </a:lnTo>
                  <a:lnTo>
                    <a:pt x="159" y="198"/>
                  </a:lnTo>
                  <a:lnTo>
                    <a:pt x="156" y="195"/>
                  </a:lnTo>
                  <a:lnTo>
                    <a:pt x="153" y="192"/>
                  </a:lnTo>
                  <a:lnTo>
                    <a:pt x="151" y="189"/>
                  </a:lnTo>
                  <a:lnTo>
                    <a:pt x="126" y="104"/>
                  </a:lnTo>
                  <a:lnTo>
                    <a:pt x="121" y="104"/>
                  </a:lnTo>
                  <a:lnTo>
                    <a:pt x="121" y="115"/>
                  </a:lnTo>
                  <a:lnTo>
                    <a:pt x="163" y="257"/>
                  </a:lnTo>
                  <a:lnTo>
                    <a:pt x="121" y="257"/>
                  </a:lnTo>
                  <a:lnTo>
                    <a:pt x="121" y="367"/>
                  </a:lnTo>
                  <a:lnTo>
                    <a:pt x="121" y="371"/>
                  </a:lnTo>
                  <a:lnTo>
                    <a:pt x="120" y="376"/>
                  </a:lnTo>
                  <a:lnTo>
                    <a:pt x="116" y="379"/>
                  </a:lnTo>
                  <a:lnTo>
                    <a:pt x="113" y="380"/>
                  </a:lnTo>
                  <a:lnTo>
                    <a:pt x="107" y="382"/>
                  </a:lnTo>
                  <a:lnTo>
                    <a:pt x="102" y="380"/>
                  </a:lnTo>
                  <a:lnTo>
                    <a:pt x="98" y="379"/>
                  </a:lnTo>
                  <a:lnTo>
                    <a:pt x="95" y="376"/>
                  </a:lnTo>
                  <a:lnTo>
                    <a:pt x="93" y="371"/>
                  </a:lnTo>
                  <a:lnTo>
                    <a:pt x="92" y="367"/>
                  </a:lnTo>
                  <a:lnTo>
                    <a:pt x="92" y="257"/>
                  </a:lnTo>
                  <a:lnTo>
                    <a:pt x="83" y="257"/>
                  </a:lnTo>
                  <a:lnTo>
                    <a:pt x="83" y="367"/>
                  </a:lnTo>
                  <a:lnTo>
                    <a:pt x="81" y="371"/>
                  </a:lnTo>
                  <a:lnTo>
                    <a:pt x="80" y="376"/>
                  </a:lnTo>
                  <a:lnTo>
                    <a:pt x="77" y="379"/>
                  </a:lnTo>
                  <a:lnTo>
                    <a:pt x="73" y="380"/>
                  </a:lnTo>
                  <a:lnTo>
                    <a:pt x="68" y="382"/>
                  </a:lnTo>
                  <a:lnTo>
                    <a:pt x="64" y="380"/>
                  </a:lnTo>
                  <a:lnTo>
                    <a:pt x="59" y="379"/>
                  </a:lnTo>
                  <a:lnTo>
                    <a:pt x="56" y="376"/>
                  </a:lnTo>
                  <a:lnTo>
                    <a:pt x="53" y="371"/>
                  </a:lnTo>
                  <a:lnTo>
                    <a:pt x="53" y="367"/>
                  </a:lnTo>
                  <a:lnTo>
                    <a:pt x="53" y="257"/>
                  </a:lnTo>
                  <a:lnTo>
                    <a:pt x="13" y="257"/>
                  </a:lnTo>
                  <a:lnTo>
                    <a:pt x="58" y="106"/>
                  </a:lnTo>
                  <a:lnTo>
                    <a:pt x="58" y="104"/>
                  </a:lnTo>
                  <a:lnTo>
                    <a:pt x="49" y="104"/>
                  </a:lnTo>
                  <a:lnTo>
                    <a:pt x="24" y="189"/>
                  </a:lnTo>
                  <a:lnTo>
                    <a:pt x="22" y="192"/>
                  </a:lnTo>
                  <a:lnTo>
                    <a:pt x="19" y="195"/>
                  </a:lnTo>
                  <a:lnTo>
                    <a:pt x="16" y="198"/>
                  </a:lnTo>
                  <a:lnTo>
                    <a:pt x="12" y="198"/>
                  </a:lnTo>
                  <a:lnTo>
                    <a:pt x="9" y="198"/>
                  </a:lnTo>
                  <a:lnTo>
                    <a:pt x="4" y="197"/>
                  </a:lnTo>
                  <a:lnTo>
                    <a:pt x="1" y="194"/>
                  </a:lnTo>
                  <a:lnTo>
                    <a:pt x="0" y="189"/>
                  </a:lnTo>
                  <a:lnTo>
                    <a:pt x="0" y="186"/>
                  </a:lnTo>
                  <a:lnTo>
                    <a:pt x="0" y="182"/>
                  </a:lnTo>
                  <a:lnTo>
                    <a:pt x="27" y="89"/>
                  </a:lnTo>
                  <a:lnTo>
                    <a:pt x="28" y="86"/>
                  </a:lnTo>
                  <a:lnTo>
                    <a:pt x="34" y="74"/>
                  </a:lnTo>
                  <a:lnTo>
                    <a:pt x="44" y="67"/>
                  </a:lnTo>
                  <a:lnTo>
                    <a:pt x="56" y="64"/>
                  </a:lnTo>
                  <a:lnTo>
                    <a:pt x="58" y="64"/>
                  </a:lnTo>
                  <a:lnTo>
                    <a:pt x="58" y="64"/>
                  </a:lnTo>
                  <a:lnTo>
                    <a:pt x="73" y="64"/>
                  </a:lnTo>
                  <a:lnTo>
                    <a:pt x="73" y="62"/>
                  </a:lnTo>
                  <a:lnTo>
                    <a:pt x="64" y="55"/>
                  </a:lnTo>
                  <a:lnTo>
                    <a:pt x="58" y="44"/>
                  </a:lnTo>
                  <a:lnTo>
                    <a:pt x="55" y="32"/>
                  </a:lnTo>
                  <a:lnTo>
                    <a:pt x="58" y="21"/>
                  </a:lnTo>
                  <a:lnTo>
                    <a:pt x="64" y="10"/>
                  </a:lnTo>
                  <a:lnTo>
                    <a:pt x="76" y="3"/>
                  </a:lnTo>
                  <a:lnTo>
                    <a:pt x="87" y="0"/>
                  </a:lnTo>
                  <a:close/>
                </a:path>
              </a:pathLst>
            </a:custGeom>
            <a:solidFill>
              <a:srgbClr val="F67EA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grpSp>
      <p:grpSp>
        <p:nvGrpSpPr>
          <p:cNvPr id="53" name="グループ化 52"/>
          <p:cNvGrpSpPr/>
          <p:nvPr/>
        </p:nvGrpSpPr>
        <p:grpSpPr>
          <a:xfrm>
            <a:off x="1136362" y="2834820"/>
            <a:ext cx="433388" cy="766762"/>
            <a:chOff x="1079754" y="3129501"/>
            <a:chExt cx="433388" cy="766762"/>
          </a:xfrm>
        </p:grpSpPr>
        <p:sp>
          <p:nvSpPr>
            <p:cNvPr id="20" name="Freeform 14"/>
            <p:cNvSpPr>
              <a:spLocks/>
            </p:cNvSpPr>
            <p:nvPr/>
          </p:nvSpPr>
          <p:spPr bwMode="auto">
            <a:xfrm>
              <a:off x="1279779" y="3391438"/>
              <a:ext cx="233363" cy="504825"/>
            </a:xfrm>
            <a:custGeom>
              <a:avLst/>
              <a:gdLst>
                <a:gd name="T0" fmla="*/ 58 w 147"/>
                <a:gd name="T1" fmla="*/ 0 h 318"/>
                <a:gd name="T2" fmla="*/ 58 w 147"/>
                <a:gd name="T3" fmla="*/ 0 h 318"/>
                <a:gd name="T4" fmla="*/ 58 w 147"/>
                <a:gd name="T5" fmla="*/ 0 h 318"/>
                <a:gd name="T6" fmla="*/ 88 w 147"/>
                <a:gd name="T7" fmla="*/ 0 h 318"/>
                <a:gd name="T8" fmla="*/ 88 w 147"/>
                <a:gd name="T9" fmla="*/ 0 h 318"/>
                <a:gd name="T10" fmla="*/ 98 w 147"/>
                <a:gd name="T11" fmla="*/ 4 h 318"/>
                <a:gd name="T12" fmla="*/ 107 w 147"/>
                <a:gd name="T13" fmla="*/ 12 h 318"/>
                <a:gd name="T14" fmla="*/ 113 w 147"/>
                <a:gd name="T15" fmla="*/ 22 h 318"/>
                <a:gd name="T16" fmla="*/ 147 w 147"/>
                <a:gd name="T17" fmla="*/ 195 h 318"/>
                <a:gd name="T18" fmla="*/ 94 w 147"/>
                <a:gd name="T19" fmla="*/ 195 h 318"/>
                <a:gd name="T20" fmla="*/ 94 w 147"/>
                <a:gd name="T21" fmla="*/ 303 h 318"/>
                <a:gd name="T22" fmla="*/ 94 w 147"/>
                <a:gd name="T23" fmla="*/ 308 h 318"/>
                <a:gd name="T24" fmla="*/ 91 w 147"/>
                <a:gd name="T25" fmla="*/ 312 h 318"/>
                <a:gd name="T26" fmla="*/ 88 w 147"/>
                <a:gd name="T27" fmla="*/ 315 h 318"/>
                <a:gd name="T28" fmla="*/ 83 w 147"/>
                <a:gd name="T29" fmla="*/ 318 h 318"/>
                <a:gd name="T30" fmla="*/ 79 w 147"/>
                <a:gd name="T31" fmla="*/ 318 h 318"/>
                <a:gd name="T32" fmla="*/ 75 w 147"/>
                <a:gd name="T33" fmla="*/ 318 h 318"/>
                <a:gd name="T34" fmla="*/ 70 w 147"/>
                <a:gd name="T35" fmla="*/ 315 h 318"/>
                <a:gd name="T36" fmla="*/ 67 w 147"/>
                <a:gd name="T37" fmla="*/ 312 h 318"/>
                <a:gd name="T38" fmla="*/ 66 w 147"/>
                <a:gd name="T39" fmla="*/ 308 h 318"/>
                <a:gd name="T40" fmla="*/ 64 w 147"/>
                <a:gd name="T41" fmla="*/ 303 h 318"/>
                <a:gd name="T42" fmla="*/ 64 w 147"/>
                <a:gd name="T43" fmla="*/ 195 h 318"/>
                <a:gd name="T44" fmla="*/ 14 w 147"/>
                <a:gd name="T45" fmla="*/ 195 h 318"/>
                <a:gd name="T46" fmla="*/ 58 w 147"/>
                <a:gd name="T47" fmla="*/ 43 h 318"/>
                <a:gd name="T48" fmla="*/ 58 w 147"/>
                <a:gd name="T49" fmla="*/ 41 h 318"/>
                <a:gd name="T50" fmla="*/ 49 w 147"/>
                <a:gd name="T51" fmla="*/ 41 h 318"/>
                <a:gd name="T52" fmla="*/ 26 w 147"/>
                <a:gd name="T53" fmla="*/ 126 h 318"/>
                <a:gd name="T54" fmla="*/ 24 w 147"/>
                <a:gd name="T55" fmla="*/ 130 h 318"/>
                <a:gd name="T56" fmla="*/ 21 w 147"/>
                <a:gd name="T57" fmla="*/ 133 h 318"/>
                <a:gd name="T58" fmla="*/ 17 w 147"/>
                <a:gd name="T59" fmla="*/ 134 h 318"/>
                <a:gd name="T60" fmla="*/ 14 w 147"/>
                <a:gd name="T61" fmla="*/ 136 h 318"/>
                <a:gd name="T62" fmla="*/ 9 w 147"/>
                <a:gd name="T63" fmla="*/ 134 h 318"/>
                <a:gd name="T64" fmla="*/ 6 w 147"/>
                <a:gd name="T65" fmla="*/ 133 h 318"/>
                <a:gd name="T66" fmla="*/ 3 w 147"/>
                <a:gd name="T67" fmla="*/ 130 h 318"/>
                <a:gd name="T68" fmla="*/ 0 w 147"/>
                <a:gd name="T69" fmla="*/ 127 h 318"/>
                <a:gd name="T70" fmla="*/ 0 w 147"/>
                <a:gd name="T71" fmla="*/ 123 h 318"/>
                <a:gd name="T72" fmla="*/ 0 w 147"/>
                <a:gd name="T73" fmla="*/ 120 h 318"/>
                <a:gd name="T74" fmla="*/ 27 w 147"/>
                <a:gd name="T75" fmla="*/ 25 h 318"/>
                <a:gd name="T76" fmla="*/ 30 w 147"/>
                <a:gd name="T77" fmla="*/ 22 h 318"/>
                <a:gd name="T78" fmla="*/ 35 w 147"/>
                <a:gd name="T79" fmla="*/ 12 h 318"/>
                <a:gd name="T80" fmla="*/ 45 w 147"/>
                <a:gd name="T81" fmla="*/ 3 h 318"/>
                <a:gd name="T82" fmla="*/ 58 w 147"/>
                <a:gd name="T8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7" h="318">
                  <a:moveTo>
                    <a:pt x="58" y="0"/>
                  </a:moveTo>
                  <a:lnTo>
                    <a:pt x="58" y="0"/>
                  </a:lnTo>
                  <a:lnTo>
                    <a:pt x="58" y="0"/>
                  </a:lnTo>
                  <a:lnTo>
                    <a:pt x="88" y="0"/>
                  </a:lnTo>
                  <a:lnTo>
                    <a:pt x="88" y="0"/>
                  </a:lnTo>
                  <a:lnTo>
                    <a:pt x="98" y="4"/>
                  </a:lnTo>
                  <a:lnTo>
                    <a:pt x="107" y="12"/>
                  </a:lnTo>
                  <a:lnTo>
                    <a:pt x="113" y="22"/>
                  </a:lnTo>
                  <a:lnTo>
                    <a:pt x="147" y="195"/>
                  </a:lnTo>
                  <a:lnTo>
                    <a:pt x="94" y="195"/>
                  </a:lnTo>
                  <a:lnTo>
                    <a:pt x="94" y="303"/>
                  </a:lnTo>
                  <a:lnTo>
                    <a:pt x="94" y="308"/>
                  </a:lnTo>
                  <a:lnTo>
                    <a:pt x="91" y="312"/>
                  </a:lnTo>
                  <a:lnTo>
                    <a:pt x="88" y="315"/>
                  </a:lnTo>
                  <a:lnTo>
                    <a:pt x="83" y="318"/>
                  </a:lnTo>
                  <a:lnTo>
                    <a:pt x="79" y="318"/>
                  </a:lnTo>
                  <a:lnTo>
                    <a:pt x="75" y="318"/>
                  </a:lnTo>
                  <a:lnTo>
                    <a:pt x="70" y="315"/>
                  </a:lnTo>
                  <a:lnTo>
                    <a:pt x="67" y="312"/>
                  </a:lnTo>
                  <a:lnTo>
                    <a:pt x="66" y="308"/>
                  </a:lnTo>
                  <a:lnTo>
                    <a:pt x="64" y="303"/>
                  </a:lnTo>
                  <a:lnTo>
                    <a:pt x="64" y="195"/>
                  </a:lnTo>
                  <a:lnTo>
                    <a:pt x="14" y="195"/>
                  </a:lnTo>
                  <a:lnTo>
                    <a:pt x="58" y="43"/>
                  </a:lnTo>
                  <a:lnTo>
                    <a:pt x="58" y="41"/>
                  </a:lnTo>
                  <a:lnTo>
                    <a:pt x="49" y="41"/>
                  </a:lnTo>
                  <a:lnTo>
                    <a:pt x="26" y="126"/>
                  </a:lnTo>
                  <a:lnTo>
                    <a:pt x="24" y="130"/>
                  </a:lnTo>
                  <a:lnTo>
                    <a:pt x="21" y="133"/>
                  </a:lnTo>
                  <a:lnTo>
                    <a:pt x="17" y="134"/>
                  </a:lnTo>
                  <a:lnTo>
                    <a:pt x="14" y="136"/>
                  </a:lnTo>
                  <a:lnTo>
                    <a:pt x="9" y="134"/>
                  </a:lnTo>
                  <a:lnTo>
                    <a:pt x="6" y="133"/>
                  </a:lnTo>
                  <a:lnTo>
                    <a:pt x="3" y="130"/>
                  </a:lnTo>
                  <a:lnTo>
                    <a:pt x="0" y="127"/>
                  </a:lnTo>
                  <a:lnTo>
                    <a:pt x="0" y="123"/>
                  </a:lnTo>
                  <a:lnTo>
                    <a:pt x="0" y="120"/>
                  </a:lnTo>
                  <a:lnTo>
                    <a:pt x="27" y="25"/>
                  </a:lnTo>
                  <a:lnTo>
                    <a:pt x="30" y="22"/>
                  </a:lnTo>
                  <a:lnTo>
                    <a:pt x="35" y="12"/>
                  </a:lnTo>
                  <a:lnTo>
                    <a:pt x="45" y="3"/>
                  </a:lnTo>
                  <a:lnTo>
                    <a:pt x="58" y="0"/>
                  </a:lnTo>
                  <a:close/>
                </a:path>
              </a:pathLst>
            </a:custGeom>
            <a:solidFill>
              <a:srgbClr val="F67EA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25" name="Freeform 19"/>
            <p:cNvSpPr>
              <a:spLocks/>
            </p:cNvSpPr>
            <p:nvPr/>
          </p:nvSpPr>
          <p:spPr bwMode="auto">
            <a:xfrm>
              <a:off x="1184529" y="3129501"/>
              <a:ext cx="192088" cy="169863"/>
            </a:xfrm>
            <a:custGeom>
              <a:avLst/>
              <a:gdLst>
                <a:gd name="T0" fmla="*/ 34 w 121"/>
                <a:gd name="T1" fmla="*/ 0 h 107"/>
                <a:gd name="T2" fmla="*/ 49 w 121"/>
                <a:gd name="T3" fmla="*/ 3 h 107"/>
                <a:gd name="T4" fmla="*/ 60 w 121"/>
                <a:gd name="T5" fmla="*/ 12 h 107"/>
                <a:gd name="T6" fmla="*/ 71 w 121"/>
                <a:gd name="T7" fmla="*/ 3 h 107"/>
                <a:gd name="T8" fmla="*/ 86 w 121"/>
                <a:gd name="T9" fmla="*/ 0 h 107"/>
                <a:gd name="T10" fmla="*/ 99 w 121"/>
                <a:gd name="T11" fmla="*/ 3 h 107"/>
                <a:gd name="T12" fmla="*/ 111 w 121"/>
                <a:gd name="T13" fmla="*/ 11 h 107"/>
                <a:gd name="T14" fmla="*/ 118 w 121"/>
                <a:gd name="T15" fmla="*/ 23 h 107"/>
                <a:gd name="T16" fmla="*/ 121 w 121"/>
                <a:gd name="T17" fmla="*/ 36 h 107"/>
                <a:gd name="T18" fmla="*/ 120 w 121"/>
                <a:gd name="T19" fmla="*/ 43 h 107"/>
                <a:gd name="T20" fmla="*/ 117 w 121"/>
                <a:gd name="T21" fmla="*/ 51 h 107"/>
                <a:gd name="T22" fmla="*/ 114 w 121"/>
                <a:gd name="T23" fmla="*/ 57 h 107"/>
                <a:gd name="T24" fmla="*/ 106 w 121"/>
                <a:gd name="T25" fmla="*/ 66 h 107"/>
                <a:gd name="T26" fmla="*/ 96 w 121"/>
                <a:gd name="T27" fmla="*/ 79 h 107"/>
                <a:gd name="T28" fmla="*/ 80 w 121"/>
                <a:gd name="T29" fmla="*/ 92 h 107"/>
                <a:gd name="T30" fmla="*/ 60 w 121"/>
                <a:gd name="T31" fmla="*/ 107 h 107"/>
                <a:gd name="T32" fmla="*/ 60 w 121"/>
                <a:gd name="T33" fmla="*/ 107 h 107"/>
                <a:gd name="T34" fmla="*/ 60 w 121"/>
                <a:gd name="T35" fmla="*/ 107 h 107"/>
                <a:gd name="T36" fmla="*/ 60 w 121"/>
                <a:gd name="T37" fmla="*/ 107 h 107"/>
                <a:gd name="T38" fmla="*/ 60 w 121"/>
                <a:gd name="T39" fmla="*/ 107 h 107"/>
                <a:gd name="T40" fmla="*/ 40 w 121"/>
                <a:gd name="T41" fmla="*/ 92 h 107"/>
                <a:gd name="T42" fmla="*/ 25 w 121"/>
                <a:gd name="T43" fmla="*/ 79 h 107"/>
                <a:gd name="T44" fmla="*/ 13 w 121"/>
                <a:gd name="T45" fmla="*/ 66 h 107"/>
                <a:gd name="T46" fmla="*/ 6 w 121"/>
                <a:gd name="T47" fmla="*/ 57 h 107"/>
                <a:gd name="T48" fmla="*/ 3 w 121"/>
                <a:gd name="T49" fmla="*/ 51 h 107"/>
                <a:gd name="T50" fmla="*/ 0 w 121"/>
                <a:gd name="T51" fmla="*/ 43 h 107"/>
                <a:gd name="T52" fmla="*/ 0 w 121"/>
                <a:gd name="T53" fmla="*/ 36 h 107"/>
                <a:gd name="T54" fmla="*/ 3 w 121"/>
                <a:gd name="T55" fmla="*/ 23 h 107"/>
                <a:gd name="T56" fmla="*/ 10 w 121"/>
                <a:gd name="T57" fmla="*/ 11 h 107"/>
                <a:gd name="T58" fmla="*/ 20 w 121"/>
                <a:gd name="T59" fmla="*/ 3 h 107"/>
                <a:gd name="T60" fmla="*/ 34 w 121"/>
                <a:gd name="T6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07">
                  <a:moveTo>
                    <a:pt x="34" y="0"/>
                  </a:moveTo>
                  <a:lnTo>
                    <a:pt x="49" y="3"/>
                  </a:lnTo>
                  <a:lnTo>
                    <a:pt x="60" y="12"/>
                  </a:lnTo>
                  <a:lnTo>
                    <a:pt x="71" y="3"/>
                  </a:lnTo>
                  <a:lnTo>
                    <a:pt x="86" y="0"/>
                  </a:lnTo>
                  <a:lnTo>
                    <a:pt x="99" y="3"/>
                  </a:lnTo>
                  <a:lnTo>
                    <a:pt x="111" y="11"/>
                  </a:lnTo>
                  <a:lnTo>
                    <a:pt x="118" y="23"/>
                  </a:lnTo>
                  <a:lnTo>
                    <a:pt x="121" y="36"/>
                  </a:lnTo>
                  <a:lnTo>
                    <a:pt x="120" y="43"/>
                  </a:lnTo>
                  <a:lnTo>
                    <a:pt x="117" y="51"/>
                  </a:lnTo>
                  <a:lnTo>
                    <a:pt x="114" y="57"/>
                  </a:lnTo>
                  <a:lnTo>
                    <a:pt x="106" y="66"/>
                  </a:lnTo>
                  <a:lnTo>
                    <a:pt x="96" y="79"/>
                  </a:lnTo>
                  <a:lnTo>
                    <a:pt x="80" y="92"/>
                  </a:lnTo>
                  <a:lnTo>
                    <a:pt x="60" y="107"/>
                  </a:lnTo>
                  <a:lnTo>
                    <a:pt x="60" y="107"/>
                  </a:lnTo>
                  <a:lnTo>
                    <a:pt x="60" y="107"/>
                  </a:lnTo>
                  <a:lnTo>
                    <a:pt x="60" y="107"/>
                  </a:lnTo>
                  <a:lnTo>
                    <a:pt x="60" y="107"/>
                  </a:lnTo>
                  <a:lnTo>
                    <a:pt x="40" y="92"/>
                  </a:lnTo>
                  <a:lnTo>
                    <a:pt x="25" y="79"/>
                  </a:lnTo>
                  <a:lnTo>
                    <a:pt x="13" y="66"/>
                  </a:lnTo>
                  <a:lnTo>
                    <a:pt x="6" y="57"/>
                  </a:lnTo>
                  <a:lnTo>
                    <a:pt x="3" y="51"/>
                  </a:lnTo>
                  <a:lnTo>
                    <a:pt x="0" y="43"/>
                  </a:lnTo>
                  <a:lnTo>
                    <a:pt x="0" y="36"/>
                  </a:lnTo>
                  <a:lnTo>
                    <a:pt x="3" y="23"/>
                  </a:lnTo>
                  <a:lnTo>
                    <a:pt x="10" y="11"/>
                  </a:lnTo>
                  <a:lnTo>
                    <a:pt x="20" y="3"/>
                  </a:lnTo>
                  <a:lnTo>
                    <a:pt x="34" y="0"/>
                  </a:lnTo>
                  <a:close/>
                </a:path>
              </a:pathLst>
            </a:custGeom>
            <a:solidFill>
              <a:srgbClr val="F67EA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39" name="Freeform 33"/>
            <p:cNvSpPr>
              <a:spLocks/>
            </p:cNvSpPr>
            <p:nvPr/>
          </p:nvSpPr>
          <p:spPr bwMode="auto">
            <a:xfrm>
              <a:off x="1079754" y="3391438"/>
              <a:ext cx="192088" cy="504825"/>
            </a:xfrm>
            <a:custGeom>
              <a:avLst/>
              <a:gdLst>
                <a:gd name="T0" fmla="*/ 23 w 121"/>
                <a:gd name="T1" fmla="*/ 0 h 318"/>
                <a:gd name="T2" fmla="*/ 23 w 121"/>
                <a:gd name="T3" fmla="*/ 0 h 318"/>
                <a:gd name="T4" fmla="*/ 23 w 121"/>
                <a:gd name="T5" fmla="*/ 0 h 318"/>
                <a:gd name="T6" fmla="*/ 66 w 121"/>
                <a:gd name="T7" fmla="*/ 0 h 318"/>
                <a:gd name="T8" fmla="*/ 66 w 121"/>
                <a:gd name="T9" fmla="*/ 0 h 318"/>
                <a:gd name="T10" fmla="*/ 78 w 121"/>
                <a:gd name="T11" fmla="*/ 4 h 318"/>
                <a:gd name="T12" fmla="*/ 86 w 121"/>
                <a:gd name="T13" fmla="*/ 12 h 318"/>
                <a:gd name="T14" fmla="*/ 92 w 121"/>
                <a:gd name="T15" fmla="*/ 22 h 318"/>
                <a:gd name="T16" fmla="*/ 94 w 121"/>
                <a:gd name="T17" fmla="*/ 25 h 318"/>
                <a:gd name="T18" fmla="*/ 121 w 121"/>
                <a:gd name="T19" fmla="*/ 120 h 318"/>
                <a:gd name="T20" fmla="*/ 121 w 121"/>
                <a:gd name="T21" fmla="*/ 123 h 318"/>
                <a:gd name="T22" fmla="*/ 121 w 121"/>
                <a:gd name="T23" fmla="*/ 127 h 318"/>
                <a:gd name="T24" fmla="*/ 119 w 121"/>
                <a:gd name="T25" fmla="*/ 130 h 318"/>
                <a:gd name="T26" fmla="*/ 116 w 121"/>
                <a:gd name="T27" fmla="*/ 133 h 318"/>
                <a:gd name="T28" fmla="*/ 112 w 121"/>
                <a:gd name="T29" fmla="*/ 134 h 318"/>
                <a:gd name="T30" fmla="*/ 109 w 121"/>
                <a:gd name="T31" fmla="*/ 136 h 318"/>
                <a:gd name="T32" fmla="*/ 104 w 121"/>
                <a:gd name="T33" fmla="*/ 134 h 318"/>
                <a:gd name="T34" fmla="*/ 101 w 121"/>
                <a:gd name="T35" fmla="*/ 133 h 318"/>
                <a:gd name="T36" fmla="*/ 98 w 121"/>
                <a:gd name="T37" fmla="*/ 130 h 318"/>
                <a:gd name="T38" fmla="*/ 97 w 121"/>
                <a:gd name="T39" fmla="*/ 126 h 318"/>
                <a:gd name="T40" fmla="*/ 75 w 121"/>
                <a:gd name="T41" fmla="*/ 52 h 318"/>
                <a:gd name="T42" fmla="*/ 75 w 121"/>
                <a:gd name="T43" fmla="*/ 174 h 318"/>
                <a:gd name="T44" fmla="*/ 48 w 121"/>
                <a:gd name="T45" fmla="*/ 174 h 318"/>
                <a:gd name="T46" fmla="*/ 48 w 121"/>
                <a:gd name="T47" fmla="*/ 303 h 318"/>
                <a:gd name="T48" fmla="*/ 46 w 121"/>
                <a:gd name="T49" fmla="*/ 308 h 318"/>
                <a:gd name="T50" fmla="*/ 45 w 121"/>
                <a:gd name="T51" fmla="*/ 312 h 318"/>
                <a:gd name="T52" fmla="*/ 40 w 121"/>
                <a:gd name="T53" fmla="*/ 315 h 318"/>
                <a:gd name="T54" fmla="*/ 38 w 121"/>
                <a:gd name="T55" fmla="*/ 318 h 318"/>
                <a:gd name="T56" fmla="*/ 33 w 121"/>
                <a:gd name="T57" fmla="*/ 318 h 318"/>
                <a:gd name="T58" fmla="*/ 27 w 121"/>
                <a:gd name="T59" fmla="*/ 318 h 318"/>
                <a:gd name="T60" fmla="*/ 24 w 121"/>
                <a:gd name="T61" fmla="*/ 315 h 318"/>
                <a:gd name="T62" fmla="*/ 20 w 121"/>
                <a:gd name="T63" fmla="*/ 312 h 318"/>
                <a:gd name="T64" fmla="*/ 18 w 121"/>
                <a:gd name="T65" fmla="*/ 308 h 318"/>
                <a:gd name="T66" fmla="*/ 17 w 121"/>
                <a:gd name="T67" fmla="*/ 303 h 318"/>
                <a:gd name="T68" fmla="*/ 17 w 121"/>
                <a:gd name="T69" fmla="*/ 174 h 318"/>
                <a:gd name="T70" fmla="*/ 0 w 121"/>
                <a:gd name="T71" fmla="*/ 174 h 318"/>
                <a:gd name="T72" fmla="*/ 0 w 121"/>
                <a:gd name="T73" fmla="*/ 52 h 318"/>
                <a:gd name="T74" fmla="*/ 0 w 121"/>
                <a:gd name="T75" fmla="*/ 22 h 318"/>
                <a:gd name="T76" fmla="*/ 2 w 121"/>
                <a:gd name="T77" fmla="*/ 16 h 318"/>
                <a:gd name="T78" fmla="*/ 3 w 121"/>
                <a:gd name="T79" fmla="*/ 10 h 318"/>
                <a:gd name="T80" fmla="*/ 6 w 121"/>
                <a:gd name="T81" fmla="*/ 6 h 318"/>
                <a:gd name="T82" fmla="*/ 11 w 121"/>
                <a:gd name="T83" fmla="*/ 3 h 318"/>
                <a:gd name="T84" fmla="*/ 15 w 121"/>
                <a:gd name="T85" fmla="*/ 1 h 318"/>
                <a:gd name="T86" fmla="*/ 23 w 121"/>
                <a:gd name="T8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 h="318">
                  <a:moveTo>
                    <a:pt x="23" y="0"/>
                  </a:moveTo>
                  <a:lnTo>
                    <a:pt x="23" y="0"/>
                  </a:lnTo>
                  <a:lnTo>
                    <a:pt x="23" y="0"/>
                  </a:lnTo>
                  <a:lnTo>
                    <a:pt x="66" y="0"/>
                  </a:lnTo>
                  <a:lnTo>
                    <a:pt x="66" y="0"/>
                  </a:lnTo>
                  <a:lnTo>
                    <a:pt x="78" y="4"/>
                  </a:lnTo>
                  <a:lnTo>
                    <a:pt x="86" y="12"/>
                  </a:lnTo>
                  <a:lnTo>
                    <a:pt x="92" y="22"/>
                  </a:lnTo>
                  <a:lnTo>
                    <a:pt x="94" y="25"/>
                  </a:lnTo>
                  <a:lnTo>
                    <a:pt x="121" y="120"/>
                  </a:lnTo>
                  <a:lnTo>
                    <a:pt x="121" y="123"/>
                  </a:lnTo>
                  <a:lnTo>
                    <a:pt x="121" y="127"/>
                  </a:lnTo>
                  <a:lnTo>
                    <a:pt x="119" y="130"/>
                  </a:lnTo>
                  <a:lnTo>
                    <a:pt x="116" y="133"/>
                  </a:lnTo>
                  <a:lnTo>
                    <a:pt x="112" y="134"/>
                  </a:lnTo>
                  <a:lnTo>
                    <a:pt x="109" y="136"/>
                  </a:lnTo>
                  <a:lnTo>
                    <a:pt x="104" y="134"/>
                  </a:lnTo>
                  <a:lnTo>
                    <a:pt x="101" y="133"/>
                  </a:lnTo>
                  <a:lnTo>
                    <a:pt x="98" y="130"/>
                  </a:lnTo>
                  <a:lnTo>
                    <a:pt x="97" y="126"/>
                  </a:lnTo>
                  <a:lnTo>
                    <a:pt x="75" y="52"/>
                  </a:lnTo>
                  <a:lnTo>
                    <a:pt x="75" y="174"/>
                  </a:lnTo>
                  <a:lnTo>
                    <a:pt x="48" y="174"/>
                  </a:lnTo>
                  <a:lnTo>
                    <a:pt x="48" y="303"/>
                  </a:lnTo>
                  <a:lnTo>
                    <a:pt x="46" y="308"/>
                  </a:lnTo>
                  <a:lnTo>
                    <a:pt x="45" y="312"/>
                  </a:lnTo>
                  <a:lnTo>
                    <a:pt x="40" y="315"/>
                  </a:lnTo>
                  <a:lnTo>
                    <a:pt x="38" y="318"/>
                  </a:lnTo>
                  <a:lnTo>
                    <a:pt x="33" y="318"/>
                  </a:lnTo>
                  <a:lnTo>
                    <a:pt x="27" y="318"/>
                  </a:lnTo>
                  <a:lnTo>
                    <a:pt x="24" y="315"/>
                  </a:lnTo>
                  <a:lnTo>
                    <a:pt x="20" y="312"/>
                  </a:lnTo>
                  <a:lnTo>
                    <a:pt x="18" y="308"/>
                  </a:lnTo>
                  <a:lnTo>
                    <a:pt x="17" y="303"/>
                  </a:lnTo>
                  <a:lnTo>
                    <a:pt x="17" y="174"/>
                  </a:lnTo>
                  <a:lnTo>
                    <a:pt x="0" y="174"/>
                  </a:lnTo>
                  <a:lnTo>
                    <a:pt x="0" y="52"/>
                  </a:lnTo>
                  <a:lnTo>
                    <a:pt x="0" y="22"/>
                  </a:lnTo>
                  <a:lnTo>
                    <a:pt x="2" y="16"/>
                  </a:lnTo>
                  <a:lnTo>
                    <a:pt x="3" y="10"/>
                  </a:lnTo>
                  <a:lnTo>
                    <a:pt x="6" y="6"/>
                  </a:lnTo>
                  <a:lnTo>
                    <a:pt x="11" y="3"/>
                  </a:lnTo>
                  <a:lnTo>
                    <a:pt x="15" y="1"/>
                  </a:lnTo>
                  <a:lnTo>
                    <a:pt x="23" y="0"/>
                  </a:lnTo>
                  <a:close/>
                </a:path>
              </a:pathLst>
            </a:custGeom>
            <a:solidFill>
              <a:srgbClr val="00A4DE"/>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40" name="Freeform 34"/>
            <p:cNvSpPr>
              <a:spLocks/>
            </p:cNvSpPr>
            <p:nvPr/>
          </p:nvSpPr>
          <p:spPr bwMode="auto">
            <a:xfrm>
              <a:off x="1132142" y="3285076"/>
              <a:ext cx="101600" cy="101600"/>
            </a:xfrm>
            <a:custGeom>
              <a:avLst/>
              <a:gdLst>
                <a:gd name="T0" fmla="*/ 33 w 64"/>
                <a:gd name="T1" fmla="*/ 0 h 64"/>
                <a:gd name="T2" fmla="*/ 49 w 64"/>
                <a:gd name="T3" fmla="*/ 5 h 64"/>
                <a:gd name="T4" fmla="*/ 59 w 64"/>
                <a:gd name="T5" fmla="*/ 15 h 64"/>
                <a:gd name="T6" fmla="*/ 64 w 64"/>
                <a:gd name="T7" fmla="*/ 31 h 64"/>
                <a:gd name="T8" fmla="*/ 59 w 64"/>
                <a:gd name="T9" fmla="*/ 48 h 64"/>
                <a:gd name="T10" fmla="*/ 49 w 64"/>
                <a:gd name="T11" fmla="*/ 59 h 64"/>
                <a:gd name="T12" fmla="*/ 33 w 64"/>
                <a:gd name="T13" fmla="*/ 64 h 64"/>
                <a:gd name="T14" fmla="*/ 16 w 64"/>
                <a:gd name="T15" fmla="*/ 59 h 64"/>
                <a:gd name="T16" fmla="*/ 5 w 64"/>
                <a:gd name="T17" fmla="*/ 48 h 64"/>
                <a:gd name="T18" fmla="*/ 0 w 64"/>
                <a:gd name="T19" fmla="*/ 31 h 64"/>
                <a:gd name="T20" fmla="*/ 5 w 64"/>
                <a:gd name="T21" fmla="*/ 15 h 64"/>
                <a:gd name="T22" fmla="*/ 16 w 64"/>
                <a:gd name="T23" fmla="*/ 5 h 64"/>
                <a:gd name="T24" fmla="*/ 33 w 64"/>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33" y="0"/>
                  </a:moveTo>
                  <a:lnTo>
                    <a:pt x="49" y="5"/>
                  </a:lnTo>
                  <a:lnTo>
                    <a:pt x="59" y="15"/>
                  </a:lnTo>
                  <a:lnTo>
                    <a:pt x="64" y="31"/>
                  </a:lnTo>
                  <a:lnTo>
                    <a:pt x="59" y="48"/>
                  </a:lnTo>
                  <a:lnTo>
                    <a:pt x="49" y="59"/>
                  </a:lnTo>
                  <a:lnTo>
                    <a:pt x="33" y="64"/>
                  </a:lnTo>
                  <a:lnTo>
                    <a:pt x="16" y="59"/>
                  </a:lnTo>
                  <a:lnTo>
                    <a:pt x="5" y="48"/>
                  </a:lnTo>
                  <a:lnTo>
                    <a:pt x="0" y="31"/>
                  </a:lnTo>
                  <a:lnTo>
                    <a:pt x="5" y="15"/>
                  </a:lnTo>
                  <a:lnTo>
                    <a:pt x="16" y="5"/>
                  </a:lnTo>
                  <a:lnTo>
                    <a:pt x="33" y="0"/>
                  </a:lnTo>
                  <a:close/>
                </a:path>
              </a:pathLst>
            </a:custGeom>
            <a:solidFill>
              <a:srgbClr val="00A4DE"/>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41" name="Freeform 35"/>
            <p:cNvSpPr>
              <a:spLocks/>
            </p:cNvSpPr>
            <p:nvPr/>
          </p:nvSpPr>
          <p:spPr bwMode="auto">
            <a:xfrm>
              <a:off x="1322642" y="3285076"/>
              <a:ext cx="101600" cy="101600"/>
            </a:xfrm>
            <a:custGeom>
              <a:avLst/>
              <a:gdLst>
                <a:gd name="T0" fmla="*/ 33 w 64"/>
                <a:gd name="T1" fmla="*/ 0 h 64"/>
                <a:gd name="T2" fmla="*/ 49 w 64"/>
                <a:gd name="T3" fmla="*/ 5 h 64"/>
                <a:gd name="T4" fmla="*/ 59 w 64"/>
                <a:gd name="T5" fmla="*/ 15 h 64"/>
                <a:gd name="T6" fmla="*/ 64 w 64"/>
                <a:gd name="T7" fmla="*/ 31 h 64"/>
                <a:gd name="T8" fmla="*/ 59 w 64"/>
                <a:gd name="T9" fmla="*/ 48 h 64"/>
                <a:gd name="T10" fmla="*/ 49 w 64"/>
                <a:gd name="T11" fmla="*/ 59 h 64"/>
                <a:gd name="T12" fmla="*/ 33 w 64"/>
                <a:gd name="T13" fmla="*/ 64 h 64"/>
                <a:gd name="T14" fmla="*/ 16 w 64"/>
                <a:gd name="T15" fmla="*/ 59 h 64"/>
                <a:gd name="T16" fmla="*/ 5 w 64"/>
                <a:gd name="T17" fmla="*/ 48 h 64"/>
                <a:gd name="T18" fmla="*/ 0 w 64"/>
                <a:gd name="T19" fmla="*/ 31 h 64"/>
                <a:gd name="T20" fmla="*/ 5 w 64"/>
                <a:gd name="T21" fmla="*/ 15 h 64"/>
                <a:gd name="T22" fmla="*/ 16 w 64"/>
                <a:gd name="T23" fmla="*/ 5 h 64"/>
                <a:gd name="T24" fmla="*/ 33 w 64"/>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33" y="0"/>
                  </a:moveTo>
                  <a:lnTo>
                    <a:pt x="49" y="5"/>
                  </a:lnTo>
                  <a:lnTo>
                    <a:pt x="59" y="15"/>
                  </a:lnTo>
                  <a:lnTo>
                    <a:pt x="64" y="31"/>
                  </a:lnTo>
                  <a:lnTo>
                    <a:pt x="59" y="48"/>
                  </a:lnTo>
                  <a:lnTo>
                    <a:pt x="49" y="59"/>
                  </a:lnTo>
                  <a:lnTo>
                    <a:pt x="33" y="64"/>
                  </a:lnTo>
                  <a:lnTo>
                    <a:pt x="16" y="59"/>
                  </a:lnTo>
                  <a:lnTo>
                    <a:pt x="5" y="48"/>
                  </a:lnTo>
                  <a:lnTo>
                    <a:pt x="0" y="31"/>
                  </a:lnTo>
                  <a:lnTo>
                    <a:pt x="5" y="15"/>
                  </a:lnTo>
                  <a:lnTo>
                    <a:pt x="16" y="5"/>
                  </a:lnTo>
                  <a:lnTo>
                    <a:pt x="33" y="0"/>
                  </a:lnTo>
                  <a:close/>
                </a:path>
              </a:pathLst>
            </a:custGeom>
            <a:solidFill>
              <a:srgbClr val="F67EA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grpSp>
      <p:sp>
        <p:nvSpPr>
          <p:cNvPr id="42" name="正方形/長方形 41"/>
          <p:cNvSpPr/>
          <p:nvPr/>
        </p:nvSpPr>
        <p:spPr>
          <a:xfrm>
            <a:off x="744595" y="1970850"/>
            <a:ext cx="7775575" cy="45719"/>
          </a:xfrm>
          <a:custGeom>
            <a:avLst/>
            <a:gdLst>
              <a:gd name="connsiteX0" fmla="*/ 0 w 7884231"/>
              <a:gd name="connsiteY0" fmla="*/ 0 h 684076"/>
              <a:gd name="connsiteX1" fmla="*/ 7884231 w 7884231"/>
              <a:gd name="connsiteY1" fmla="*/ 0 h 684076"/>
              <a:gd name="connsiteX2" fmla="*/ 7884231 w 7884231"/>
              <a:gd name="connsiteY2" fmla="*/ 684076 h 684076"/>
              <a:gd name="connsiteX3" fmla="*/ 0 w 7884231"/>
              <a:gd name="connsiteY3" fmla="*/ 684076 h 684076"/>
              <a:gd name="connsiteX4" fmla="*/ 0 w 7884231"/>
              <a:gd name="connsiteY4" fmla="*/ 0 h 684076"/>
              <a:gd name="connsiteX0" fmla="*/ 0 w 7884231"/>
              <a:gd name="connsiteY0" fmla="*/ 0 h 684076"/>
              <a:gd name="connsiteX1" fmla="*/ 7884231 w 7884231"/>
              <a:gd name="connsiteY1" fmla="*/ 0 h 684076"/>
              <a:gd name="connsiteX2" fmla="*/ 7884231 w 7884231"/>
              <a:gd name="connsiteY2" fmla="*/ 684076 h 684076"/>
              <a:gd name="connsiteX3" fmla="*/ 0 w 7884231"/>
              <a:gd name="connsiteY3" fmla="*/ 684076 h 684076"/>
              <a:gd name="connsiteX4" fmla="*/ 91440 w 7884231"/>
              <a:gd name="connsiteY4" fmla="*/ 91440 h 684076"/>
              <a:gd name="connsiteX0" fmla="*/ 230429 w 8114660"/>
              <a:gd name="connsiteY0" fmla="*/ 0 h 684076"/>
              <a:gd name="connsiteX1" fmla="*/ 8114660 w 8114660"/>
              <a:gd name="connsiteY1" fmla="*/ 0 h 684076"/>
              <a:gd name="connsiteX2" fmla="*/ 8114660 w 8114660"/>
              <a:gd name="connsiteY2" fmla="*/ 684076 h 684076"/>
              <a:gd name="connsiteX3" fmla="*/ 230429 w 8114660"/>
              <a:gd name="connsiteY3" fmla="*/ 684076 h 684076"/>
              <a:gd name="connsiteX4" fmla="*/ 0 w 8114660"/>
              <a:gd name="connsiteY4" fmla="*/ 149962 h 684076"/>
              <a:gd name="connsiteX0" fmla="*/ 0 w 7884231"/>
              <a:gd name="connsiteY0" fmla="*/ 0 h 684076"/>
              <a:gd name="connsiteX1" fmla="*/ 7884231 w 7884231"/>
              <a:gd name="connsiteY1" fmla="*/ 0 h 684076"/>
              <a:gd name="connsiteX2" fmla="*/ 7884231 w 7884231"/>
              <a:gd name="connsiteY2" fmla="*/ 684076 h 684076"/>
              <a:gd name="connsiteX3" fmla="*/ 0 w 7884231"/>
              <a:gd name="connsiteY3" fmla="*/ 684076 h 684076"/>
              <a:gd name="connsiteX0" fmla="*/ 0 w 7884231"/>
              <a:gd name="connsiteY0" fmla="*/ 0 h 684076"/>
              <a:gd name="connsiteX1" fmla="*/ 7884231 w 7884231"/>
              <a:gd name="connsiteY1" fmla="*/ 0 h 684076"/>
              <a:gd name="connsiteX2" fmla="*/ 7884231 w 7884231"/>
              <a:gd name="connsiteY2" fmla="*/ 684076 h 684076"/>
              <a:gd name="connsiteX0" fmla="*/ 0 w 7884231"/>
              <a:gd name="connsiteY0" fmla="*/ 0 h 0"/>
              <a:gd name="connsiteX1" fmla="*/ 7884231 w 7884231"/>
              <a:gd name="connsiteY1" fmla="*/ 0 h 0"/>
            </a:gdLst>
            <a:ahLst/>
            <a:cxnLst>
              <a:cxn ang="0">
                <a:pos x="connsiteX0" y="connsiteY0"/>
              </a:cxn>
              <a:cxn ang="0">
                <a:pos x="connsiteX1" y="connsiteY1"/>
              </a:cxn>
            </a:cxnLst>
            <a:rect l="l" t="t" r="r" b="b"/>
            <a:pathLst>
              <a:path w="7884231">
                <a:moveTo>
                  <a:pt x="0" y="0"/>
                </a:moveTo>
                <a:lnTo>
                  <a:pt x="7884231" y="0"/>
                </a:lnTo>
              </a:path>
            </a:pathLst>
          </a:cu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3" name="正方形/長方形 41"/>
          <p:cNvSpPr/>
          <p:nvPr/>
        </p:nvSpPr>
        <p:spPr>
          <a:xfrm>
            <a:off x="744595" y="2774378"/>
            <a:ext cx="7775575" cy="45719"/>
          </a:xfrm>
          <a:custGeom>
            <a:avLst/>
            <a:gdLst>
              <a:gd name="connsiteX0" fmla="*/ 0 w 7884231"/>
              <a:gd name="connsiteY0" fmla="*/ 0 h 684076"/>
              <a:gd name="connsiteX1" fmla="*/ 7884231 w 7884231"/>
              <a:gd name="connsiteY1" fmla="*/ 0 h 684076"/>
              <a:gd name="connsiteX2" fmla="*/ 7884231 w 7884231"/>
              <a:gd name="connsiteY2" fmla="*/ 684076 h 684076"/>
              <a:gd name="connsiteX3" fmla="*/ 0 w 7884231"/>
              <a:gd name="connsiteY3" fmla="*/ 684076 h 684076"/>
              <a:gd name="connsiteX4" fmla="*/ 0 w 7884231"/>
              <a:gd name="connsiteY4" fmla="*/ 0 h 684076"/>
              <a:gd name="connsiteX0" fmla="*/ 0 w 7884231"/>
              <a:gd name="connsiteY0" fmla="*/ 0 h 684076"/>
              <a:gd name="connsiteX1" fmla="*/ 7884231 w 7884231"/>
              <a:gd name="connsiteY1" fmla="*/ 0 h 684076"/>
              <a:gd name="connsiteX2" fmla="*/ 7884231 w 7884231"/>
              <a:gd name="connsiteY2" fmla="*/ 684076 h 684076"/>
              <a:gd name="connsiteX3" fmla="*/ 0 w 7884231"/>
              <a:gd name="connsiteY3" fmla="*/ 684076 h 684076"/>
              <a:gd name="connsiteX4" fmla="*/ 91440 w 7884231"/>
              <a:gd name="connsiteY4" fmla="*/ 91440 h 684076"/>
              <a:gd name="connsiteX0" fmla="*/ 230429 w 8114660"/>
              <a:gd name="connsiteY0" fmla="*/ 0 h 684076"/>
              <a:gd name="connsiteX1" fmla="*/ 8114660 w 8114660"/>
              <a:gd name="connsiteY1" fmla="*/ 0 h 684076"/>
              <a:gd name="connsiteX2" fmla="*/ 8114660 w 8114660"/>
              <a:gd name="connsiteY2" fmla="*/ 684076 h 684076"/>
              <a:gd name="connsiteX3" fmla="*/ 230429 w 8114660"/>
              <a:gd name="connsiteY3" fmla="*/ 684076 h 684076"/>
              <a:gd name="connsiteX4" fmla="*/ 0 w 8114660"/>
              <a:gd name="connsiteY4" fmla="*/ 149962 h 684076"/>
              <a:gd name="connsiteX0" fmla="*/ 0 w 7884231"/>
              <a:gd name="connsiteY0" fmla="*/ 0 h 684076"/>
              <a:gd name="connsiteX1" fmla="*/ 7884231 w 7884231"/>
              <a:gd name="connsiteY1" fmla="*/ 0 h 684076"/>
              <a:gd name="connsiteX2" fmla="*/ 7884231 w 7884231"/>
              <a:gd name="connsiteY2" fmla="*/ 684076 h 684076"/>
              <a:gd name="connsiteX3" fmla="*/ 0 w 7884231"/>
              <a:gd name="connsiteY3" fmla="*/ 684076 h 684076"/>
              <a:gd name="connsiteX0" fmla="*/ 0 w 7884231"/>
              <a:gd name="connsiteY0" fmla="*/ 0 h 684076"/>
              <a:gd name="connsiteX1" fmla="*/ 7884231 w 7884231"/>
              <a:gd name="connsiteY1" fmla="*/ 0 h 684076"/>
              <a:gd name="connsiteX2" fmla="*/ 7884231 w 7884231"/>
              <a:gd name="connsiteY2" fmla="*/ 684076 h 684076"/>
              <a:gd name="connsiteX0" fmla="*/ 0 w 7884231"/>
              <a:gd name="connsiteY0" fmla="*/ 0 h 0"/>
              <a:gd name="connsiteX1" fmla="*/ 7884231 w 7884231"/>
              <a:gd name="connsiteY1" fmla="*/ 0 h 0"/>
            </a:gdLst>
            <a:ahLst/>
            <a:cxnLst>
              <a:cxn ang="0">
                <a:pos x="connsiteX0" y="connsiteY0"/>
              </a:cxn>
              <a:cxn ang="0">
                <a:pos x="connsiteX1" y="connsiteY1"/>
              </a:cxn>
            </a:cxnLst>
            <a:rect l="l" t="t" r="r" b="b"/>
            <a:pathLst>
              <a:path w="7884231">
                <a:moveTo>
                  <a:pt x="0" y="0"/>
                </a:moveTo>
                <a:lnTo>
                  <a:pt x="7884231" y="0"/>
                </a:lnTo>
              </a:path>
            </a:pathLst>
          </a:cu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4" name="正方形/長方形 41"/>
          <p:cNvSpPr/>
          <p:nvPr/>
        </p:nvSpPr>
        <p:spPr>
          <a:xfrm>
            <a:off x="744595" y="4139753"/>
            <a:ext cx="7775575" cy="45719"/>
          </a:xfrm>
          <a:custGeom>
            <a:avLst/>
            <a:gdLst>
              <a:gd name="connsiteX0" fmla="*/ 0 w 7884231"/>
              <a:gd name="connsiteY0" fmla="*/ 0 h 684076"/>
              <a:gd name="connsiteX1" fmla="*/ 7884231 w 7884231"/>
              <a:gd name="connsiteY1" fmla="*/ 0 h 684076"/>
              <a:gd name="connsiteX2" fmla="*/ 7884231 w 7884231"/>
              <a:gd name="connsiteY2" fmla="*/ 684076 h 684076"/>
              <a:gd name="connsiteX3" fmla="*/ 0 w 7884231"/>
              <a:gd name="connsiteY3" fmla="*/ 684076 h 684076"/>
              <a:gd name="connsiteX4" fmla="*/ 0 w 7884231"/>
              <a:gd name="connsiteY4" fmla="*/ 0 h 684076"/>
              <a:gd name="connsiteX0" fmla="*/ 0 w 7884231"/>
              <a:gd name="connsiteY0" fmla="*/ 0 h 684076"/>
              <a:gd name="connsiteX1" fmla="*/ 7884231 w 7884231"/>
              <a:gd name="connsiteY1" fmla="*/ 0 h 684076"/>
              <a:gd name="connsiteX2" fmla="*/ 7884231 w 7884231"/>
              <a:gd name="connsiteY2" fmla="*/ 684076 h 684076"/>
              <a:gd name="connsiteX3" fmla="*/ 0 w 7884231"/>
              <a:gd name="connsiteY3" fmla="*/ 684076 h 684076"/>
              <a:gd name="connsiteX4" fmla="*/ 91440 w 7884231"/>
              <a:gd name="connsiteY4" fmla="*/ 91440 h 684076"/>
              <a:gd name="connsiteX0" fmla="*/ 230429 w 8114660"/>
              <a:gd name="connsiteY0" fmla="*/ 0 h 684076"/>
              <a:gd name="connsiteX1" fmla="*/ 8114660 w 8114660"/>
              <a:gd name="connsiteY1" fmla="*/ 0 h 684076"/>
              <a:gd name="connsiteX2" fmla="*/ 8114660 w 8114660"/>
              <a:gd name="connsiteY2" fmla="*/ 684076 h 684076"/>
              <a:gd name="connsiteX3" fmla="*/ 230429 w 8114660"/>
              <a:gd name="connsiteY3" fmla="*/ 684076 h 684076"/>
              <a:gd name="connsiteX4" fmla="*/ 0 w 8114660"/>
              <a:gd name="connsiteY4" fmla="*/ 149962 h 684076"/>
              <a:gd name="connsiteX0" fmla="*/ 0 w 7884231"/>
              <a:gd name="connsiteY0" fmla="*/ 0 h 684076"/>
              <a:gd name="connsiteX1" fmla="*/ 7884231 w 7884231"/>
              <a:gd name="connsiteY1" fmla="*/ 0 h 684076"/>
              <a:gd name="connsiteX2" fmla="*/ 7884231 w 7884231"/>
              <a:gd name="connsiteY2" fmla="*/ 684076 h 684076"/>
              <a:gd name="connsiteX3" fmla="*/ 0 w 7884231"/>
              <a:gd name="connsiteY3" fmla="*/ 684076 h 684076"/>
              <a:gd name="connsiteX0" fmla="*/ 0 w 7884231"/>
              <a:gd name="connsiteY0" fmla="*/ 0 h 684076"/>
              <a:gd name="connsiteX1" fmla="*/ 7884231 w 7884231"/>
              <a:gd name="connsiteY1" fmla="*/ 0 h 684076"/>
              <a:gd name="connsiteX2" fmla="*/ 7884231 w 7884231"/>
              <a:gd name="connsiteY2" fmla="*/ 684076 h 684076"/>
              <a:gd name="connsiteX0" fmla="*/ 0 w 7884231"/>
              <a:gd name="connsiteY0" fmla="*/ 0 h 0"/>
              <a:gd name="connsiteX1" fmla="*/ 7884231 w 7884231"/>
              <a:gd name="connsiteY1" fmla="*/ 0 h 0"/>
            </a:gdLst>
            <a:ahLst/>
            <a:cxnLst>
              <a:cxn ang="0">
                <a:pos x="connsiteX0" y="connsiteY0"/>
              </a:cxn>
              <a:cxn ang="0">
                <a:pos x="connsiteX1" y="connsiteY1"/>
              </a:cxn>
            </a:cxnLst>
            <a:rect l="l" t="t" r="r" b="b"/>
            <a:pathLst>
              <a:path w="7884231">
                <a:moveTo>
                  <a:pt x="0" y="0"/>
                </a:moveTo>
                <a:lnTo>
                  <a:pt x="7884231" y="0"/>
                </a:lnTo>
              </a:path>
            </a:pathLst>
          </a:cu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grpSp>
        <p:nvGrpSpPr>
          <p:cNvPr id="52" name="グループ化 51"/>
          <p:cNvGrpSpPr/>
          <p:nvPr/>
        </p:nvGrpSpPr>
        <p:grpSpPr>
          <a:xfrm>
            <a:off x="1016881" y="1244491"/>
            <a:ext cx="629010" cy="606425"/>
            <a:chOff x="767594" y="1109538"/>
            <a:chExt cx="629010" cy="606425"/>
          </a:xfrm>
        </p:grpSpPr>
        <p:sp>
          <p:nvSpPr>
            <p:cNvPr id="45" name="Freeform 16"/>
            <p:cNvSpPr>
              <a:spLocks/>
            </p:cNvSpPr>
            <p:nvPr/>
          </p:nvSpPr>
          <p:spPr bwMode="auto">
            <a:xfrm>
              <a:off x="1115616" y="1109538"/>
              <a:ext cx="280988" cy="606425"/>
            </a:xfrm>
            <a:custGeom>
              <a:avLst/>
              <a:gdLst>
                <a:gd name="T0" fmla="*/ 101 w 177"/>
                <a:gd name="T1" fmla="*/ 3 h 382"/>
                <a:gd name="T2" fmla="*/ 117 w 177"/>
                <a:gd name="T3" fmla="*/ 19 h 382"/>
                <a:gd name="T4" fmla="*/ 119 w 177"/>
                <a:gd name="T5" fmla="*/ 44 h 382"/>
                <a:gd name="T6" fmla="*/ 103 w 177"/>
                <a:gd name="T7" fmla="*/ 62 h 382"/>
                <a:gd name="T8" fmla="*/ 122 w 177"/>
                <a:gd name="T9" fmla="*/ 64 h 382"/>
                <a:gd name="T10" fmla="*/ 132 w 177"/>
                <a:gd name="T11" fmla="*/ 67 h 382"/>
                <a:gd name="T12" fmla="*/ 147 w 177"/>
                <a:gd name="T13" fmla="*/ 84 h 382"/>
                <a:gd name="T14" fmla="*/ 175 w 177"/>
                <a:gd name="T15" fmla="*/ 182 h 382"/>
                <a:gd name="T16" fmla="*/ 175 w 177"/>
                <a:gd name="T17" fmla="*/ 189 h 382"/>
                <a:gd name="T18" fmla="*/ 171 w 177"/>
                <a:gd name="T19" fmla="*/ 195 h 382"/>
                <a:gd name="T20" fmla="*/ 163 w 177"/>
                <a:gd name="T21" fmla="*/ 198 h 382"/>
                <a:gd name="T22" fmla="*/ 156 w 177"/>
                <a:gd name="T23" fmla="*/ 195 h 382"/>
                <a:gd name="T24" fmla="*/ 152 w 177"/>
                <a:gd name="T25" fmla="*/ 189 h 382"/>
                <a:gd name="T26" fmla="*/ 122 w 177"/>
                <a:gd name="T27" fmla="*/ 104 h 382"/>
                <a:gd name="T28" fmla="*/ 163 w 177"/>
                <a:gd name="T29" fmla="*/ 257 h 382"/>
                <a:gd name="T30" fmla="*/ 122 w 177"/>
                <a:gd name="T31" fmla="*/ 366 h 382"/>
                <a:gd name="T32" fmla="*/ 120 w 177"/>
                <a:gd name="T33" fmla="*/ 374 h 382"/>
                <a:gd name="T34" fmla="*/ 113 w 177"/>
                <a:gd name="T35" fmla="*/ 380 h 382"/>
                <a:gd name="T36" fmla="*/ 103 w 177"/>
                <a:gd name="T37" fmla="*/ 380 h 382"/>
                <a:gd name="T38" fmla="*/ 95 w 177"/>
                <a:gd name="T39" fmla="*/ 374 h 382"/>
                <a:gd name="T40" fmla="*/ 92 w 177"/>
                <a:gd name="T41" fmla="*/ 366 h 382"/>
                <a:gd name="T42" fmla="*/ 83 w 177"/>
                <a:gd name="T43" fmla="*/ 257 h 382"/>
                <a:gd name="T44" fmla="*/ 82 w 177"/>
                <a:gd name="T45" fmla="*/ 371 h 382"/>
                <a:gd name="T46" fmla="*/ 77 w 177"/>
                <a:gd name="T47" fmla="*/ 379 h 382"/>
                <a:gd name="T48" fmla="*/ 69 w 177"/>
                <a:gd name="T49" fmla="*/ 382 h 382"/>
                <a:gd name="T50" fmla="*/ 60 w 177"/>
                <a:gd name="T51" fmla="*/ 379 h 382"/>
                <a:gd name="T52" fmla="*/ 54 w 177"/>
                <a:gd name="T53" fmla="*/ 371 h 382"/>
                <a:gd name="T54" fmla="*/ 54 w 177"/>
                <a:gd name="T55" fmla="*/ 257 h 382"/>
                <a:gd name="T56" fmla="*/ 58 w 177"/>
                <a:gd name="T57" fmla="*/ 105 h 382"/>
                <a:gd name="T58" fmla="*/ 49 w 177"/>
                <a:gd name="T59" fmla="*/ 104 h 382"/>
                <a:gd name="T60" fmla="*/ 23 w 177"/>
                <a:gd name="T61" fmla="*/ 192 h 382"/>
                <a:gd name="T62" fmla="*/ 17 w 177"/>
                <a:gd name="T63" fmla="*/ 197 h 382"/>
                <a:gd name="T64" fmla="*/ 9 w 177"/>
                <a:gd name="T65" fmla="*/ 198 h 382"/>
                <a:gd name="T66" fmla="*/ 2 w 177"/>
                <a:gd name="T67" fmla="*/ 192 h 382"/>
                <a:gd name="T68" fmla="*/ 0 w 177"/>
                <a:gd name="T69" fmla="*/ 186 h 382"/>
                <a:gd name="T70" fmla="*/ 27 w 177"/>
                <a:gd name="T71" fmla="*/ 89 h 382"/>
                <a:gd name="T72" fmla="*/ 34 w 177"/>
                <a:gd name="T73" fmla="*/ 74 h 382"/>
                <a:gd name="T74" fmla="*/ 57 w 177"/>
                <a:gd name="T75" fmla="*/ 64 h 382"/>
                <a:gd name="T76" fmla="*/ 58 w 177"/>
                <a:gd name="T77" fmla="*/ 64 h 382"/>
                <a:gd name="T78" fmla="*/ 73 w 177"/>
                <a:gd name="T79" fmla="*/ 62 h 382"/>
                <a:gd name="T80" fmla="*/ 58 w 177"/>
                <a:gd name="T81" fmla="*/ 44 h 382"/>
                <a:gd name="T82" fmla="*/ 58 w 177"/>
                <a:gd name="T83" fmla="*/ 19 h 382"/>
                <a:gd name="T84" fmla="*/ 75 w 177"/>
                <a:gd name="T85"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 h="382">
                  <a:moveTo>
                    <a:pt x="88" y="0"/>
                  </a:moveTo>
                  <a:lnTo>
                    <a:pt x="101" y="3"/>
                  </a:lnTo>
                  <a:lnTo>
                    <a:pt x="112" y="9"/>
                  </a:lnTo>
                  <a:lnTo>
                    <a:pt x="117" y="19"/>
                  </a:lnTo>
                  <a:lnTo>
                    <a:pt x="120" y="32"/>
                  </a:lnTo>
                  <a:lnTo>
                    <a:pt x="119" y="44"/>
                  </a:lnTo>
                  <a:lnTo>
                    <a:pt x="112" y="55"/>
                  </a:lnTo>
                  <a:lnTo>
                    <a:pt x="103" y="62"/>
                  </a:lnTo>
                  <a:lnTo>
                    <a:pt x="104" y="64"/>
                  </a:lnTo>
                  <a:lnTo>
                    <a:pt x="122" y="64"/>
                  </a:lnTo>
                  <a:lnTo>
                    <a:pt x="122" y="64"/>
                  </a:lnTo>
                  <a:lnTo>
                    <a:pt x="132" y="67"/>
                  </a:lnTo>
                  <a:lnTo>
                    <a:pt x="141" y="74"/>
                  </a:lnTo>
                  <a:lnTo>
                    <a:pt x="147" y="84"/>
                  </a:lnTo>
                  <a:lnTo>
                    <a:pt x="149" y="89"/>
                  </a:lnTo>
                  <a:lnTo>
                    <a:pt x="175" y="182"/>
                  </a:lnTo>
                  <a:lnTo>
                    <a:pt x="177" y="186"/>
                  </a:lnTo>
                  <a:lnTo>
                    <a:pt x="175" y="189"/>
                  </a:lnTo>
                  <a:lnTo>
                    <a:pt x="174" y="192"/>
                  </a:lnTo>
                  <a:lnTo>
                    <a:pt x="171" y="195"/>
                  </a:lnTo>
                  <a:lnTo>
                    <a:pt x="166" y="198"/>
                  </a:lnTo>
                  <a:lnTo>
                    <a:pt x="163" y="198"/>
                  </a:lnTo>
                  <a:lnTo>
                    <a:pt x="159" y="197"/>
                  </a:lnTo>
                  <a:lnTo>
                    <a:pt x="156" y="195"/>
                  </a:lnTo>
                  <a:lnTo>
                    <a:pt x="153" y="192"/>
                  </a:lnTo>
                  <a:lnTo>
                    <a:pt x="152" y="189"/>
                  </a:lnTo>
                  <a:lnTo>
                    <a:pt x="126" y="104"/>
                  </a:lnTo>
                  <a:lnTo>
                    <a:pt x="122" y="104"/>
                  </a:lnTo>
                  <a:lnTo>
                    <a:pt x="122" y="115"/>
                  </a:lnTo>
                  <a:lnTo>
                    <a:pt x="163" y="257"/>
                  </a:lnTo>
                  <a:lnTo>
                    <a:pt x="122" y="257"/>
                  </a:lnTo>
                  <a:lnTo>
                    <a:pt x="122" y="366"/>
                  </a:lnTo>
                  <a:lnTo>
                    <a:pt x="122" y="371"/>
                  </a:lnTo>
                  <a:lnTo>
                    <a:pt x="120" y="374"/>
                  </a:lnTo>
                  <a:lnTo>
                    <a:pt x="116" y="379"/>
                  </a:lnTo>
                  <a:lnTo>
                    <a:pt x="113" y="380"/>
                  </a:lnTo>
                  <a:lnTo>
                    <a:pt x="107" y="382"/>
                  </a:lnTo>
                  <a:lnTo>
                    <a:pt x="103" y="380"/>
                  </a:lnTo>
                  <a:lnTo>
                    <a:pt x="98" y="379"/>
                  </a:lnTo>
                  <a:lnTo>
                    <a:pt x="95" y="374"/>
                  </a:lnTo>
                  <a:lnTo>
                    <a:pt x="94" y="371"/>
                  </a:lnTo>
                  <a:lnTo>
                    <a:pt x="92" y="366"/>
                  </a:lnTo>
                  <a:lnTo>
                    <a:pt x="92" y="257"/>
                  </a:lnTo>
                  <a:lnTo>
                    <a:pt x="83" y="257"/>
                  </a:lnTo>
                  <a:lnTo>
                    <a:pt x="83" y="366"/>
                  </a:lnTo>
                  <a:lnTo>
                    <a:pt x="82" y="371"/>
                  </a:lnTo>
                  <a:lnTo>
                    <a:pt x="80" y="374"/>
                  </a:lnTo>
                  <a:lnTo>
                    <a:pt x="77" y="379"/>
                  </a:lnTo>
                  <a:lnTo>
                    <a:pt x="73" y="380"/>
                  </a:lnTo>
                  <a:lnTo>
                    <a:pt x="69" y="382"/>
                  </a:lnTo>
                  <a:lnTo>
                    <a:pt x="64" y="380"/>
                  </a:lnTo>
                  <a:lnTo>
                    <a:pt x="60" y="379"/>
                  </a:lnTo>
                  <a:lnTo>
                    <a:pt x="57" y="374"/>
                  </a:lnTo>
                  <a:lnTo>
                    <a:pt x="54" y="371"/>
                  </a:lnTo>
                  <a:lnTo>
                    <a:pt x="54" y="366"/>
                  </a:lnTo>
                  <a:lnTo>
                    <a:pt x="54" y="257"/>
                  </a:lnTo>
                  <a:lnTo>
                    <a:pt x="14" y="257"/>
                  </a:lnTo>
                  <a:lnTo>
                    <a:pt x="58" y="105"/>
                  </a:lnTo>
                  <a:lnTo>
                    <a:pt x="58" y="104"/>
                  </a:lnTo>
                  <a:lnTo>
                    <a:pt x="49" y="104"/>
                  </a:lnTo>
                  <a:lnTo>
                    <a:pt x="24" y="189"/>
                  </a:lnTo>
                  <a:lnTo>
                    <a:pt x="23" y="192"/>
                  </a:lnTo>
                  <a:lnTo>
                    <a:pt x="20" y="195"/>
                  </a:lnTo>
                  <a:lnTo>
                    <a:pt x="17" y="197"/>
                  </a:lnTo>
                  <a:lnTo>
                    <a:pt x="12" y="198"/>
                  </a:lnTo>
                  <a:lnTo>
                    <a:pt x="9" y="198"/>
                  </a:lnTo>
                  <a:lnTo>
                    <a:pt x="5" y="195"/>
                  </a:lnTo>
                  <a:lnTo>
                    <a:pt x="2" y="192"/>
                  </a:lnTo>
                  <a:lnTo>
                    <a:pt x="0" y="189"/>
                  </a:lnTo>
                  <a:lnTo>
                    <a:pt x="0" y="186"/>
                  </a:lnTo>
                  <a:lnTo>
                    <a:pt x="0" y="182"/>
                  </a:lnTo>
                  <a:lnTo>
                    <a:pt x="27" y="89"/>
                  </a:lnTo>
                  <a:lnTo>
                    <a:pt x="29" y="84"/>
                  </a:lnTo>
                  <a:lnTo>
                    <a:pt x="34" y="74"/>
                  </a:lnTo>
                  <a:lnTo>
                    <a:pt x="45" y="67"/>
                  </a:lnTo>
                  <a:lnTo>
                    <a:pt x="57" y="64"/>
                  </a:lnTo>
                  <a:lnTo>
                    <a:pt x="58" y="64"/>
                  </a:lnTo>
                  <a:lnTo>
                    <a:pt x="58" y="64"/>
                  </a:lnTo>
                  <a:lnTo>
                    <a:pt x="73" y="64"/>
                  </a:lnTo>
                  <a:lnTo>
                    <a:pt x="73" y="62"/>
                  </a:lnTo>
                  <a:lnTo>
                    <a:pt x="64" y="55"/>
                  </a:lnTo>
                  <a:lnTo>
                    <a:pt x="58" y="44"/>
                  </a:lnTo>
                  <a:lnTo>
                    <a:pt x="55" y="32"/>
                  </a:lnTo>
                  <a:lnTo>
                    <a:pt x="58" y="19"/>
                  </a:lnTo>
                  <a:lnTo>
                    <a:pt x="64" y="9"/>
                  </a:lnTo>
                  <a:lnTo>
                    <a:pt x="75" y="3"/>
                  </a:lnTo>
                  <a:lnTo>
                    <a:pt x="88" y="0"/>
                  </a:lnTo>
                  <a:close/>
                </a:path>
              </a:pathLst>
            </a:custGeom>
            <a:solidFill>
              <a:srgbClr val="F67EA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46" name="Freeform 17"/>
            <p:cNvSpPr>
              <a:spLocks/>
            </p:cNvSpPr>
            <p:nvPr/>
          </p:nvSpPr>
          <p:spPr bwMode="auto">
            <a:xfrm>
              <a:off x="767594" y="1109538"/>
              <a:ext cx="279400" cy="606425"/>
            </a:xfrm>
            <a:custGeom>
              <a:avLst/>
              <a:gdLst>
                <a:gd name="T0" fmla="*/ 100 w 176"/>
                <a:gd name="T1" fmla="*/ 3 h 382"/>
                <a:gd name="T2" fmla="*/ 118 w 176"/>
                <a:gd name="T3" fmla="*/ 19 h 382"/>
                <a:gd name="T4" fmla="*/ 118 w 176"/>
                <a:gd name="T5" fmla="*/ 46 h 382"/>
                <a:gd name="T6" fmla="*/ 100 w 176"/>
                <a:gd name="T7" fmla="*/ 64 h 382"/>
                <a:gd name="T8" fmla="*/ 121 w 176"/>
                <a:gd name="T9" fmla="*/ 64 h 382"/>
                <a:gd name="T10" fmla="*/ 142 w 176"/>
                <a:gd name="T11" fmla="*/ 74 h 382"/>
                <a:gd name="T12" fmla="*/ 149 w 176"/>
                <a:gd name="T13" fmla="*/ 89 h 382"/>
                <a:gd name="T14" fmla="*/ 176 w 176"/>
                <a:gd name="T15" fmla="*/ 186 h 382"/>
                <a:gd name="T16" fmla="*/ 173 w 176"/>
                <a:gd name="T17" fmla="*/ 192 h 382"/>
                <a:gd name="T18" fmla="*/ 167 w 176"/>
                <a:gd name="T19" fmla="*/ 198 h 382"/>
                <a:gd name="T20" fmla="*/ 160 w 176"/>
                <a:gd name="T21" fmla="*/ 197 h 382"/>
                <a:gd name="T22" fmla="*/ 152 w 176"/>
                <a:gd name="T23" fmla="*/ 192 h 382"/>
                <a:gd name="T24" fmla="*/ 130 w 176"/>
                <a:gd name="T25" fmla="*/ 114 h 382"/>
                <a:gd name="T26" fmla="*/ 123 w 176"/>
                <a:gd name="T27" fmla="*/ 238 h 382"/>
                <a:gd name="T28" fmla="*/ 121 w 176"/>
                <a:gd name="T29" fmla="*/ 371 h 382"/>
                <a:gd name="T30" fmla="*/ 117 w 176"/>
                <a:gd name="T31" fmla="*/ 379 h 382"/>
                <a:gd name="T32" fmla="*/ 108 w 176"/>
                <a:gd name="T33" fmla="*/ 382 h 382"/>
                <a:gd name="T34" fmla="*/ 99 w 176"/>
                <a:gd name="T35" fmla="*/ 379 h 382"/>
                <a:gd name="T36" fmla="*/ 93 w 176"/>
                <a:gd name="T37" fmla="*/ 371 h 382"/>
                <a:gd name="T38" fmla="*/ 91 w 176"/>
                <a:gd name="T39" fmla="*/ 238 h 382"/>
                <a:gd name="T40" fmla="*/ 84 w 176"/>
                <a:gd name="T41" fmla="*/ 366 h 382"/>
                <a:gd name="T42" fmla="*/ 81 w 176"/>
                <a:gd name="T43" fmla="*/ 374 h 382"/>
                <a:gd name="T44" fmla="*/ 74 w 176"/>
                <a:gd name="T45" fmla="*/ 380 h 382"/>
                <a:gd name="T46" fmla="*/ 63 w 176"/>
                <a:gd name="T47" fmla="*/ 380 h 382"/>
                <a:gd name="T48" fmla="*/ 56 w 176"/>
                <a:gd name="T49" fmla="*/ 374 h 382"/>
                <a:gd name="T50" fmla="*/ 53 w 176"/>
                <a:gd name="T51" fmla="*/ 366 h 382"/>
                <a:gd name="T52" fmla="*/ 46 w 176"/>
                <a:gd name="T53" fmla="*/ 238 h 382"/>
                <a:gd name="T54" fmla="*/ 25 w 176"/>
                <a:gd name="T55" fmla="*/ 189 h 382"/>
                <a:gd name="T56" fmla="*/ 20 w 176"/>
                <a:gd name="T57" fmla="*/ 195 h 382"/>
                <a:gd name="T58" fmla="*/ 13 w 176"/>
                <a:gd name="T59" fmla="*/ 198 h 382"/>
                <a:gd name="T60" fmla="*/ 6 w 176"/>
                <a:gd name="T61" fmla="*/ 195 h 382"/>
                <a:gd name="T62" fmla="*/ 1 w 176"/>
                <a:gd name="T63" fmla="*/ 189 h 382"/>
                <a:gd name="T64" fmla="*/ 0 w 176"/>
                <a:gd name="T65" fmla="*/ 182 h 382"/>
                <a:gd name="T66" fmla="*/ 29 w 176"/>
                <a:gd name="T67" fmla="*/ 84 h 382"/>
                <a:gd name="T68" fmla="*/ 44 w 176"/>
                <a:gd name="T69" fmla="*/ 67 h 382"/>
                <a:gd name="T70" fmla="*/ 57 w 176"/>
                <a:gd name="T71" fmla="*/ 64 h 382"/>
                <a:gd name="T72" fmla="*/ 75 w 176"/>
                <a:gd name="T73" fmla="*/ 64 h 382"/>
                <a:gd name="T74" fmla="*/ 57 w 176"/>
                <a:gd name="T75" fmla="*/ 46 h 382"/>
                <a:gd name="T76" fmla="*/ 57 w 176"/>
                <a:gd name="T77" fmla="*/ 19 h 382"/>
                <a:gd name="T78" fmla="*/ 75 w 176"/>
                <a:gd name="T79"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382">
                  <a:moveTo>
                    <a:pt x="89" y="0"/>
                  </a:moveTo>
                  <a:lnTo>
                    <a:pt x="100" y="3"/>
                  </a:lnTo>
                  <a:lnTo>
                    <a:pt x="111" y="9"/>
                  </a:lnTo>
                  <a:lnTo>
                    <a:pt x="118" y="19"/>
                  </a:lnTo>
                  <a:lnTo>
                    <a:pt x="121" y="32"/>
                  </a:lnTo>
                  <a:lnTo>
                    <a:pt x="118" y="46"/>
                  </a:lnTo>
                  <a:lnTo>
                    <a:pt x="111" y="56"/>
                  </a:lnTo>
                  <a:lnTo>
                    <a:pt x="100" y="64"/>
                  </a:lnTo>
                  <a:lnTo>
                    <a:pt x="121" y="64"/>
                  </a:lnTo>
                  <a:lnTo>
                    <a:pt x="121" y="64"/>
                  </a:lnTo>
                  <a:lnTo>
                    <a:pt x="133" y="67"/>
                  </a:lnTo>
                  <a:lnTo>
                    <a:pt x="142" y="74"/>
                  </a:lnTo>
                  <a:lnTo>
                    <a:pt x="146" y="84"/>
                  </a:lnTo>
                  <a:lnTo>
                    <a:pt x="149" y="89"/>
                  </a:lnTo>
                  <a:lnTo>
                    <a:pt x="176" y="182"/>
                  </a:lnTo>
                  <a:lnTo>
                    <a:pt x="176" y="186"/>
                  </a:lnTo>
                  <a:lnTo>
                    <a:pt x="176" y="189"/>
                  </a:lnTo>
                  <a:lnTo>
                    <a:pt x="173" y="192"/>
                  </a:lnTo>
                  <a:lnTo>
                    <a:pt x="170" y="195"/>
                  </a:lnTo>
                  <a:lnTo>
                    <a:pt x="167" y="198"/>
                  </a:lnTo>
                  <a:lnTo>
                    <a:pt x="163" y="198"/>
                  </a:lnTo>
                  <a:lnTo>
                    <a:pt x="160" y="197"/>
                  </a:lnTo>
                  <a:lnTo>
                    <a:pt x="155" y="195"/>
                  </a:lnTo>
                  <a:lnTo>
                    <a:pt x="152" y="192"/>
                  </a:lnTo>
                  <a:lnTo>
                    <a:pt x="151" y="189"/>
                  </a:lnTo>
                  <a:lnTo>
                    <a:pt x="130" y="114"/>
                  </a:lnTo>
                  <a:lnTo>
                    <a:pt x="130" y="238"/>
                  </a:lnTo>
                  <a:lnTo>
                    <a:pt x="123" y="238"/>
                  </a:lnTo>
                  <a:lnTo>
                    <a:pt x="123" y="366"/>
                  </a:lnTo>
                  <a:lnTo>
                    <a:pt x="121" y="371"/>
                  </a:lnTo>
                  <a:lnTo>
                    <a:pt x="120" y="374"/>
                  </a:lnTo>
                  <a:lnTo>
                    <a:pt x="117" y="379"/>
                  </a:lnTo>
                  <a:lnTo>
                    <a:pt x="112" y="380"/>
                  </a:lnTo>
                  <a:lnTo>
                    <a:pt x="108" y="382"/>
                  </a:lnTo>
                  <a:lnTo>
                    <a:pt x="102" y="380"/>
                  </a:lnTo>
                  <a:lnTo>
                    <a:pt x="99" y="379"/>
                  </a:lnTo>
                  <a:lnTo>
                    <a:pt x="94" y="374"/>
                  </a:lnTo>
                  <a:lnTo>
                    <a:pt x="93" y="371"/>
                  </a:lnTo>
                  <a:lnTo>
                    <a:pt x="91" y="366"/>
                  </a:lnTo>
                  <a:lnTo>
                    <a:pt x="91" y="238"/>
                  </a:lnTo>
                  <a:lnTo>
                    <a:pt x="84" y="238"/>
                  </a:lnTo>
                  <a:lnTo>
                    <a:pt x="84" y="366"/>
                  </a:lnTo>
                  <a:lnTo>
                    <a:pt x="83" y="371"/>
                  </a:lnTo>
                  <a:lnTo>
                    <a:pt x="81" y="374"/>
                  </a:lnTo>
                  <a:lnTo>
                    <a:pt x="77" y="379"/>
                  </a:lnTo>
                  <a:lnTo>
                    <a:pt x="74" y="380"/>
                  </a:lnTo>
                  <a:lnTo>
                    <a:pt x="68" y="382"/>
                  </a:lnTo>
                  <a:lnTo>
                    <a:pt x="63" y="380"/>
                  </a:lnTo>
                  <a:lnTo>
                    <a:pt x="59" y="379"/>
                  </a:lnTo>
                  <a:lnTo>
                    <a:pt x="56" y="374"/>
                  </a:lnTo>
                  <a:lnTo>
                    <a:pt x="54" y="371"/>
                  </a:lnTo>
                  <a:lnTo>
                    <a:pt x="53" y="366"/>
                  </a:lnTo>
                  <a:lnTo>
                    <a:pt x="53" y="238"/>
                  </a:lnTo>
                  <a:lnTo>
                    <a:pt x="46" y="238"/>
                  </a:lnTo>
                  <a:lnTo>
                    <a:pt x="46" y="114"/>
                  </a:lnTo>
                  <a:lnTo>
                    <a:pt x="25" y="189"/>
                  </a:lnTo>
                  <a:lnTo>
                    <a:pt x="23" y="192"/>
                  </a:lnTo>
                  <a:lnTo>
                    <a:pt x="20" y="195"/>
                  </a:lnTo>
                  <a:lnTo>
                    <a:pt x="16" y="197"/>
                  </a:lnTo>
                  <a:lnTo>
                    <a:pt x="13" y="198"/>
                  </a:lnTo>
                  <a:lnTo>
                    <a:pt x="8" y="198"/>
                  </a:lnTo>
                  <a:lnTo>
                    <a:pt x="6" y="195"/>
                  </a:lnTo>
                  <a:lnTo>
                    <a:pt x="3" y="192"/>
                  </a:lnTo>
                  <a:lnTo>
                    <a:pt x="1" y="189"/>
                  </a:lnTo>
                  <a:lnTo>
                    <a:pt x="0" y="186"/>
                  </a:lnTo>
                  <a:lnTo>
                    <a:pt x="0" y="182"/>
                  </a:lnTo>
                  <a:lnTo>
                    <a:pt x="28" y="89"/>
                  </a:lnTo>
                  <a:lnTo>
                    <a:pt x="29" y="84"/>
                  </a:lnTo>
                  <a:lnTo>
                    <a:pt x="35" y="74"/>
                  </a:lnTo>
                  <a:lnTo>
                    <a:pt x="44" y="67"/>
                  </a:lnTo>
                  <a:lnTo>
                    <a:pt x="57" y="64"/>
                  </a:lnTo>
                  <a:lnTo>
                    <a:pt x="57" y="64"/>
                  </a:lnTo>
                  <a:lnTo>
                    <a:pt x="57" y="64"/>
                  </a:lnTo>
                  <a:lnTo>
                    <a:pt x="75" y="64"/>
                  </a:lnTo>
                  <a:lnTo>
                    <a:pt x="65" y="56"/>
                  </a:lnTo>
                  <a:lnTo>
                    <a:pt x="57" y="46"/>
                  </a:lnTo>
                  <a:lnTo>
                    <a:pt x="54" y="32"/>
                  </a:lnTo>
                  <a:lnTo>
                    <a:pt x="57" y="19"/>
                  </a:lnTo>
                  <a:lnTo>
                    <a:pt x="65" y="9"/>
                  </a:lnTo>
                  <a:lnTo>
                    <a:pt x="75" y="3"/>
                  </a:lnTo>
                  <a:lnTo>
                    <a:pt x="89" y="0"/>
                  </a:lnTo>
                  <a:close/>
                </a:path>
              </a:pathLst>
            </a:custGeom>
            <a:solidFill>
              <a:srgbClr val="00A4DE"/>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grpSp>
      <p:sp>
        <p:nvSpPr>
          <p:cNvPr id="47" name="テキスト ボックス 9"/>
          <p:cNvSpPr txBox="1"/>
          <p:nvPr/>
        </p:nvSpPr>
        <p:spPr>
          <a:xfrm>
            <a:off x="820612" y="1399018"/>
            <a:ext cx="1065997" cy="276999"/>
          </a:xfrm>
          <a:prstGeom prst="rect">
            <a:avLst/>
          </a:prstGeom>
          <a:noFill/>
          <a:effectLst>
            <a:glow rad="139700">
              <a:schemeClr val="accent1">
                <a:alpha val="40000"/>
              </a:schemeClr>
            </a:glow>
          </a:effectLst>
        </p:spPr>
        <p:txBody>
          <a:bodyPr wrap="none" lIns="0" tIns="0" rIns="0" bIns="0"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r>
              <a:rPr lang="ja-JP" altLang="en-US" dirty="0">
                <a:solidFill>
                  <a:srgbClr val="002060"/>
                </a:solidFill>
                <a:effectLst>
                  <a:glow rad="101600">
                    <a:prstClr val="white">
                      <a:alpha val="60000"/>
                    </a:prstClr>
                  </a:glow>
                </a:effectLst>
                <a:latin typeface="HGPｺﾞｼｯｸE" panose="020B0900000000000000" pitchFamily="50" charset="-128"/>
                <a:ea typeface="HGPｺﾞｼｯｸE" panose="020B0900000000000000" pitchFamily="50" charset="-128"/>
              </a:rPr>
              <a:t>カラダの性</a:t>
            </a:r>
          </a:p>
        </p:txBody>
      </p:sp>
      <p:sp>
        <p:nvSpPr>
          <p:cNvPr id="48" name="テキスト ボックス 9"/>
          <p:cNvSpPr txBox="1"/>
          <p:nvPr/>
        </p:nvSpPr>
        <p:spPr>
          <a:xfrm>
            <a:off x="843855" y="2186772"/>
            <a:ext cx="1019510" cy="276999"/>
          </a:xfrm>
          <a:prstGeom prst="rect">
            <a:avLst/>
          </a:prstGeom>
          <a:noFill/>
          <a:effectLst>
            <a:glow rad="139700">
              <a:schemeClr val="accent1">
                <a:alpha val="40000"/>
              </a:schemeClr>
            </a:glow>
          </a:effectLst>
        </p:spPr>
        <p:txBody>
          <a:bodyPr wrap="none" lIns="0" tIns="0" rIns="0" bIns="0"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r>
              <a:rPr lang="ja-JP" altLang="en-US" dirty="0">
                <a:solidFill>
                  <a:srgbClr val="002060"/>
                </a:solidFill>
                <a:effectLst>
                  <a:glow rad="101600">
                    <a:prstClr val="white">
                      <a:alpha val="60000"/>
                    </a:prstClr>
                  </a:glow>
                </a:effectLst>
                <a:latin typeface="HGPｺﾞｼｯｸE" panose="020B0900000000000000" pitchFamily="50" charset="-128"/>
                <a:ea typeface="HGPｺﾞｼｯｸE" panose="020B0900000000000000" pitchFamily="50" charset="-128"/>
              </a:rPr>
              <a:t>ココロの性</a:t>
            </a:r>
          </a:p>
        </p:txBody>
      </p:sp>
      <p:sp>
        <p:nvSpPr>
          <p:cNvPr id="49" name="テキスト ボックス 9"/>
          <p:cNvSpPr txBox="1"/>
          <p:nvPr/>
        </p:nvSpPr>
        <p:spPr>
          <a:xfrm>
            <a:off x="790362" y="3118931"/>
            <a:ext cx="1195840" cy="276999"/>
          </a:xfrm>
          <a:prstGeom prst="rect">
            <a:avLst/>
          </a:prstGeom>
          <a:noFill/>
          <a:effectLst>
            <a:glow rad="139700">
              <a:schemeClr val="accent1">
                <a:alpha val="40000"/>
              </a:schemeClr>
            </a:glow>
          </a:effectLst>
        </p:spPr>
        <p:txBody>
          <a:bodyPr wrap="none" lIns="0" tIns="0" rIns="0" bIns="0"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r>
              <a:rPr lang="ja-JP" altLang="en-US" spc="-200" dirty="0">
                <a:solidFill>
                  <a:srgbClr val="002060"/>
                </a:solidFill>
                <a:effectLst>
                  <a:glow rad="101600">
                    <a:prstClr val="white">
                      <a:alpha val="60000"/>
                    </a:prstClr>
                  </a:glow>
                </a:effectLst>
                <a:latin typeface="HGPｺﾞｼｯｸE" panose="020B0900000000000000" pitchFamily="50" charset="-128"/>
                <a:ea typeface="HGPｺﾞｼｯｸE" panose="020B0900000000000000" pitchFamily="50" charset="-128"/>
              </a:rPr>
              <a:t>ス</a:t>
            </a:r>
            <a:r>
              <a:rPr lang="ja-JP" altLang="en-US" spc="-130" dirty="0">
                <a:solidFill>
                  <a:srgbClr val="002060"/>
                </a:solidFill>
                <a:effectLst>
                  <a:glow rad="101600">
                    <a:prstClr val="white">
                      <a:alpha val="60000"/>
                    </a:prstClr>
                  </a:glow>
                </a:effectLst>
                <a:latin typeface="HGPｺﾞｼｯｸE" panose="020B0900000000000000" pitchFamily="50" charset="-128"/>
                <a:ea typeface="HGPｺﾞｼｯｸE" panose="020B0900000000000000" pitchFamily="50" charset="-128"/>
              </a:rPr>
              <a:t>キに</a:t>
            </a:r>
            <a:r>
              <a:rPr lang="ja-JP" altLang="en-US" spc="-200" dirty="0">
                <a:solidFill>
                  <a:srgbClr val="002060"/>
                </a:solidFill>
                <a:effectLst>
                  <a:glow rad="101600">
                    <a:prstClr val="white">
                      <a:alpha val="60000"/>
                    </a:prstClr>
                  </a:glow>
                </a:effectLst>
                <a:latin typeface="HGPｺﾞｼｯｸE" panose="020B0900000000000000" pitchFamily="50" charset="-128"/>
                <a:ea typeface="HGPｺﾞｼｯｸE" panose="020B0900000000000000" pitchFamily="50" charset="-128"/>
              </a:rPr>
              <a:t>なる性</a:t>
            </a:r>
          </a:p>
        </p:txBody>
      </p:sp>
      <p:sp>
        <p:nvSpPr>
          <p:cNvPr id="56" name="正方形/長方形 53"/>
          <p:cNvSpPr/>
          <p:nvPr/>
        </p:nvSpPr>
        <p:spPr>
          <a:xfrm rot="2714971">
            <a:off x="6420774" y="1969450"/>
            <a:ext cx="595041" cy="595041"/>
          </a:xfrm>
          <a:custGeom>
            <a:avLst/>
            <a:gdLst>
              <a:gd name="connsiteX0" fmla="*/ 0 w 1188132"/>
              <a:gd name="connsiteY0" fmla="*/ 0 h 1188132"/>
              <a:gd name="connsiteX1" fmla="*/ 1188132 w 1188132"/>
              <a:gd name="connsiteY1" fmla="*/ 0 h 1188132"/>
              <a:gd name="connsiteX2" fmla="*/ 1188132 w 1188132"/>
              <a:gd name="connsiteY2" fmla="*/ 1188132 h 1188132"/>
              <a:gd name="connsiteX3" fmla="*/ 0 w 1188132"/>
              <a:gd name="connsiteY3" fmla="*/ 1188132 h 1188132"/>
              <a:gd name="connsiteX4" fmla="*/ 0 w 1188132"/>
              <a:gd name="connsiteY4" fmla="*/ 0 h 1188132"/>
              <a:gd name="connsiteX0" fmla="*/ 1188132 w 1279572"/>
              <a:gd name="connsiteY0" fmla="*/ 1188132 h 1279572"/>
              <a:gd name="connsiteX1" fmla="*/ 0 w 1279572"/>
              <a:gd name="connsiteY1" fmla="*/ 1188132 h 1279572"/>
              <a:gd name="connsiteX2" fmla="*/ 0 w 1279572"/>
              <a:gd name="connsiteY2" fmla="*/ 0 h 1279572"/>
              <a:gd name="connsiteX3" fmla="*/ 1188132 w 1279572"/>
              <a:gd name="connsiteY3" fmla="*/ 0 h 1279572"/>
              <a:gd name="connsiteX4" fmla="*/ 1279572 w 1279572"/>
              <a:gd name="connsiteY4" fmla="*/ 1279572 h 1279572"/>
              <a:gd name="connsiteX0" fmla="*/ 1188132 w 1188132"/>
              <a:gd name="connsiteY0" fmla="*/ 1188132 h 1188132"/>
              <a:gd name="connsiteX1" fmla="*/ 0 w 1188132"/>
              <a:gd name="connsiteY1" fmla="*/ 1188132 h 1188132"/>
              <a:gd name="connsiteX2" fmla="*/ 0 w 1188132"/>
              <a:gd name="connsiteY2" fmla="*/ 0 h 1188132"/>
              <a:gd name="connsiteX3" fmla="*/ 1188132 w 1188132"/>
              <a:gd name="connsiteY3" fmla="*/ 0 h 1188132"/>
              <a:gd name="connsiteX0" fmla="*/ 0 w 1188132"/>
              <a:gd name="connsiteY0" fmla="*/ 1188132 h 1188132"/>
              <a:gd name="connsiteX1" fmla="*/ 0 w 1188132"/>
              <a:gd name="connsiteY1" fmla="*/ 0 h 1188132"/>
              <a:gd name="connsiteX2" fmla="*/ 1188132 w 1188132"/>
              <a:gd name="connsiteY2" fmla="*/ 0 h 1188132"/>
            </a:gdLst>
            <a:ahLst/>
            <a:cxnLst>
              <a:cxn ang="0">
                <a:pos x="connsiteX0" y="connsiteY0"/>
              </a:cxn>
              <a:cxn ang="0">
                <a:pos x="connsiteX1" y="connsiteY1"/>
              </a:cxn>
              <a:cxn ang="0">
                <a:pos x="connsiteX2" y="connsiteY2"/>
              </a:cxn>
            </a:cxnLst>
            <a:rect l="l" t="t" r="r" b="b"/>
            <a:pathLst>
              <a:path w="1188132" h="1188132">
                <a:moveTo>
                  <a:pt x="0" y="1188132"/>
                </a:moveTo>
                <a:lnTo>
                  <a:pt x="0" y="0"/>
                </a:lnTo>
                <a:lnTo>
                  <a:pt x="1188132" y="0"/>
                </a:lnTo>
              </a:path>
            </a:pathLst>
          </a:custGeom>
          <a:no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7" name="正方形/長方形 53"/>
          <p:cNvSpPr/>
          <p:nvPr/>
        </p:nvSpPr>
        <p:spPr>
          <a:xfrm rot="2714971">
            <a:off x="3209896" y="1969451"/>
            <a:ext cx="595041" cy="595041"/>
          </a:xfrm>
          <a:custGeom>
            <a:avLst/>
            <a:gdLst>
              <a:gd name="connsiteX0" fmla="*/ 0 w 1188132"/>
              <a:gd name="connsiteY0" fmla="*/ 0 h 1188132"/>
              <a:gd name="connsiteX1" fmla="*/ 1188132 w 1188132"/>
              <a:gd name="connsiteY1" fmla="*/ 0 h 1188132"/>
              <a:gd name="connsiteX2" fmla="*/ 1188132 w 1188132"/>
              <a:gd name="connsiteY2" fmla="*/ 1188132 h 1188132"/>
              <a:gd name="connsiteX3" fmla="*/ 0 w 1188132"/>
              <a:gd name="connsiteY3" fmla="*/ 1188132 h 1188132"/>
              <a:gd name="connsiteX4" fmla="*/ 0 w 1188132"/>
              <a:gd name="connsiteY4" fmla="*/ 0 h 1188132"/>
              <a:gd name="connsiteX0" fmla="*/ 1188132 w 1279572"/>
              <a:gd name="connsiteY0" fmla="*/ 1188132 h 1279572"/>
              <a:gd name="connsiteX1" fmla="*/ 0 w 1279572"/>
              <a:gd name="connsiteY1" fmla="*/ 1188132 h 1279572"/>
              <a:gd name="connsiteX2" fmla="*/ 0 w 1279572"/>
              <a:gd name="connsiteY2" fmla="*/ 0 h 1279572"/>
              <a:gd name="connsiteX3" fmla="*/ 1188132 w 1279572"/>
              <a:gd name="connsiteY3" fmla="*/ 0 h 1279572"/>
              <a:gd name="connsiteX4" fmla="*/ 1279572 w 1279572"/>
              <a:gd name="connsiteY4" fmla="*/ 1279572 h 1279572"/>
              <a:gd name="connsiteX0" fmla="*/ 1188132 w 1188132"/>
              <a:gd name="connsiteY0" fmla="*/ 1188132 h 1188132"/>
              <a:gd name="connsiteX1" fmla="*/ 0 w 1188132"/>
              <a:gd name="connsiteY1" fmla="*/ 1188132 h 1188132"/>
              <a:gd name="connsiteX2" fmla="*/ 0 w 1188132"/>
              <a:gd name="connsiteY2" fmla="*/ 0 h 1188132"/>
              <a:gd name="connsiteX3" fmla="*/ 1188132 w 1188132"/>
              <a:gd name="connsiteY3" fmla="*/ 0 h 1188132"/>
              <a:gd name="connsiteX0" fmla="*/ 0 w 1188132"/>
              <a:gd name="connsiteY0" fmla="*/ 1188132 h 1188132"/>
              <a:gd name="connsiteX1" fmla="*/ 0 w 1188132"/>
              <a:gd name="connsiteY1" fmla="*/ 0 h 1188132"/>
              <a:gd name="connsiteX2" fmla="*/ 1188132 w 1188132"/>
              <a:gd name="connsiteY2" fmla="*/ 0 h 1188132"/>
            </a:gdLst>
            <a:ahLst/>
            <a:cxnLst>
              <a:cxn ang="0">
                <a:pos x="connsiteX0" y="connsiteY0"/>
              </a:cxn>
              <a:cxn ang="0">
                <a:pos x="connsiteX1" y="connsiteY1"/>
              </a:cxn>
              <a:cxn ang="0">
                <a:pos x="connsiteX2" y="connsiteY2"/>
              </a:cxn>
            </a:cxnLst>
            <a:rect l="l" t="t" r="r" b="b"/>
            <a:pathLst>
              <a:path w="1188132" h="1188132">
                <a:moveTo>
                  <a:pt x="0" y="1188132"/>
                </a:moveTo>
                <a:lnTo>
                  <a:pt x="0" y="0"/>
                </a:lnTo>
                <a:lnTo>
                  <a:pt x="1188132" y="0"/>
                </a:lnTo>
              </a:path>
            </a:pathLst>
          </a:custGeom>
          <a:no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grpSp>
        <p:nvGrpSpPr>
          <p:cNvPr id="141" name="グループ化 140"/>
          <p:cNvGrpSpPr/>
          <p:nvPr/>
        </p:nvGrpSpPr>
        <p:grpSpPr>
          <a:xfrm>
            <a:off x="2517161" y="2659985"/>
            <a:ext cx="447063" cy="532553"/>
            <a:chOff x="2526685" y="2695610"/>
            <a:chExt cx="447063" cy="532553"/>
          </a:xfrm>
        </p:grpSpPr>
        <p:sp>
          <p:nvSpPr>
            <p:cNvPr id="58" name="正方形/長方形 53"/>
            <p:cNvSpPr/>
            <p:nvPr/>
          </p:nvSpPr>
          <p:spPr>
            <a:xfrm rot="2714971">
              <a:off x="2526684" y="2781099"/>
              <a:ext cx="447065" cy="447063"/>
            </a:xfrm>
            <a:custGeom>
              <a:avLst/>
              <a:gdLst>
                <a:gd name="connsiteX0" fmla="*/ 0 w 1188132"/>
                <a:gd name="connsiteY0" fmla="*/ 0 h 1188132"/>
                <a:gd name="connsiteX1" fmla="*/ 1188132 w 1188132"/>
                <a:gd name="connsiteY1" fmla="*/ 0 h 1188132"/>
                <a:gd name="connsiteX2" fmla="*/ 1188132 w 1188132"/>
                <a:gd name="connsiteY2" fmla="*/ 1188132 h 1188132"/>
                <a:gd name="connsiteX3" fmla="*/ 0 w 1188132"/>
                <a:gd name="connsiteY3" fmla="*/ 1188132 h 1188132"/>
                <a:gd name="connsiteX4" fmla="*/ 0 w 1188132"/>
                <a:gd name="connsiteY4" fmla="*/ 0 h 1188132"/>
                <a:gd name="connsiteX0" fmla="*/ 1188132 w 1279572"/>
                <a:gd name="connsiteY0" fmla="*/ 1188132 h 1279572"/>
                <a:gd name="connsiteX1" fmla="*/ 0 w 1279572"/>
                <a:gd name="connsiteY1" fmla="*/ 1188132 h 1279572"/>
                <a:gd name="connsiteX2" fmla="*/ 0 w 1279572"/>
                <a:gd name="connsiteY2" fmla="*/ 0 h 1279572"/>
                <a:gd name="connsiteX3" fmla="*/ 1188132 w 1279572"/>
                <a:gd name="connsiteY3" fmla="*/ 0 h 1279572"/>
                <a:gd name="connsiteX4" fmla="*/ 1279572 w 1279572"/>
                <a:gd name="connsiteY4" fmla="*/ 1279572 h 1279572"/>
                <a:gd name="connsiteX0" fmla="*/ 1188132 w 1188132"/>
                <a:gd name="connsiteY0" fmla="*/ 1188132 h 1188132"/>
                <a:gd name="connsiteX1" fmla="*/ 0 w 1188132"/>
                <a:gd name="connsiteY1" fmla="*/ 1188132 h 1188132"/>
                <a:gd name="connsiteX2" fmla="*/ 0 w 1188132"/>
                <a:gd name="connsiteY2" fmla="*/ 0 h 1188132"/>
                <a:gd name="connsiteX3" fmla="*/ 1188132 w 1188132"/>
                <a:gd name="connsiteY3" fmla="*/ 0 h 1188132"/>
                <a:gd name="connsiteX0" fmla="*/ 0 w 1188132"/>
                <a:gd name="connsiteY0" fmla="*/ 1188132 h 1188132"/>
                <a:gd name="connsiteX1" fmla="*/ 0 w 1188132"/>
                <a:gd name="connsiteY1" fmla="*/ 0 h 1188132"/>
                <a:gd name="connsiteX2" fmla="*/ 1188132 w 1188132"/>
                <a:gd name="connsiteY2" fmla="*/ 0 h 1188132"/>
              </a:gdLst>
              <a:ahLst/>
              <a:cxnLst>
                <a:cxn ang="0">
                  <a:pos x="connsiteX0" y="connsiteY0"/>
                </a:cxn>
                <a:cxn ang="0">
                  <a:pos x="connsiteX1" y="connsiteY1"/>
                </a:cxn>
                <a:cxn ang="0">
                  <a:pos x="connsiteX2" y="connsiteY2"/>
                </a:cxn>
              </a:cxnLst>
              <a:rect l="l" t="t" r="r" b="b"/>
              <a:pathLst>
                <a:path w="1188132" h="1188132">
                  <a:moveTo>
                    <a:pt x="0" y="1188132"/>
                  </a:moveTo>
                  <a:lnTo>
                    <a:pt x="0" y="0"/>
                  </a:lnTo>
                  <a:lnTo>
                    <a:pt x="1188132" y="0"/>
                  </a:lnTo>
                </a:path>
              </a:pathLst>
            </a:custGeom>
            <a:no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1" name="正方形/長方形 60"/>
            <p:cNvSpPr/>
            <p:nvPr/>
          </p:nvSpPr>
          <p:spPr>
            <a:xfrm>
              <a:off x="2750371" y="2695610"/>
              <a:ext cx="0" cy="235146"/>
            </a:xfrm>
            <a:custGeom>
              <a:avLst/>
              <a:gdLst>
                <a:gd name="connsiteX0" fmla="*/ 0 w 612068"/>
                <a:gd name="connsiteY0" fmla="*/ 0 h 504056"/>
                <a:gd name="connsiteX1" fmla="*/ 612068 w 612068"/>
                <a:gd name="connsiteY1" fmla="*/ 0 h 504056"/>
                <a:gd name="connsiteX2" fmla="*/ 612068 w 612068"/>
                <a:gd name="connsiteY2" fmla="*/ 504056 h 504056"/>
                <a:gd name="connsiteX3" fmla="*/ 0 w 612068"/>
                <a:gd name="connsiteY3" fmla="*/ 504056 h 504056"/>
                <a:gd name="connsiteX4" fmla="*/ 0 w 612068"/>
                <a:gd name="connsiteY4" fmla="*/ 0 h 504056"/>
                <a:gd name="connsiteX0" fmla="*/ 612068 w 703508"/>
                <a:gd name="connsiteY0" fmla="*/ 0 h 504056"/>
                <a:gd name="connsiteX1" fmla="*/ 612068 w 703508"/>
                <a:gd name="connsiteY1" fmla="*/ 504056 h 504056"/>
                <a:gd name="connsiteX2" fmla="*/ 0 w 703508"/>
                <a:gd name="connsiteY2" fmla="*/ 504056 h 504056"/>
                <a:gd name="connsiteX3" fmla="*/ 0 w 703508"/>
                <a:gd name="connsiteY3" fmla="*/ 0 h 504056"/>
                <a:gd name="connsiteX4" fmla="*/ 703508 w 703508"/>
                <a:gd name="connsiteY4" fmla="*/ 91440 h 504056"/>
                <a:gd name="connsiteX0" fmla="*/ 612068 w 612068"/>
                <a:gd name="connsiteY0" fmla="*/ 0 h 504056"/>
                <a:gd name="connsiteX1" fmla="*/ 612068 w 612068"/>
                <a:gd name="connsiteY1" fmla="*/ 504056 h 504056"/>
                <a:gd name="connsiteX2" fmla="*/ 0 w 612068"/>
                <a:gd name="connsiteY2" fmla="*/ 504056 h 504056"/>
                <a:gd name="connsiteX3" fmla="*/ 0 w 612068"/>
                <a:gd name="connsiteY3" fmla="*/ 0 h 504056"/>
                <a:gd name="connsiteX0" fmla="*/ 612068 w 612068"/>
                <a:gd name="connsiteY0" fmla="*/ 504056 h 504056"/>
                <a:gd name="connsiteX1" fmla="*/ 0 w 612068"/>
                <a:gd name="connsiteY1" fmla="*/ 504056 h 504056"/>
                <a:gd name="connsiteX2" fmla="*/ 0 w 612068"/>
                <a:gd name="connsiteY2" fmla="*/ 0 h 504056"/>
                <a:gd name="connsiteX0" fmla="*/ 0 w 0"/>
                <a:gd name="connsiteY0" fmla="*/ 504056 h 504056"/>
                <a:gd name="connsiteX1" fmla="*/ 0 w 0"/>
                <a:gd name="connsiteY1" fmla="*/ 0 h 504056"/>
              </a:gdLst>
              <a:ahLst/>
              <a:cxnLst>
                <a:cxn ang="0">
                  <a:pos x="connsiteX0" y="connsiteY0"/>
                </a:cxn>
                <a:cxn ang="0">
                  <a:pos x="connsiteX1" y="connsiteY1"/>
                </a:cxn>
              </a:cxnLst>
              <a:rect l="l" t="t" r="r" b="b"/>
              <a:pathLst>
                <a:path h="504056">
                  <a:moveTo>
                    <a:pt x="0" y="504056"/>
                  </a:moveTo>
                  <a:lnTo>
                    <a:pt x="0" y="0"/>
                  </a:lnTo>
                </a:path>
              </a:pathLst>
            </a:custGeom>
            <a:no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grpSp>
      <p:sp>
        <p:nvSpPr>
          <p:cNvPr id="65" name="Freeform 12"/>
          <p:cNvSpPr>
            <a:spLocks/>
          </p:cNvSpPr>
          <p:nvPr/>
        </p:nvSpPr>
        <p:spPr bwMode="auto">
          <a:xfrm>
            <a:off x="4170641" y="2921537"/>
            <a:ext cx="282575" cy="606425"/>
          </a:xfrm>
          <a:custGeom>
            <a:avLst/>
            <a:gdLst>
              <a:gd name="T0" fmla="*/ 103 w 178"/>
              <a:gd name="T1" fmla="*/ 3 h 382"/>
              <a:gd name="T2" fmla="*/ 119 w 178"/>
              <a:gd name="T3" fmla="*/ 21 h 382"/>
              <a:gd name="T4" fmla="*/ 120 w 178"/>
              <a:gd name="T5" fmla="*/ 44 h 382"/>
              <a:gd name="T6" fmla="*/ 104 w 178"/>
              <a:gd name="T7" fmla="*/ 62 h 382"/>
              <a:gd name="T8" fmla="*/ 123 w 178"/>
              <a:gd name="T9" fmla="*/ 64 h 382"/>
              <a:gd name="T10" fmla="*/ 134 w 178"/>
              <a:gd name="T11" fmla="*/ 67 h 382"/>
              <a:gd name="T12" fmla="*/ 149 w 178"/>
              <a:gd name="T13" fmla="*/ 86 h 382"/>
              <a:gd name="T14" fmla="*/ 177 w 178"/>
              <a:gd name="T15" fmla="*/ 182 h 382"/>
              <a:gd name="T16" fmla="*/ 177 w 178"/>
              <a:gd name="T17" fmla="*/ 189 h 382"/>
              <a:gd name="T18" fmla="*/ 172 w 178"/>
              <a:gd name="T19" fmla="*/ 197 h 382"/>
              <a:gd name="T20" fmla="*/ 165 w 178"/>
              <a:gd name="T21" fmla="*/ 198 h 382"/>
              <a:gd name="T22" fmla="*/ 157 w 178"/>
              <a:gd name="T23" fmla="*/ 195 h 382"/>
              <a:gd name="T24" fmla="*/ 153 w 178"/>
              <a:gd name="T25" fmla="*/ 189 h 382"/>
              <a:gd name="T26" fmla="*/ 123 w 178"/>
              <a:gd name="T27" fmla="*/ 104 h 382"/>
              <a:gd name="T28" fmla="*/ 163 w 178"/>
              <a:gd name="T29" fmla="*/ 257 h 382"/>
              <a:gd name="T30" fmla="*/ 123 w 178"/>
              <a:gd name="T31" fmla="*/ 367 h 382"/>
              <a:gd name="T32" fmla="*/ 120 w 178"/>
              <a:gd name="T33" fmla="*/ 376 h 382"/>
              <a:gd name="T34" fmla="*/ 113 w 178"/>
              <a:gd name="T35" fmla="*/ 380 h 382"/>
              <a:gd name="T36" fmla="*/ 104 w 178"/>
              <a:gd name="T37" fmla="*/ 380 h 382"/>
              <a:gd name="T38" fmla="*/ 97 w 178"/>
              <a:gd name="T39" fmla="*/ 376 h 382"/>
              <a:gd name="T40" fmla="*/ 94 w 178"/>
              <a:gd name="T41" fmla="*/ 367 h 382"/>
              <a:gd name="T42" fmla="*/ 85 w 178"/>
              <a:gd name="T43" fmla="*/ 257 h 382"/>
              <a:gd name="T44" fmla="*/ 83 w 178"/>
              <a:gd name="T45" fmla="*/ 371 h 382"/>
              <a:gd name="T46" fmla="*/ 79 w 178"/>
              <a:gd name="T47" fmla="*/ 379 h 382"/>
              <a:gd name="T48" fmla="*/ 70 w 178"/>
              <a:gd name="T49" fmla="*/ 382 h 382"/>
              <a:gd name="T50" fmla="*/ 61 w 178"/>
              <a:gd name="T51" fmla="*/ 379 h 382"/>
              <a:gd name="T52" fmla="*/ 55 w 178"/>
              <a:gd name="T53" fmla="*/ 371 h 382"/>
              <a:gd name="T54" fmla="*/ 55 w 178"/>
              <a:gd name="T55" fmla="*/ 257 h 382"/>
              <a:gd name="T56" fmla="*/ 58 w 178"/>
              <a:gd name="T57" fmla="*/ 106 h 382"/>
              <a:gd name="T58" fmla="*/ 51 w 178"/>
              <a:gd name="T59" fmla="*/ 104 h 382"/>
              <a:gd name="T60" fmla="*/ 24 w 178"/>
              <a:gd name="T61" fmla="*/ 192 h 382"/>
              <a:gd name="T62" fmla="*/ 18 w 178"/>
              <a:gd name="T63" fmla="*/ 198 h 382"/>
              <a:gd name="T64" fmla="*/ 11 w 178"/>
              <a:gd name="T65" fmla="*/ 198 h 382"/>
              <a:gd name="T66" fmla="*/ 3 w 178"/>
              <a:gd name="T67" fmla="*/ 194 h 382"/>
              <a:gd name="T68" fmla="*/ 0 w 178"/>
              <a:gd name="T69" fmla="*/ 186 h 382"/>
              <a:gd name="T70" fmla="*/ 29 w 178"/>
              <a:gd name="T71" fmla="*/ 89 h 382"/>
              <a:gd name="T72" fmla="*/ 36 w 178"/>
              <a:gd name="T73" fmla="*/ 74 h 382"/>
              <a:gd name="T74" fmla="*/ 58 w 178"/>
              <a:gd name="T75" fmla="*/ 64 h 382"/>
              <a:gd name="T76" fmla="*/ 58 w 178"/>
              <a:gd name="T77" fmla="*/ 64 h 382"/>
              <a:gd name="T78" fmla="*/ 74 w 178"/>
              <a:gd name="T79" fmla="*/ 62 h 382"/>
              <a:gd name="T80" fmla="*/ 58 w 178"/>
              <a:gd name="T81" fmla="*/ 44 h 382"/>
              <a:gd name="T82" fmla="*/ 60 w 178"/>
              <a:gd name="T83" fmla="*/ 21 h 382"/>
              <a:gd name="T84" fmla="*/ 76 w 178"/>
              <a:gd name="T85"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382">
                <a:moveTo>
                  <a:pt x="89" y="0"/>
                </a:moveTo>
                <a:lnTo>
                  <a:pt x="103" y="3"/>
                </a:lnTo>
                <a:lnTo>
                  <a:pt x="113" y="10"/>
                </a:lnTo>
                <a:lnTo>
                  <a:pt x="119" y="21"/>
                </a:lnTo>
                <a:lnTo>
                  <a:pt x="122" y="32"/>
                </a:lnTo>
                <a:lnTo>
                  <a:pt x="120" y="44"/>
                </a:lnTo>
                <a:lnTo>
                  <a:pt x="113" y="55"/>
                </a:lnTo>
                <a:lnTo>
                  <a:pt x="104" y="62"/>
                </a:lnTo>
                <a:lnTo>
                  <a:pt x="106" y="64"/>
                </a:lnTo>
                <a:lnTo>
                  <a:pt x="123" y="64"/>
                </a:lnTo>
                <a:lnTo>
                  <a:pt x="123" y="64"/>
                </a:lnTo>
                <a:lnTo>
                  <a:pt x="134" y="67"/>
                </a:lnTo>
                <a:lnTo>
                  <a:pt x="143" y="74"/>
                </a:lnTo>
                <a:lnTo>
                  <a:pt x="149" y="86"/>
                </a:lnTo>
                <a:lnTo>
                  <a:pt x="150" y="89"/>
                </a:lnTo>
                <a:lnTo>
                  <a:pt x="177" y="182"/>
                </a:lnTo>
                <a:lnTo>
                  <a:pt x="178" y="186"/>
                </a:lnTo>
                <a:lnTo>
                  <a:pt x="177" y="189"/>
                </a:lnTo>
                <a:lnTo>
                  <a:pt x="175" y="194"/>
                </a:lnTo>
                <a:lnTo>
                  <a:pt x="172" y="197"/>
                </a:lnTo>
                <a:lnTo>
                  <a:pt x="168" y="198"/>
                </a:lnTo>
                <a:lnTo>
                  <a:pt x="165" y="198"/>
                </a:lnTo>
                <a:lnTo>
                  <a:pt x="160" y="198"/>
                </a:lnTo>
                <a:lnTo>
                  <a:pt x="157" y="195"/>
                </a:lnTo>
                <a:lnTo>
                  <a:pt x="155" y="192"/>
                </a:lnTo>
                <a:lnTo>
                  <a:pt x="153" y="189"/>
                </a:lnTo>
                <a:lnTo>
                  <a:pt x="128" y="104"/>
                </a:lnTo>
                <a:lnTo>
                  <a:pt x="123" y="104"/>
                </a:lnTo>
                <a:lnTo>
                  <a:pt x="123" y="115"/>
                </a:lnTo>
                <a:lnTo>
                  <a:pt x="163" y="257"/>
                </a:lnTo>
                <a:lnTo>
                  <a:pt x="123" y="257"/>
                </a:lnTo>
                <a:lnTo>
                  <a:pt x="123" y="367"/>
                </a:lnTo>
                <a:lnTo>
                  <a:pt x="123" y="371"/>
                </a:lnTo>
                <a:lnTo>
                  <a:pt x="120" y="376"/>
                </a:lnTo>
                <a:lnTo>
                  <a:pt x="117" y="379"/>
                </a:lnTo>
                <a:lnTo>
                  <a:pt x="113" y="380"/>
                </a:lnTo>
                <a:lnTo>
                  <a:pt x="109" y="382"/>
                </a:lnTo>
                <a:lnTo>
                  <a:pt x="104" y="380"/>
                </a:lnTo>
                <a:lnTo>
                  <a:pt x="100" y="379"/>
                </a:lnTo>
                <a:lnTo>
                  <a:pt x="97" y="376"/>
                </a:lnTo>
                <a:lnTo>
                  <a:pt x="95" y="371"/>
                </a:lnTo>
                <a:lnTo>
                  <a:pt x="94" y="367"/>
                </a:lnTo>
                <a:lnTo>
                  <a:pt x="94" y="257"/>
                </a:lnTo>
                <a:lnTo>
                  <a:pt x="85" y="257"/>
                </a:lnTo>
                <a:lnTo>
                  <a:pt x="85" y="367"/>
                </a:lnTo>
                <a:lnTo>
                  <a:pt x="83" y="371"/>
                </a:lnTo>
                <a:lnTo>
                  <a:pt x="82" y="376"/>
                </a:lnTo>
                <a:lnTo>
                  <a:pt x="79" y="379"/>
                </a:lnTo>
                <a:lnTo>
                  <a:pt x="74" y="380"/>
                </a:lnTo>
                <a:lnTo>
                  <a:pt x="70" y="382"/>
                </a:lnTo>
                <a:lnTo>
                  <a:pt x="66" y="380"/>
                </a:lnTo>
                <a:lnTo>
                  <a:pt x="61" y="379"/>
                </a:lnTo>
                <a:lnTo>
                  <a:pt x="58" y="376"/>
                </a:lnTo>
                <a:lnTo>
                  <a:pt x="55" y="371"/>
                </a:lnTo>
                <a:lnTo>
                  <a:pt x="55" y="367"/>
                </a:lnTo>
                <a:lnTo>
                  <a:pt x="55" y="257"/>
                </a:lnTo>
                <a:lnTo>
                  <a:pt x="15" y="257"/>
                </a:lnTo>
                <a:lnTo>
                  <a:pt x="58" y="106"/>
                </a:lnTo>
                <a:lnTo>
                  <a:pt x="58" y="104"/>
                </a:lnTo>
                <a:lnTo>
                  <a:pt x="51" y="104"/>
                </a:lnTo>
                <a:lnTo>
                  <a:pt x="26" y="189"/>
                </a:lnTo>
                <a:lnTo>
                  <a:pt x="24" y="192"/>
                </a:lnTo>
                <a:lnTo>
                  <a:pt x="21" y="195"/>
                </a:lnTo>
                <a:lnTo>
                  <a:pt x="18" y="198"/>
                </a:lnTo>
                <a:lnTo>
                  <a:pt x="14" y="198"/>
                </a:lnTo>
                <a:lnTo>
                  <a:pt x="11" y="198"/>
                </a:lnTo>
                <a:lnTo>
                  <a:pt x="6" y="197"/>
                </a:lnTo>
                <a:lnTo>
                  <a:pt x="3" y="194"/>
                </a:lnTo>
                <a:lnTo>
                  <a:pt x="2" y="189"/>
                </a:lnTo>
                <a:lnTo>
                  <a:pt x="0" y="186"/>
                </a:lnTo>
                <a:lnTo>
                  <a:pt x="2" y="182"/>
                </a:lnTo>
                <a:lnTo>
                  <a:pt x="29" y="89"/>
                </a:lnTo>
                <a:lnTo>
                  <a:pt x="30" y="86"/>
                </a:lnTo>
                <a:lnTo>
                  <a:pt x="36" y="74"/>
                </a:lnTo>
                <a:lnTo>
                  <a:pt x="46" y="67"/>
                </a:lnTo>
                <a:lnTo>
                  <a:pt x="58" y="64"/>
                </a:lnTo>
                <a:lnTo>
                  <a:pt x="58" y="64"/>
                </a:lnTo>
                <a:lnTo>
                  <a:pt x="58" y="64"/>
                </a:lnTo>
                <a:lnTo>
                  <a:pt x="74" y="64"/>
                </a:lnTo>
                <a:lnTo>
                  <a:pt x="74" y="62"/>
                </a:lnTo>
                <a:lnTo>
                  <a:pt x="66" y="55"/>
                </a:lnTo>
                <a:lnTo>
                  <a:pt x="58" y="44"/>
                </a:lnTo>
                <a:lnTo>
                  <a:pt x="57" y="32"/>
                </a:lnTo>
                <a:lnTo>
                  <a:pt x="60" y="21"/>
                </a:lnTo>
                <a:lnTo>
                  <a:pt x="66" y="10"/>
                </a:lnTo>
                <a:lnTo>
                  <a:pt x="76" y="3"/>
                </a:lnTo>
                <a:lnTo>
                  <a:pt x="89" y="0"/>
                </a:lnTo>
                <a:close/>
              </a:path>
            </a:pathLst>
          </a:custGeom>
          <a:solidFill>
            <a:srgbClr val="F67EA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66" name="Freeform 13"/>
          <p:cNvSpPr>
            <a:spLocks/>
          </p:cNvSpPr>
          <p:nvPr/>
        </p:nvSpPr>
        <p:spPr bwMode="auto">
          <a:xfrm>
            <a:off x="3643530" y="2921537"/>
            <a:ext cx="279400" cy="606425"/>
          </a:xfrm>
          <a:custGeom>
            <a:avLst/>
            <a:gdLst>
              <a:gd name="T0" fmla="*/ 100 w 176"/>
              <a:gd name="T1" fmla="*/ 3 h 382"/>
              <a:gd name="T2" fmla="*/ 118 w 176"/>
              <a:gd name="T3" fmla="*/ 21 h 382"/>
              <a:gd name="T4" fmla="*/ 118 w 176"/>
              <a:gd name="T5" fmla="*/ 46 h 382"/>
              <a:gd name="T6" fmla="*/ 99 w 176"/>
              <a:gd name="T7" fmla="*/ 64 h 382"/>
              <a:gd name="T8" fmla="*/ 121 w 176"/>
              <a:gd name="T9" fmla="*/ 64 h 382"/>
              <a:gd name="T10" fmla="*/ 142 w 176"/>
              <a:gd name="T11" fmla="*/ 74 h 382"/>
              <a:gd name="T12" fmla="*/ 148 w 176"/>
              <a:gd name="T13" fmla="*/ 89 h 382"/>
              <a:gd name="T14" fmla="*/ 176 w 176"/>
              <a:gd name="T15" fmla="*/ 186 h 382"/>
              <a:gd name="T16" fmla="*/ 173 w 176"/>
              <a:gd name="T17" fmla="*/ 194 h 382"/>
              <a:gd name="T18" fmla="*/ 167 w 176"/>
              <a:gd name="T19" fmla="*/ 198 h 382"/>
              <a:gd name="T20" fmla="*/ 158 w 176"/>
              <a:gd name="T21" fmla="*/ 198 h 382"/>
              <a:gd name="T22" fmla="*/ 152 w 176"/>
              <a:gd name="T23" fmla="*/ 192 h 382"/>
              <a:gd name="T24" fmla="*/ 129 w 176"/>
              <a:gd name="T25" fmla="*/ 114 h 382"/>
              <a:gd name="T26" fmla="*/ 123 w 176"/>
              <a:gd name="T27" fmla="*/ 238 h 382"/>
              <a:gd name="T28" fmla="*/ 121 w 176"/>
              <a:gd name="T29" fmla="*/ 371 h 382"/>
              <a:gd name="T30" fmla="*/ 115 w 176"/>
              <a:gd name="T31" fmla="*/ 379 h 382"/>
              <a:gd name="T32" fmla="*/ 106 w 176"/>
              <a:gd name="T33" fmla="*/ 382 h 382"/>
              <a:gd name="T34" fmla="*/ 97 w 176"/>
              <a:gd name="T35" fmla="*/ 379 h 382"/>
              <a:gd name="T36" fmla="*/ 93 w 176"/>
              <a:gd name="T37" fmla="*/ 371 h 382"/>
              <a:gd name="T38" fmla="*/ 91 w 176"/>
              <a:gd name="T39" fmla="*/ 238 h 382"/>
              <a:gd name="T40" fmla="*/ 83 w 176"/>
              <a:gd name="T41" fmla="*/ 367 h 382"/>
              <a:gd name="T42" fmla="*/ 80 w 176"/>
              <a:gd name="T43" fmla="*/ 376 h 382"/>
              <a:gd name="T44" fmla="*/ 72 w 176"/>
              <a:gd name="T45" fmla="*/ 380 h 382"/>
              <a:gd name="T46" fmla="*/ 63 w 176"/>
              <a:gd name="T47" fmla="*/ 380 h 382"/>
              <a:gd name="T48" fmla="*/ 56 w 176"/>
              <a:gd name="T49" fmla="*/ 376 h 382"/>
              <a:gd name="T50" fmla="*/ 53 w 176"/>
              <a:gd name="T51" fmla="*/ 367 h 382"/>
              <a:gd name="T52" fmla="*/ 46 w 176"/>
              <a:gd name="T53" fmla="*/ 238 h 382"/>
              <a:gd name="T54" fmla="*/ 25 w 176"/>
              <a:gd name="T55" fmla="*/ 189 h 382"/>
              <a:gd name="T56" fmla="*/ 20 w 176"/>
              <a:gd name="T57" fmla="*/ 195 h 382"/>
              <a:gd name="T58" fmla="*/ 11 w 176"/>
              <a:gd name="T59" fmla="*/ 198 h 382"/>
              <a:gd name="T60" fmla="*/ 4 w 176"/>
              <a:gd name="T61" fmla="*/ 197 h 382"/>
              <a:gd name="T62" fmla="*/ 0 w 176"/>
              <a:gd name="T63" fmla="*/ 189 h 382"/>
              <a:gd name="T64" fmla="*/ 0 w 176"/>
              <a:gd name="T65" fmla="*/ 182 h 382"/>
              <a:gd name="T66" fmla="*/ 28 w 176"/>
              <a:gd name="T67" fmla="*/ 86 h 382"/>
              <a:gd name="T68" fmla="*/ 44 w 176"/>
              <a:gd name="T69" fmla="*/ 67 h 382"/>
              <a:gd name="T70" fmla="*/ 57 w 176"/>
              <a:gd name="T71" fmla="*/ 64 h 382"/>
              <a:gd name="T72" fmla="*/ 75 w 176"/>
              <a:gd name="T73" fmla="*/ 64 h 382"/>
              <a:gd name="T74" fmla="*/ 57 w 176"/>
              <a:gd name="T75" fmla="*/ 46 h 382"/>
              <a:gd name="T76" fmla="*/ 57 w 176"/>
              <a:gd name="T77" fmla="*/ 21 h 382"/>
              <a:gd name="T78" fmla="*/ 75 w 176"/>
              <a:gd name="T79"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382">
                <a:moveTo>
                  <a:pt x="87" y="0"/>
                </a:moveTo>
                <a:lnTo>
                  <a:pt x="100" y="3"/>
                </a:lnTo>
                <a:lnTo>
                  <a:pt x="111" y="10"/>
                </a:lnTo>
                <a:lnTo>
                  <a:pt x="118" y="21"/>
                </a:lnTo>
                <a:lnTo>
                  <a:pt x="120" y="32"/>
                </a:lnTo>
                <a:lnTo>
                  <a:pt x="118" y="46"/>
                </a:lnTo>
                <a:lnTo>
                  <a:pt x="111" y="56"/>
                </a:lnTo>
                <a:lnTo>
                  <a:pt x="99" y="64"/>
                </a:lnTo>
                <a:lnTo>
                  <a:pt x="121" y="64"/>
                </a:lnTo>
                <a:lnTo>
                  <a:pt x="121" y="64"/>
                </a:lnTo>
                <a:lnTo>
                  <a:pt x="133" y="67"/>
                </a:lnTo>
                <a:lnTo>
                  <a:pt x="142" y="74"/>
                </a:lnTo>
                <a:lnTo>
                  <a:pt x="146" y="86"/>
                </a:lnTo>
                <a:lnTo>
                  <a:pt x="148" y="89"/>
                </a:lnTo>
                <a:lnTo>
                  <a:pt x="176" y="182"/>
                </a:lnTo>
                <a:lnTo>
                  <a:pt x="176" y="186"/>
                </a:lnTo>
                <a:lnTo>
                  <a:pt x="174" y="189"/>
                </a:lnTo>
                <a:lnTo>
                  <a:pt x="173" y="194"/>
                </a:lnTo>
                <a:lnTo>
                  <a:pt x="170" y="197"/>
                </a:lnTo>
                <a:lnTo>
                  <a:pt x="167" y="198"/>
                </a:lnTo>
                <a:lnTo>
                  <a:pt x="163" y="198"/>
                </a:lnTo>
                <a:lnTo>
                  <a:pt x="158" y="198"/>
                </a:lnTo>
                <a:lnTo>
                  <a:pt x="155" y="195"/>
                </a:lnTo>
                <a:lnTo>
                  <a:pt x="152" y="192"/>
                </a:lnTo>
                <a:lnTo>
                  <a:pt x="151" y="189"/>
                </a:lnTo>
                <a:lnTo>
                  <a:pt x="129" y="114"/>
                </a:lnTo>
                <a:lnTo>
                  <a:pt x="129" y="238"/>
                </a:lnTo>
                <a:lnTo>
                  <a:pt x="123" y="238"/>
                </a:lnTo>
                <a:lnTo>
                  <a:pt x="123" y="367"/>
                </a:lnTo>
                <a:lnTo>
                  <a:pt x="121" y="371"/>
                </a:lnTo>
                <a:lnTo>
                  <a:pt x="120" y="376"/>
                </a:lnTo>
                <a:lnTo>
                  <a:pt x="115" y="379"/>
                </a:lnTo>
                <a:lnTo>
                  <a:pt x="112" y="380"/>
                </a:lnTo>
                <a:lnTo>
                  <a:pt x="106" y="382"/>
                </a:lnTo>
                <a:lnTo>
                  <a:pt x="102" y="380"/>
                </a:lnTo>
                <a:lnTo>
                  <a:pt x="97" y="379"/>
                </a:lnTo>
                <a:lnTo>
                  <a:pt x="94" y="376"/>
                </a:lnTo>
                <a:lnTo>
                  <a:pt x="93" y="371"/>
                </a:lnTo>
                <a:lnTo>
                  <a:pt x="91" y="367"/>
                </a:lnTo>
                <a:lnTo>
                  <a:pt x="91" y="238"/>
                </a:lnTo>
                <a:lnTo>
                  <a:pt x="83" y="238"/>
                </a:lnTo>
                <a:lnTo>
                  <a:pt x="83" y="367"/>
                </a:lnTo>
                <a:lnTo>
                  <a:pt x="83" y="371"/>
                </a:lnTo>
                <a:lnTo>
                  <a:pt x="80" y="376"/>
                </a:lnTo>
                <a:lnTo>
                  <a:pt x="77" y="379"/>
                </a:lnTo>
                <a:lnTo>
                  <a:pt x="72" y="380"/>
                </a:lnTo>
                <a:lnTo>
                  <a:pt x="68" y="382"/>
                </a:lnTo>
                <a:lnTo>
                  <a:pt x="63" y="380"/>
                </a:lnTo>
                <a:lnTo>
                  <a:pt x="59" y="379"/>
                </a:lnTo>
                <a:lnTo>
                  <a:pt x="56" y="376"/>
                </a:lnTo>
                <a:lnTo>
                  <a:pt x="54" y="371"/>
                </a:lnTo>
                <a:lnTo>
                  <a:pt x="53" y="367"/>
                </a:lnTo>
                <a:lnTo>
                  <a:pt x="53" y="238"/>
                </a:lnTo>
                <a:lnTo>
                  <a:pt x="46" y="238"/>
                </a:lnTo>
                <a:lnTo>
                  <a:pt x="46" y="115"/>
                </a:lnTo>
                <a:lnTo>
                  <a:pt x="25" y="189"/>
                </a:lnTo>
                <a:lnTo>
                  <a:pt x="22" y="192"/>
                </a:lnTo>
                <a:lnTo>
                  <a:pt x="20" y="195"/>
                </a:lnTo>
                <a:lnTo>
                  <a:pt x="16" y="198"/>
                </a:lnTo>
                <a:lnTo>
                  <a:pt x="11" y="198"/>
                </a:lnTo>
                <a:lnTo>
                  <a:pt x="8" y="198"/>
                </a:lnTo>
                <a:lnTo>
                  <a:pt x="4" y="197"/>
                </a:lnTo>
                <a:lnTo>
                  <a:pt x="3" y="194"/>
                </a:lnTo>
                <a:lnTo>
                  <a:pt x="0" y="189"/>
                </a:lnTo>
                <a:lnTo>
                  <a:pt x="0" y="186"/>
                </a:lnTo>
                <a:lnTo>
                  <a:pt x="0" y="182"/>
                </a:lnTo>
                <a:lnTo>
                  <a:pt x="26" y="89"/>
                </a:lnTo>
                <a:lnTo>
                  <a:pt x="28" y="86"/>
                </a:lnTo>
                <a:lnTo>
                  <a:pt x="34" y="74"/>
                </a:lnTo>
                <a:lnTo>
                  <a:pt x="44" y="67"/>
                </a:lnTo>
                <a:lnTo>
                  <a:pt x="56" y="64"/>
                </a:lnTo>
                <a:lnTo>
                  <a:pt x="57" y="64"/>
                </a:lnTo>
                <a:lnTo>
                  <a:pt x="57" y="64"/>
                </a:lnTo>
                <a:lnTo>
                  <a:pt x="75" y="64"/>
                </a:lnTo>
                <a:lnTo>
                  <a:pt x="65" y="56"/>
                </a:lnTo>
                <a:lnTo>
                  <a:pt x="57" y="46"/>
                </a:lnTo>
                <a:lnTo>
                  <a:pt x="54" y="32"/>
                </a:lnTo>
                <a:lnTo>
                  <a:pt x="57" y="21"/>
                </a:lnTo>
                <a:lnTo>
                  <a:pt x="65" y="10"/>
                </a:lnTo>
                <a:lnTo>
                  <a:pt x="75" y="3"/>
                </a:lnTo>
                <a:lnTo>
                  <a:pt x="87" y="0"/>
                </a:lnTo>
                <a:close/>
              </a:path>
            </a:pathLst>
          </a:custGeom>
          <a:solidFill>
            <a:srgbClr val="00A4DE"/>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grpSp>
        <p:nvGrpSpPr>
          <p:cNvPr id="127" name="グループ化 126"/>
          <p:cNvGrpSpPr/>
          <p:nvPr/>
        </p:nvGrpSpPr>
        <p:grpSpPr>
          <a:xfrm>
            <a:off x="4608339" y="2921537"/>
            <a:ext cx="474663" cy="606425"/>
            <a:chOff x="4547957" y="3390584"/>
            <a:chExt cx="474663" cy="606425"/>
          </a:xfrm>
        </p:grpSpPr>
        <p:sp>
          <p:nvSpPr>
            <p:cNvPr id="67" name="Freeform 15"/>
            <p:cNvSpPr>
              <a:spLocks/>
            </p:cNvSpPr>
            <p:nvPr/>
          </p:nvSpPr>
          <p:spPr bwMode="auto">
            <a:xfrm>
              <a:off x="4547957" y="3390584"/>
              <a:ext cx="279400" cy="606425"/>
            </a:xfrm>
            <a:custGeom>
              <a:avLst/>
              <a:gdLst>
                <a:gd name="T0" fmla="*/ 101 w 176"/>
                <a:gd name="T1" fmla="*/ 3 h 382"/>
                <a:gd name="T2" fmla="*/ 119 w 176"/>
                <a:gd name="T3" fmla="*/ 21 h 382"/>
                <a:gd name="T4" fmla="*/ 119 w 176"/>
                <a:gd name="T5" fmla="*/ 46 h 382"/>
                <a:gd name="T6" fmla="*/ 99 w 176"/>
                <a:gd name="T7" fmla="*/ 64 h 382"/>
                <a:gd name="T8" fmla="*/ 121 w 176"/>
                <a:gd name="T9" fmla="*/ 64 h 382"/>
                <a:gd name="T10" fmla="*/ 142 w 176"/>
                <a:gd name="T11" fmla="*/ 74 h 382"/>
                <a:gd name="T12" fmla="*/ 148 w 176"/>
                <a:gd name="T13" fmla="*/ 89 h 382"/>
                <a:gd name="T14" fmla="*/ 176 w 176"/>
                <a:gd name="T15" fmla="*/ 186 h 382"/>
                <a:gd name="T16" fmla="*/ 173 w 176"/>
                <a:gd name="T17" fmla="*/ 194 h 382"/>
                <a:gd name="T18" fmla="*/ 167 w 176"/>
                <a:gd name="T19" fmla="*/ 198 h 382"/>
                <a:gd name="T20" fmla="*/ 160 w 176"/>
                <a:gd name="T21" fmla="*/ 198 h 382"/>
                <a:gd name="T22" fmla="*/ 153 w 176"/>
                <a:gd name="T23" fmla="*/ 192 h 382"/>
                <a:gd name="T24" fmla="*/ 129 w 176"/>
                <a:gd name="T25" fmla="*/ 114 h 382"/>
                <a:gd name="T26" fmla="*/ 123 w 176"/>
                <a:gd name="T27" fmla="*/ 238 h 382"/>
                <a:gd name="T28" fmla="*/ 121 w 176"/>
                <a:gd name="T29" fmla="*/ 371 h 382"/>
                <a:gd name="T30" fmla="*/ 116 w 176"/>
                <a:gd name="T31" fmla="*/ 379 h 382"/>
                <a:gd name="T32" fmla="*/ 107 w 176"/>
                <a:gd name="T33" fmla="*/ 382 h 382"/>
                <a:gd name="T34" fmla="*/ 98 w 176"/>
                <a:gd name="T35" fmla="*/ 379 h 382"/>
                <a:gd name="T36" fmla="*/ 93 w 176"/>
                <a:gd name="T37" fmla="*/ 371 h 382"/>
                <a:gd name="T38" fmla="*/ 92 w 176"/>
                <a:gd name="T39" fmla="*/ 238 h 382"/>
                <a:gd name="T40" fmla="*/ 83 w 176"/>
                <a:gd name="T41" fmla="*/ 367 h 382"/>
                <a:gd name="T42" fmla="*/ 81 w 176"/>
                <a:gd name="T43" fmla="*/ 376 h 382"/>
                <a:gd name="T44" fmla="*/ 74 w 176"/>
                <a:gd name="T45" fmla="*/ 380 h 382"/>
                <a:gd name="T46" fmla="*/ 64 w 176"/>
                <a:gd name="T47" fmla="*/ 380 h 382"/>
                <a:gd name="T48" fmla="*/ 56 w 176"/>
                <a:gd name="T49" fmla="*/ 376 h 382"/>
                <a:gd name="T50" fmla="*/ 53 w 176"/>
                <a:gd name="T51" fmla="*/ 367 h 382"/>
                <a:gd name="T52" fmla="*/ 46 w 176"/>
                <a:gd name="T53" fmla="*/ 238 h 382"/>
                <a:gd name="T54" fmla="*/ 25 w 176"/>
                <a:gd name="T55" fmla="*/ 189 h 382"/>
                <a:gd name="T56" fmla="*/ 21 w 176"/>
                <a:gd name="T57" fmla="*/ 195 h 382"/>
                <a:gd name="T58" fmla="*/ 12 w 176"/>
                <a:gd name="T59" fmla="*/ 198 h 382"/>
                <a:gd name="T60" fmla="*/ 6 w 176"/>
                <a:gd name="T61" fmla="*/ 197 h 382"/>
                <a:gd name="T62" fmla="*/ 0 w 176"/>
                <a:gd name="T63" fmla="*/ 189 h 382"/>
                <a:gd name="T64" fmla="*/ 0 w 176"/>
                <a:gd name="T65" fmla="*/ 182 h 382"/>
                <a:gd name="T66" fmla="*/ 28 w 176"/>
                <a:gd name="T67" fmla="*/ 86 h 382"/>
                <a:gd name="T68" fmla="*/ 44 w 176"/>
                <a:gd name="T69" fmla="*/ 67 h 382"/>
                <a:gd name="T70" fmla="*/ 58 w 176"/>
                <a:gd name="T71" fmla="*/ 64 h 382"/>
                <a:gd name="T72" fmla="*/ 76 w 176"/>
                <a:gd name="T73" fmla="*/ 64 h 382"/>
                <a:gd name="T74" fmla="*/ 58 w 176"/>
                <a:gd name="T75" fmla="*/ 46 h 382"/>
                <a:gd name="T76" fmla="*/ 58 w 176"/>
                <a:gd name="T77" fmla="*/ 21 h 382"/>
                <a:gd name="T78" fmla="*/ 76 w 176"/>
                <a:gd name="T79"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382">
                  <a:moveTo>
                    <a:pt x="87" y="0"/>
                  </a:moveTo>
                  <a:lnTo>
                    <a:pt x="101" y="3"/>
                  </a:lnTo>
                  <a:lnTo>
                    <a:pt x="111" y="10"/>
                  </a:lnTo>
                  <a:lnTo>
                    <a:pt x="119" y="21"/>
                  </a:lnTo>
                  <a:lnTo>
                    <a:pt x="120" y="32"/>
                  </a:lnTo>
                  <a:lnTo>
                    <a:pt x="119" y="46"/>
                  </a:lnTo>
                  <a:lnTo>
                    <a:pt x="111" y="56"/>
                  </a:lnTo>
                  <a:lnTo>
                    <a:pt x="99" y="64"/>
                  </a:lnTo>
                  <a:lnTo>
                    <a:pt x="121" y="64"/>
                  </a:lnTo>
                  <a:lnTo>
                    <a:pt x="121" y="64"/>
                  </a:lnTo>
                  <a:lnTo>
                    <a:pt x="133" y="67"/>
                  </a:lnTo>
                  <a:lnTo>
                    <a:pt x="142" y="74"/>
                  </a:lnTo>
                  <a:lnTo>
                    <a:pt x="147" y="86"/>
                  </a:lnTo>
                  <a:lnTo>
                    <a:pt x="148" y="89"/>
                  </a:lnTo>
                  <a:lnTo>
                    <a:pt x="176" y="182"/>
                  </a:lnTo>
                  <a:lnTo>
                    <a:pt x="176" y="186"/>
                  </a:lnTo>
                  <a:lnTo>
                    <a:pt x="175" y="189"/>
                  </a:lnTo>
                  <a:lnTo>
                    <a:pt x="173" y="194"/>
                  </a:lnTo>
                  <a:lnTo>
                    <a:pt x="170" y="197"/>
                  </a:lnTo>
                  <a:lnTo>
                    <a:pt x="167" y="198"/>
                  </a:lnTo>
                  <a:lnTo>
                    <a:pt x="163" y="198"/>
                  </a:lnTo>
                  <a:lnTo>
                    <a:pt x="160" y="198"/>
                  </a:lnTo>
                  <a:lnTo>
                    <a:pt x="156" y="195"/>
                  </a:lnTo>
                  <a:lnTo>
                    <a:pt x="153" y="192"/>
                  </a:lnTo>
                  <a:lnTo>
                    <a:pt x="151" y="189"/>
                  </a:lnTo>
                  <a:lnTo>
                    <a:pt x="129" y="114"/>
                  </a:lnTo>
                  <a:lnTo>
                    <a:pt x="129" y="238"/>
                  </a:lnTo>
                  <a:lnTo>
                    <a:pt x="123" y="238"/>
                  </a:lnTo>
                  <a:lnTo>
                    <a:pt x="123" y="367"/>
                  </a:lnTo>
                  <a:lnTo>
                    <a:pt x="121" y="371"/>
                  </a:lnTo>
                  <a:lnTo>
                    <a:pt x="120" y="376"/>
                  </a:lnTo>
                  <a:lnTo>
                    <a:pt x="116" y="379"/>
                  </a:lnTo>
                  <a:lnTo>
                    <a:pt x="113" y="380"/>
                  </a:lnTo>
                  <a:lnTo>
                    <a:pt x="107" y="382"/>
                  </a:lnTo>
                  <a:lnTo>
                    <a:pt x="102" y="380"/>
                  </a:lnTo>
                  <a:lnTo>
                    <a:pt x="98" y="379"/>
                  </a:lnTo>
                  <a:lnTo>
                    <a:pt x="95" y="376"/>
                  </a:lnTo>
                  <a:lnTo>
                    <a:pt x="93" y="371"/>
                  </a:lnTo>
                  <a:lnTo>
                    <a:pt x="92" y="367"/>
                  </a:lnTo>
                  <a:lnTo>
                    <a:pt x="92" y="238"/>
                  </a:lnTo>
                  <a:lnTo>
                    <a:pt x="83" y="238"/>
                  </a:lnTo>
                  <a:lnTo>
                    <a:pt x="83" y="367"/>
                  </a:lnTo>
                  <a:lnTo>
                    <a:pt x="83" y="371"/>
                  </a:lnTo>
                  <a:lnTo>
                    <a:pt x="81" y="376"/>
                  </a:lnTo>
                  <a:lnTo>
                    <a:pt x="77" y="379"/>
                  </a:lnTo>
                  <a:lnTo>
                    <a:pt x="74" y="380"/>
                  </a:lnTo>
                  <a:lnTo>
                    <a:pt x="68" y="382"/>
                  </a:lnTo>
                  <a:lnTo>
                    <a:pt x="64" y="380"/>
                  </a:lnTo>
                  <a:lnTo>
                    <a:pt x="59" y="379"/>
                  </a:lnTo>
                  <a:lnTo>
                    <a:pt x="56" y="376"/>
                  </a:lnTo>
                  <a:lnTo>
                    <a:pt x="55" y="371"/>
                  </a:lnTo>
                  <a:lnTo>
                    <a:pt x="53" y="367"/>
                  </a:lnTo>
                  <a:lnTo>
                    <a:pt x="53" y="238"/>
                  </a:lnTo>
                  <a:lnTo>
                    <a:pt x="46" y="238"/>
                  </a:lnTo>
                  <a:lnTo>
                    <a:pt x="46" y="115"/>
                  </a:lnTo>
                  <a:lnTo>
                    <a:pt x="25" y="189"/>
                  </a:lnTo>
                  <a:lnTo>
                    <a:pt x="24" y="192"/>
                  </a:lnTo>
                  <a:lnTo>
                    <a:pt x="21" y="195"/>
                  </a:lnTo>
                  <a:lnTo>
                    <a:pt x="16" y="198"/>
                  </a:lnTo>
                  <a:lnTo>
                    <a:pt x="12" y="198"/>
                  </a:lnTo>
                  <a:lnTo>
                    <a:pt x="9" y="198"/>
                  </a:lnTo>
                  <a:lnTo>
                    <a:pt x="6" y="197"/>
                  </a:lnTo>
                  <a:lnTo>
                    <a:pt x="3" y="194"/>
                  </a:lnTo>
                  <a:lnTo>
                    <a:pt x="0" y="189"/>
                  </a:lnTo>
                  <a:lnTo>
                    <a:pt x="0" y="186"/>
                  </a:lnTo>
                  <a:lnTo>
                    <a:pt x="0" y="182"/>
                  </a:lnTo>
                  <a:lnTo>
                    <a:pt x="27" y="89"/>
                  </a:lnTo>
                  <a:lnTo>
                    <a:pt x="28" y="86"/>
                  </a:lnTo>
                  <a:lnTo>
                    <a:pt x="34" y="74"/>
                  </a:lnTo>
                  <a:lnTo>
                    <a:pt x="44" y="67"/>
                  </a:lnTo>
                  <a:lnTo>
                    <a:pt x="56" y="64"/>
                  </a:lnTo>
                  <a:lnTo>
                    <a:pt x="58" y="64"/>
                  </a:lnTo>
                  <a:lnTo>
                    <a:pt x="58" y="64"/>
                  </a:lnTo>
                  <a:lnTo>
                    <a:pt x="76" y="64"/>
                  </a:lnTo>
                  <a:lnTo>
                    <a:pt x="65" y="56"/>
                  </a:lnTo>
                  <a:lnTo>
                    <a:pt x="58" y="46"/>
                  </a:lnTo>
                  <a:lnTo>
                    <a:pt x="55" y="32"/>
                  </a:lnTo>
                  <a:lnTo>
                    <a:pt x="58" y="21"/>
                  </a:lnTo>
                  <a:lnTo>
                    <a:pt x="65" y="10"/>
                  </a:lnTo>
                  <a:lnTo>
                    <a:pt x="76" y="3"/>
                  </a:lnTo>
                  <a:lnTo>
                    <a:pt x="87" y="0"/>
                  </a:lnTo>
                  <a:close/>
                </a:path>
              </a:pathLst>
            </a:custGeom>
            <a:solidFill>
              <a:srgbClr val="00A4DE"/>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68" name="Freeform 20"/>
            <p:cNvSpPr>
              <a:spLocks/>
            </p:cNvSpPr>
            <p:nvPr/>
          </p:nvSpPr>
          <p:spPr bwMode="auto">
            <a:xfrm>
              <a:off x="4743220" y="3390584"/>
              <a:ext cx="279400" cy="606425"/>
            </a:xfrm>
            <a:custGeom>
              <a:avLst/>
              <a:gdLst>
                <a:gd name="T0" fmla="*/ 101 w 176"/>
                <a:gd name="T1" fmla="*/ 3 h 382"/>
                <a:gd name="T2" fmla="*/ 117 w 176"/>
                <a:gd name="T3" fmla="*/ 21 h 382"/>
                <a:gd name="T4" fmla="*/ 119 w 176"/>
                <a:gd name="T5" fmla="*/ 44 h 382"/>
                <a:gd name="T6" fmla="*/ 102 w 176"/>
                <a:gd name="T7" fmla="*/ 62 h 382"/>
                <a:gd name="T8" fmla="*/ 121 w 176"/>
                <a:gd name="T9" fmla="*/ 64 h 382"/>
                <a:gd name="T10" fmla="*/ 132 w 176"/>
                <a:gd name="T11" fmla="*/ 67 h 382"/>
                <a:gd name="T12" fmla="*/ 147 w 176"/>
                <a:gd name="T13" fmla="*/ 86 h 382"/>
                <a:gd name="T14" fmla="*/ 175 w 176"/>
                <a:gd name="T15" fmla="*/ 182 h 382"/>
                <a:gd name="T16" fmla="*/ 175 w 176"/>
                <a:gd name="T17" fmla="*/ 189 h 382"/>
                <a:gd name="T18" fmla="*/ 170 w 176"/>
                <a:gd name="T19" fmla="*/ 197 h 382"/>
                <a:gd name="T20" fmla="*/ 163 w 176"/>
                <a:gd name="T21" fmla="*/ 198 h 382"/>
                <a:gd name="T22" fmla="*/ 156 w 176"/>
                <a:gd name="T23" fmla="*/ 195 h 382"/>
                <a:gd name="T24" fmla="*/ 151 w 176"/>
                <a:gd name="T25" fmla="*/ 189 h 382"/>
                <a:gd name="T26" fmla="*/ 121 w 176"/>
                <a:gd name="T27" fmla="*/ 104 h 382"/>
                <a:gd name="T28" fmla="*/ 163 w 176"/>
                <a:gd name="T29" fmla="*/ 257 h 382"/>
                <a:gd name="T30" fmla="*/ 121 w 176"/>
                <a:gd name="T31" fmla="*/ 367 h 382"/>
                <a:gd name="T32" fmla="*/ 120 w 176"/>
                <a:gd name="T33" fmla="*/ 376 h 382"/>
                <a:gd name="T34" fmla="*/ 113 w 176"/>
                <a:gd name="T35" fmla="*/ 380 h 382"/>
                <a:gd name="T36" fmla="*/ 102 w 176"/>
                <a:gd name="T37" fmla="*/ 380 h 382"/>
                <a:gd name="T38" fmla="*/ 95 w 176"/>
                <a:gd name="T39" fmla="*/ 376 h 382"/>
                <a:gd name="T40" fmla="*/ 92 w 176"/>
                <a:gd name="T41" fmla="*/ 367 h 382"/>
                <a:gd name="T42" fmla="*/ 83 w 176"/>
                <a:gd name="T43" fmla="*/ 257 h 382"/>
                <a:gd name="T44" fmla="*/ 81 w 176"/>
                <a:gd name="T45" fmla="*/ 371 h 382"/>
                <a:gd name="T46" fmla="*/ 77 w 176"/>
                <a:gd name="T47" fmla="*/ 379 h 382"/>
                <a:gd name="T48" fmla="*/ 68 w 176"/>
                <a:gd name="T49" fmla="*/ 382 h 382"/>
                <a:gd name="T50" fmla="*/ 59 w 176"/>
                <a:gd name="T51" fmla="*/ 379 h 382"/>
                <a:gd name="T52" fmla="*/ 53 w 176"/>
                <a:gd name="T53" fmla="*/ 371 h 382"/>
                <a:gd name="T54" fmla="*/ 53 w 176"/>
                <a:gd name="T55" fmla="*/ 257 h 382"/>
                <a:gd name="T56" fmla="*/ 58 w 176"/>
                <a:gd name="T57" fmla="*/ 106 h 382"/>
                <a:gd name="T58" fmla="*/ 49 w 176"/>
                <a:gd name="T59" fmla="*/ 104 h 382"/>
                <a:gd name="T60" fmla="*/ 22 w 176"/>
                <a:gd name="T61" fmla="*/ 192 h 382"/>
                <a:gd name="T62" fmla="*/ 16 w 176"/>
                <a:gd name="T63" fmla="*/ 198 h 382"/>
                <a:gd name="T64" fmla="*/ 9 w 176"/>
                <a:gd name="T65" fmla="*/ 198 h 382"/>
                <a:gd name="T66" fmla="*/ 1 w 176"/>
                <a:gd name="T67" fmla="*/ 194 h 382"/>
                <a:gd name="T68" fmla="*/ 0 w 176"/>
                <a:gd name="T69" fmla="*/ 186 h 382"/>
                <a:gd name="T70" fmla="*/ 27 w 176"/>
                <a:gd name="T71" fmla="*/ 89 h 382"/>
                <a:gd name="T72" fmla="*/ 34 w 176"/>
                <a:gd name="T73" fmla="*/ 74 h 382"/>
                <a:gd name="T74" fmla="*/ 56 w 176"/>
                <a:gd name="T75" fmla="*/ 64 h 382"/>
                <a:gd name="T76" fmla="*/ 58 w 176"/>
                <a:gd name="T77" fmla="*/ 64 h 382"/>
                <a:gd name="T78" fmla="*/ 73 w 176"/>
                <a:gd name="T79" fmla="*/ 62 h 382"/>
                <a:gd name="T80" fmla="*/ 58 w 176"/>
                <a:gd name="T81" fmla="*/ 44 h 382"/>
                <a:gd name="T82" fmla="*/ 58 w 176"/>
                <a:gd name="T83" fmla="*/ 21 h 382"/>
                <a:gd name="T84" fmla="*/ 76 w 176"/>
                <a:gd name="T85"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382">
                  <a:moveTo>
                    <a:pt x="87" y="0"/>
                  </a:moveTo>
                  <a:lnTo>
                    <a:pt x="101" y="3"/>
                  </a:lnTo>
                  <a:lnTo>
                    <a:pt x="111" y="10"/>
                  </a:lnTo>
                  <a:lnTo>
                    <a:pt x="117" y="21"/>
                  </a:lnTo>
                  <a:lnTo>
                    <a:pt x="120" y="32"/>
                  </a:lnTo>
                  <a:lnTo>
                    <a:pt x="119" y="44"/>
                  </a:lnTo>
                  <a:lnTo>
                    <a:pt x="111" y="55"/>
                  </a:lnTo>
                  <a:lnTo>
                    <a:pt x="102" y="62"/>
                  </a:lnTo>
                  <a:lnTo>
                    <a:pt x="104" y="64"/>
                  </a:lnTo>
                  <a:lnTo>
                    <a:pt x="121" y="64"/>
                  </a:lnTo>
                  <a:lnTo>
                    <a:pt x="121" y="64"/>
                  </a:lnTo>
                  <a:lnTo>
                    <a:pt x="132" y="67"/>
                  </a:lnTo>
                  <a:lnTo>
                    <a:pt x="141" y="74"/>
                  </a:lnTo>
                  <a:lnTo>
                    <a:pt x="147" y="86"/>
                  </a:lnTo>
                  <a:lnTo>
                    <a:pt x="148" y="89"/>
                  </a:lnTo>
                  <a:lnTo>
                    <a:pt x="175" y="182"/>
                  </a:lnTo>
                  <a:lnTo>
                    <a:pt x="176" y="186"/>
                  </a:lnTo>
                  <a:lnTo>
                    <a:pt x="175" y="189"/>
                  </a:lnTo>
                  <a:lnTo>
                    <a:pt x="173" y="194"/>
                  </a:lnTo>
                  <a:lnTo>
                    <a:pt x="170" y="197"/>
                  </a:lnTo>
                  <a:lnTo>
                    <a:pt x="166" y="198"/>
                  </a:lnTo>
                  <a:lnTo>
                    <a:pt x="163" y="198"/>
                  </a:lnTo>
                  <a:lnTo>
                    <a:pt x="159" y="198"/>
                  </a:lnTo>
                  <a:lnTo>
                    <a:pt x="156" y="195"/>
                  </a:lnTo>
                  <a:lnTo>
                    <a:pt x="153" y="192"/>
                  </a:lnTo>
                  <a:lnTo>
                    <a:pt x="151" y="189"/>
                  </a:lnTo>
                  <a:lnTo>
                    <a:pt x="126" y="104"/>
                  </a:lnTo>
                  <a:lnTo>
                    <a:pt x="121" y="104"/>
                  </a:lnTo>
                  <a:lnTo>
                    <a:pt x="121" y="115"/>
                  </a:lnTo>
                  <a:lnTo>
                    <a:pt x="163" y="257"/>
                  </a:lnTo>
                  <a:lnTo>
                    <a:pt x="121" y="257"/>
                  </a:lnTo>
                  <a:lnTo>
                    <a:pt x="121" y="367"/>
                  </a:lnTo>
                  <a:lnTo>
                    <a:pt x="121" y="371"/>
                  </a:lnTo>
                  <a:lnTo>
                    <a:pt x="120" y="376"/>
                  </a:lnTo>
                  <a:lnTo>
                    <a:pt x="116" y="379"/>
                  </a:lnTo>
                  <a:lnTo>
                    <a:pt x="113" y="380"/>
                  </a:lnTo>
                  <a:lnTo>
                    <a:pt x="107" y="382"/>
                  </a:lnTo>
                  <a:lnTo>
                    <a:pt x="102" y="380"/>
                  </a:lnTo>
                  <a:lnTo>
                    <a:pt x="98" y="379"/>
                  </a:lnTo>
                  <a:lnTo>
                    <a:pt x="95" y="376"/>
                  </a:lnTo>
                  <a:lnTo>
                    <a:pt x="93" y="371"/>
                  </a:lnTo>
                  <a:lnTo>
                    <a:pt x="92" y="367"/>
                  </a:lnTo>
                  <a:lnTo>
                    <a:pt x="92" y="257"/>
                  </a:lnTo>
                  <a:lnTo>
                    <a:pt x="83" y="257"/>
                  </a:lnTo>
                  <a:lnTo>
                    <a:pt x="83" y="367"/>
                  </a:lnTo>
                  <a:lnTo>
                    <a:pt x="81" y="371"/>
                  </a:lnTo>
                  <a:lnTo>
                    <a:pt x="80" y="376"/>
                  </a:lnTo>
                  <a:lnTo>
                    <a:pt x="77" y="379"/>
                  </a:lnTo>
                  <a:lnTo>
                    <a:pt x="73" y="380"/>
                  </a:lnTo>
                  <a:lnTo>
                    <a:pt x="68" y="382"/>
                  </a:lnTo>
                  <a:lnTo>
                    <a:pt x="64" y="380"/>
                  </a:lnTo>
                  <a:lnTo>
                    <a:pt x="59" y="379"/>
                  </a:lnTo>
                  <a:lnTo>
                    <a:pt x="56" y="376"/>
                  </a:lnTo>
                  <a:lnTo>
                    <a:pt x="53" y="371"/>
                  </a:lnTo>
                  <a:lnTo>
                    <a:pt x="53" y="367"/>
                  </a:lnTo>
                  <a:lnTo>
                    <a:pt x="53" y="257"/>
                  </a:lnTo>
                  <a:lnTo>
                    <a:pt x="13" y="257"/>
                  </a:lnTo>
                  <a:lnTo>
                    <a:pt x="58" y="106"/>
                  </a:lnTo>
                  <a:lnTo>
                    <a:pt x="58" y="104"/>
                  </a:lnTo>
                  <a:lnTo>
                    <a:pt x="49" y="104"/>
                  </a:lnTo>
                  <a:lnTo>
                    <a:pt x="24" y="189"/>
                  </a:lnTo>
                  <a:lnTo>
                    <a:pt x="22" y="192"/>
                  </a:lnTo>
                  <a:lnTo>
                    <a:pt x="19" y="195"/>
                  </a:lnTo>
                  <a:lnTo>
                    <a:pt x="16" y="198"/>
                  </a:lnTo>
                  <a:lnTo>
                    <a:pt x="12" y="198"/>
                  </a:lnTo>
                  <a:lnTo>
                    <a:pt x="9" y="198"/>
                  </a:lnTo>
                  <a:lnTo>
                    <a:pt x="4" y="197"/>
                  </a:lnTo>
                  <a:lnTo>
                    <a:pt x="1" y="194"/>
                  </a:lnTo>
                  <a:lnTo>
                    <a:pt x="0" y="189"/>
                  </a:lnTo>
                  <a:lnTo>
                    <a:pt x="0" y="186"/>
                  </a:lnTo>
                  <a:lnTo>
                    <a:pt x="0" y="182"/>
                  </a:lnTo>
                  <a:lnTo>
                    <a:pt x="27" y="89"/>
                  </a:lnTo>
                  <a:lnTo>
                    <a:pt x="28" y="86"/>
                  </a:lnTo>
                  <a:lnTo>
                    <a:pt x="34" y="74"/>
                  </a:lnTo>
                  <a:lnTo>
                    <a:pt x="44" y="67"/>
                  </a:lnTo>
                  <a:lnTo>
                    <a:pt x="56" y="64"/>
                  </a:lnTo>
                  <a:lnTo>
                    <a:pt x="58" y="64"/>
                  </a:lnTo>
                  <a:lnTo>
                    <a:pt x="58" y="64"/>
                  </a:lnTo>
                  <a:lnTo>
                    <a:pt x="73" y="64"/>
                  </a:lnTo>
                  <a:lnTo>
                    <a:pt x="73" y="62"/>
                  </a:lnTo>
                  <a:lnTo>
                    <a:pt x="64" y="55"/>
                  </a:lnTo>
                  <a:lnTo>
                    <a:pt x="58" y="44"/>
                  </a:lnTo>
                  <a:lnTo>
                    <a:pt x="55" y="32"/>
                  </a:lnTo>
                  <a:lnTo>
                    <a:pt x="58" y="21"/>
                  </a:lnTo>
                  <a:lnTo>
                    <a:pt x="64" y="10"/>
                  </a:lnTo>
                  <a:lnTo>
                    <a:pt x="76" y="3"/>
                  </a:lnTo>
                  <a:lnTo>
                    <a:pt x="87" y="0"/>
                  </a:lnTo>
                  <a:close/>
                </a:path>
              </a:pathLst>
            </a:custGeom>
            <a:solidFill>
              <a:srgbClr val="F67EA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grpSp>
      <p:sp>
        <p:nvSpPr>
          <p:cNvPr id="69" name="Freeform 12"/>
          <p:cNvSpPr>
            <a:spLocks/>
          </p:cNvSpPr>
          <p:nvPr/>
        </p:nvSpPr>
        <p:spPr bwMode="auto">
          <a:xfrm>
            <a:off x="5770399" y="2921537"/>
            <a:ext cx="282575" cy="606425"/>
          </a:xfrm>
          <a:custGeom>
            <a:avLst/>
            <a:gdLst>
              <a:gd name="T0" fmla="*/ 103 w 178"/>
              <a:gd name="T1" fmla="*/ 3 h 382"/>
              <a:gd name="T2" fmla="*/ 119 w 178"/>
              <a:gd name="T3" fmla="*/ 21 h 382"/>
              <a:gd name="T4" fmla="*/ 120 w 178"/>
              <a:gd name="T5" fmla="*/ 44 h 382"/>
              <a:gd name="T6" fmla="*/ 104 w 178"/>
              <a:gd name="T7" fmla="*/ 62 h 382"/>
              <a:gd name="T8" fmla="*/ 123 w 178"/>
              <a:gd name="T9" fmla="*/ 64 h 382"/>
              <a:gd name="T10" fmla="*/ 134 w 178"/>
              <a:gd name="T11" fmla="*/ 67 h 382"/>
              <a:gd name="T12" fmla="*/ 149 w 178"/>
              <a:gd name="T13" fmla="*/ 86 h 382"/>
              <a:gd name="T14" fmla="*/ 177 w 178"/>
              <a:gd name="T15" fmla="*/ 182 h 382"/>
              <a:gd name="T16" fmla="*/ 177 w 178"/>
              <a:gd name="T17" fmla="*/ 189 h 382"/>
              <a:gd name="T18" fmla="*/ 172 w 178"/>
              <a:gd name="T19" fmla="*/ 197 h 382"/>
              <a:gd name="T20" fmla="*/ 165 w 178"/>
              <a:gd name="T21" fmla="*/ 198 h 382"/>
              <a:gd name="T22" fmla="*/ 157 w 178"/>
              <a:gd name="T23" fmla="*/ 195 h 382"/>
              <a:gd name="T24" fmla="*/ 153 w 178"/>
              <a:gd name="T25" fmla="*/ 189 h 382"/>
              <a:gd name="T26" fmla="*/ 123 w 178"/>
              <a:gd name="T27" fmla="*/ 104 h 382"/>
              <a:gd name="T28" fmla="*/ 163 w 178"/>
              <a:gd name="T29" fmla="*/ 257 h 382"/>
              <a:gd name="T30" fmla="*/ 123 w 178"/>
              <a:gd name="T31" fmla="*/ 367 h 382"/>
              <a:gd name="T32" fmla="*/ 120 w 178"/>
              <a:gd name="T33" fmla="*/ 376 h 382"/>
              <a:gd name="T34" fmla="*/ 113 w 178"/>
              <a:gd name="T35" fmla="*/ 380 h 382"/>
              <a:gd name="T36" fmla="*/ 104 w 178"/>
              <a:gd name="T37" fmla="*/ 380 h 382"/>
              <a:gd name="T38" fmla="*/ 97 w 178"/>
              <a:gd name="T39" fmla="*/ 376 h 382"/>
              <a:gd name="T40" fmla="*/ 94 w 178"/>
              <a:gd name="T41" fmla="*/ 367 h 382"/>
              <a:gd name="T42" fmla="*/ 85 w 178"/>
              <a:gd name="T43" fmla="*/ 257 h 382"/>
              <a:gd name="T44" fmla="*/ 83 w 178"/>
              <a:gd name="T45" fmla="*/ 371 h 382"/>
              <a:gd name="T46" fmla="*/ 79 w 178"/>
              <a:gd name="T47" fmla="*/ 379 h 382"/>
              <a:gd name="T48" fmla="*/ 70 w 178"/>
              <a:gd name="T49" fmla="*/ 382 h 382"/>
              <a:gd name="T50" fmla="*/ 61 w 178"/>
              <a:gd name="T51" fmla="*/ 379 h 382"/>
              <a:gd name="T52" fmla="*/ 55 w 178"/>
              <a:gd name="T53" fmla="*/ 371 h 382"/>
              <a:gd name="T54" fmla="*/ 55 w 178"/>
              <a:gd name="T55" fmla="*/ 257 h 382"/>
              <a:gd name="T56" fmla="*/ 58 w 178"/>
              <a:gd name="T57" fmla="*/ 106 h 382"/>
              <a:gd name="T58" fmla="*/ 51 w 178"/>
              <a:gd name="T59" fmla="*/ 104 h 382"/>
              <a:gd name="T60" fmla="*/ 24 w 178"/>
              <a:gd name="T61" fmla="*/ 192 h 382"/>
              <a:gd name="T62" fmla="*/ 18 w 178"/>
              <a:gd name="T63" fmla="*/ 198 h 382"/>
              <a:gd name="T64" fmla="*/ 11 w 178"/>
              <a:gd name="T65" fmla="*/ 198 h 382"/>
              <a:gd name="T66" fmla="*/ 3 w 178"/>
              <a:gd name="T67" fmla="*/ 194 h 382"/>
              <a:gd name="T68" fmla="*/ 0 w 178"/>
              <a:gd name="T69" fmla="*/ 186 h 382"/>
              <a:gd name="T70" fmla="*/ 29 w 178"/>
              <a:gd name="T71" fmla="*/ 89 h 382"/>
              <a:gd name="T72" fmla="*/ 36 w 178"/>
              <a:gd name="T73" fmla="*/ 74 h 382"/>
              <a:gd name="T74" fmla="*/ 58 w 178"/>
              <a:gd name="T75" fmla="*/ 64 h 382"/>
              <a:gd name="T76" fmla="*/ 58 w 178"/>
              <a:gd name="T77" fmla="*/ 64 h 382"/>
              <a:gd name="T78" fmla="*/ 74 w 178"/>
              <a:gd name="T79" fmla="*/ 62 h 382"/>
              <a:gd name="T80" fmla="*/ 58 w 178"/>
              <a:gd name="T81" fmla="*/ 44 h 382"/>
              <a:gd name="T82" fmla="*/ 60 w 178"/>
              <a:gd name="T83" fmla="*/ 21 h 382"/>
              <a:gd name="T84" fmla="*/ 76 w 178"/>
              <a:gd name="T85"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382">
                <a:moveTo>
                  <a:pt x="89" y="0"/>
                </a:moveTo>
                <a:lnTo>
                  <a:pt x="103" y="3"/>
                </a:lnTo>
                <a:lnTo>
                  <a:pt x="113" y="10"/>
                </a:lnTo>
                <a:lnTo>
                  <a:pt x="119" y="21"/>
                </a:lnTo>
                <a:lnTo>
                  <a:pt x="122" y="32"/>
                </a:lnTo>
                <a:lnTo>
                  <a:pt x="120" y="44"/>
                </a:lnTo>
                <a:lnTo>
                  <a:pt x="113" y="55"/>
                </a:lnTo>
                <a:lnTo>
                  <a:pt x="104" y="62"/>
                </a:lnTo>
                <a:lnTo>
                  <a:pt x="106" y="64"/>
                </a:lnTo>
                <a:lnTo>
                  <a:pt x="123" y="64"/>
                </a:lnTo>
                <a:lnTo>
                  <a:pt x="123" y="64"/>
                </a:lnTo>
                <a:lnTo>
                  <a:pt x="134" y="67"/>
                </a:lnTo>
                <a:lnTo>
                  <a:pt x="143" y="74"/>
                </a:lnTo>
                <a:lnTo>
                  <a:pt x="149" y="86"/>
                </a:lnTo>
                <a:lnTo>
                  <a:pt x="150" y="89"/>
                </a:lnTo>
                <a:lnTo>
                  <a:pt x="177" y="182"/>
                </a:lnTo>
                <a:lnTo>
                  <a:pt x="178" y="186"/>
                </a:lnTo>
                <a:lnTo>
                  <a:pt x="177" y="189"/>
                </a:lnTo>
                <a:lnTo>
                  <a:pt x="175" y="194"/>
                </a:lnTo>
                <a:lnTo>
                  <a:pt x="172" y="197"/>
                </a:lnTo>
                <a:lnTo>
                  <a:pt x="168" y="198"/>
                </a:lnTo>
                <a:lnTo>
                  <a:pt x="165" y="198"/>
                </a:lnTo>
                <a:lnTo>
                  <a:pt x="160" y="198"/>
                </a:lnTo>
                <a:lnTo>
                  <a:pt x="157" y="195"/>
                </a:lnTo>
                <a:lnTo>
                  <a:pt x="155" y="192"/>
                </a:lnTo>
                <a:lnTo>
                  <a:pt x="153" y="189"/>
                </a:lnTo>
                <a:lnTo>
                  <a:pt x="128" y="104"/>
                </a:lnTo>
                <a:lnTo>
                  <a:pt x="123" y="104"/>
                </a:lnTo>
                <a:lnTo>
                  <a:pt x="123" y="115"/>
                </a:lnTo>
                <a:lnTo>
                  <a:pt x="163" y="257"/>
                </a:lnTo>
                <a:lnTo>
                  <a:pt x="123" y="257"/>
                </a:lnTo>
                <a:lnTo>
                  <a:pt x="123" y="367"/>
                </a:lnTo>
                <a:lnTo>
                  <a:pt x="123" y="371"/>
                </a:lnTo>
                <a:lnTo>
                  <a:pt x="120" y="376"/>
                </a:lnTo>
                <a:lnTo>
                  <a:pt x="117" y="379"/>
                </a:lnTo>
                <a:lnTo>
                  <a:pt x="113" y="380"/>
                </a:lnTo>
                <a:lnTo>
                  <a:pt x="109" y="382"/>
                </a:lnTo>
                <a:lnTo>
                  <a:pt x="104" y="380"/>
                </a:lnTo>
                <a:lnTo>
                  <a:pt x="100" y="379"/>
                </a:lnTo>
                <a:lnTo>
                  <a:pt x="97" y="376"/>
                </a:lnTo>
                <a:lnTo>
                  <a:pt x="95" y="371"/>
                </a:lnTo>
                <a:lnTo>
                  <a:pt x="94" y="367"/>
                </a:lnTo>
                <a:lnTo>
                  <a:pt x="94" y="257"/>
                </a:lnTo>
                <a:lnTo>
                  <a:pt x="85" y="257"/>
                </a:lnTo>
                <a:lnTo>
                  <a:pt x="85" y="367"/>
                </a:lnTo>
                <a:lnTo>
                  <a:pt x="83" y="371"/>
                </a:lnTo>
                <a:lnTo>
                  <a:pt x="82" y="376"/>
                </a:lnTo>
                <a:lnTo>
                  <a:pt x="79" y="379"/>
                </a:lnTo>
                <a:lnTo>
                  <a:pt x="74" y="380"/>
                </a:lnTo>
                <a:lnTo>
                  <a:pt x="70" y="382"/>
                </a:lnTo>
                <a:lnTo>
                  <a:pt x="66" y="380"/>
                </a:lnTo>
                <a:lnTo>
                  <a:pt x="61" y="379"/>
                </a:lnTo>
                <a:lnTo>
                  <a:pt x="58" y="376"/>
                </a:lnTo>
                <a:lnTo>
                  <a:pt x="55" y="371"/>
                </a:lnTo>
                <a:lnTo>
                  <a:pt x="55" y="367"/>
                </a:lnTo>
                <a:lnTo>
                  <a:pt x="55" y="257"/>
                </a:lnTo>
                <a:lnTo>
                  <a:pt x="15" y="257"/>
                </a:lnTo>
                <a:lnTo>
                  <a:pt x="58" y="106"/>
                </a:lnTo>
                <a:lnTo>
                  <a:pt x="58" y="104"/>
                </a:lnTo>
                <a:lnTo>
                  <a:pt x="51" y="104"/>
                </a:lnTo>
                <a:lnTo>
                  <a:pt x="26" y="189"/>
                </a:lnTo>
                <a:lnTo>
                  <a:pt x="24" y="192"/>
                </a:lnTo>
                <a:lnTo>
                  <a:pt x="21" y="195"/>
                </a:lnTo>
                <a:lnTo>
                  <a:pt x="18" y="198"/>
                </a:lnTo>
                <a:lnTo>
                  <a:pt x="14" y="198"/>
                </a:lnTo>
                <a:lnTo>
                  <a:pt x="11" y="198"/>
                </a:lnTo>
                <a:lnTo>
                  <a:pt x="6" y="197"/>
                </a:lnTo>
                <a:lnTo>
                  <a:pt x="3" y="194"/>
                </a:lnTo>
                <a:lnTo>
                  <a:pt x="2" y="189"/>
                </a:lnTo>
                <a:lnTo>
                  <a:pt x="0" y="186"/>
                </a:lnTo>
                <a:lnTo>
                  <a:pt x="2" y="182"/>
                </a:lnTo>
                <a:lnTo>
                  <a:pt x="29" y="89"/>
                </a:lnTo>
                <a:lnTo>
                  <a:pt x="30" y="86"/>
                </a:lnTo>
                <a:lnTo>
                  <a:pt x="36" y="74"/>
                </a:lnTo>
                <a:lnTo>
                  <a:pt x="46" y="67"/>
                </a:lnTo>
                <a:lnTo>
                  <a:pt x="58" y="64"/>
                </a:lnTo>
                <a:lnTo>
                  <a:pt x="58" y="64"/>
                </a:lnTo>
                <a:lnTo>
                  <a:pt x="58" y="64"/>
                </a:lnTo>
                <a:lnTo>
                  <a:pt x="74" y="64"/>
                </a:lnTo>
                <a:lnTo>
                  <a:pt x="74" y="62"/>
                </a:lnTo>
                <a:lnTo>
                  <a:pt x="66" y="55"/>
                </a:lnTo>
                <a:lnTo>
                  <a:pt x="58" y="44"/>
                </a:lnTo>
                <a:lnTo>
                  <a:pt x="57" y="32"/>
                </a:lnTo>
                <a:lnTo>
                  <a:pt x="60" y="21"/>
                </a:lnTo>
                <a:lnTo>
                  <a:pt x="66" y="10"/>
                </a:lnTo>
                <a:lnTo>
                  <a:pt x="76" y="3"/>
                </a:lnTo>
                <a:lnTo>
                  <a:pt x="89" y="0"/>
                </a:lnTo>
                <a:close/>
              </a:path>
            </a:pathLst>
          </a:custGeom>
          <a:solidFill>
            <a:srgbClr val="F67EA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70" name="Freeform 13"/>
          <p:cNvSpPr>
            <a:spLocks/>
          </p:cNvSpPr>
          <p:nvPr/>
        </p:nvSpPr>
        <p:spPr bwMode="auto">
          <a:xfrm>
            <a:off x="5234234" y="2921537"/>
            <a:ext cx="279400" cy="606425"/>
          </a:xfrm>
          <a:custGeom>
            <a:avLst/>
            <a:gdLst>
              <a:gd name="T0" fmla="*/ 100 w 176"/>
              <a:gd name="T1" fmla="*/ 3 h 382"/>
              <a:gd name="T2" fmla="*/ 118 w 176"/>
              <a:gd name="T3" fmla="*/ 21 h 382"/>
              <a:gd name="T4" fmla="*/ 118 w 176"/>
              <a:gd name="T5" fmla="*/ 46 h 382"/>
              <a:gd name="T6" fmla="*/ 99 w 176"/>
              <a:gd name="T7" fmla="*/ 64 h 382"/>
              <a:gd name="T8" fmla="*/ 121 w 176"/>
              <a:gd name="T9" fmla="*/ 64 h 382"/>
              <a:gd name="T10" fmla="*/ 142 w 176"/>
              <a:gd name="T11" fmla="*/ 74 h 382"/>
              <a:gd name="T12" fmla="*/ 148 w 176"/>
              <a:gd name="T13" fmla="*/ 89 h 382"/>
              <a:gd name="T14" fmla="*/ 176 w 176"/>
              <a:gd name="T15" fmla="*/ 186 h 382"/>
              <a:gd name="T16" fmla="*/ 173 w 176"/>
              <a:gd name="T17" fmla="*/ 194 h 382"/>
              <a:gd name="T18" fmla="*/ 167 w 176"/>
              <a:gd name="T19" fmla="*/ 198 h 382"/>
              <a:gd name="T20" fmla="*/ 158 w 176"/>
              <a:gd name="T21" fmla="*/ 198 h 382"/>
              <a:gd name="T22" fmla="*/ 152 w 176"/>
              <a:gd name="T23" fmla="*/ 192 h 382"/>
              <a:gd name="T24" fmla="*/ 129 w 176"/>
              <a:gd name="T25" fmla="*/ 114 h 382"/>
              <a:gd name="T26" fmla="*/ 123 w 176"/>
              <a:gd name="T27" fmla="*/ 238 h 382"/>
              <a:gd name="T28" fmla="*/ 121 w 176"/>
              <a:gd name="T29" fmla="*/ 371 h 382"/>
              <a:gd name="T30" fmla="*/ 115 w 176"/>
              <a:gd name="T31" fmla="*/ 379 h 382"/>
              <a:gd name="T32" fmla="*/ 106 w 176"/>
              <a:gd name="T33" fmla="*/ 382 h 382"/>
              <a:gd name="T34" fmla="*/ 97 w 176"/>
              <a:gd name="T35" fmla="*/ 379 h 382"/>
              <a:gd name="T36" fmla="*/ 93 w 176"/>
              <a:gd name="T37" fmla="*/ 371 h 382"/>
              <a:gd name="T38" fmla="*/ 91 w 176"/>
              <a:gd name="T39" fmla="*/ 238 h 382"/>
              <a:gd name="T40" fmla="*/ 83 w 176"/>
              <a:gd name="T41" fmla="*/ 367 h 382"/>
              <a:gd name="T42" fmla="*/ 80 w 176"/>
              <a:gd name="T43" fmla="*/ 376 h 382"/>
              <a:gd name="T44" fmla="*/ 72 w 176"/>
              <a:gd name="T45" fmla="*/ 380 h 382"/>
              <a:gd name="T46" fmla="*/ 63 w 176"/>
              <a:gd name="T47" fmla="*/ 380 h 382"/>
              <a:gd name="T48" fmla="*/ 56 w 176"/>
              <a:gd name="T49" fmla="*/ 376 h 382"/>
              <a:gd name="T50" fmla="*/ 53 w 176"/>
              <a:gd name="T51" fmla="*/ 367 h 382"/>
              <a:gd name="T52" fmla="*/ 46 w 176"/>
              <a:gd name="T53" fmla="*/ 238 h 382"/>
              <a:gd name="T54" fmla="*/ 25 w 176"/>
              <a:gd name="T55" fmla="*/ 189 h 382"/>
              <a:gd name="T56" fmla="*/ 20 w 176"/>
              <a:gd name="T57" fmla="*/ 195 h 382"/>
              <a:gd name="T58" fmla="*/ 11 w 176"/>
              <a:gd name="T59" fmla="*/ 198 h 382"/>
              <a:gd name="T60" fmla="*/ 4 w 176"/>
              <a:gd name="T61" fmla="*/ 197 h 382"/>
              <a:gd name="T62" fmla="*/ 0 w 176"/>
              <a:gd name="T63" fmla="*/ 189 h 382"/>
              <a:gd name="T64" fmla="*/ 0 w 176"/>
              <a:gd name="T65" fmla="*/ 182 h 382"/>
              <a:gd name="T66" fmla="*/ 28 w 176"/>
              <a:gd name="T67" fmla="*/ 86 h 382"/>
              <a:gd name="T68" fmla="*/ 44 w 176"/>
              <a:gd name="T69" fmla="*/ 67 h 382"/>
              <a:gd name="T70" fmla="*/ 57 w 176"/>
              <a:gd name="T71" fmla="*/ 64 h 382"/>
              <a:gd name="T72" fmla="*/ 75 w 176"/>
              <a:gd name="T73" fmla="*/ 64 h 382"/>
              <a:gd name="T74" fmla="*/ 57 w 176"/>
              <a:gd name="T75" fmla="*/ 46 h 382"/>
              <a:gd name="T76" fmla="*/ 57 w 176"/>
              <a:gd name="T77" fmla="*/ 21 h 382"/>
              <a:gd name="T78" fmla="*/ 75 w 176"/>
              <a:gd name="T79"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382">
                <a:moveTo>
                  <a:pt x="87" y="0"/>
                </a:moveTo>
                <a:lnTo>
                  <a:pt x="100" y="3"/>
                </a:lnTo>
                <a:lnTo>
                  <a:pt x="111" y="10"/>
                </a:lnTo>
                <a:lnTo>
                  <a:pt x="118" y="21"/>
                </a:lnTo>
                <a:lnTo>
                  <a:pt x="120" y="32"/>
                </a:lnTo>
                <a:lnTo>
                  <a:pt x="118" y="46"/>
                </a:lnTo>
                <a:lnTo>
                  <a:pt x="111" y="56"/>
                </a:lnTo>
                <a:lnTo>
                  <a:pt x="99" y="64"/>
                </a:lnTo>
                <a:lnTo>
                  <a:pt x="121" y="64"/>
                </a:lnTo>
                <a:lnTo>
                  <a:pt x="121" y="64"/>
                </a:lnTo>
                <a:lnTo>
                  <a:pt x="133" y="67"/>
                </a:lnTo>
                <a:lnTo>
                  <a:pt x="142" y="74"/>
                </a:lnTo>
                <a:lnTo>
                  <a:pt x="146" y="86"/>
                </a:lnTo>
                <a:lnTo>
                  <a:pt x="148" y="89"/>
                </a:lnTo>
                <a:lnTo>
                  <a:pt x="176" y="182"/>
                </a:lnTo>
                <a:lnTo>
                  <a:pt x="176" y="186"/>
                </a:lnTo>
                <a:lnTo>
                  <a:pt x="174" y="189"/>
                </a:lnTo>
                <a:lnTo>
                  <a:pt x="173" y="194"/>
                </a:lnTo>
                <a:lnTo>
                  <a:pt x="170" y="197"/>
                </a:lnTo>
                <a:lnTo>
                  <a:pt x="167" y="198"/>
                </a:lnTo>
                <a:lnTo>
                  <a:pt x="163" y="198"/>
                </a:lnTo>
                <a:lnTo>
                  <a:pt x="158" y="198"/>
                </a:lnTo>
                <a:lnTo>
                  <a:pt x="155" y="195"/>
                </a:lnTo>
                <a:lnTo>
                  <a:pt x="152" y="192"/>
                </a:lnTo>
                <a:lnTo>
                  <a:pt x="151" y="189"/>
                </a:lnTo>
                <a:lnTo>
                  <a:pt x="129" y="114"/>
                </a:lnTo>
                <a:lnTo>
                  <a:pt x="129" y="238"/>
                </a:lnTo>
                <a:lnTo>
                  <a:pt x="123" y="238"/>
                </a:lnTo>
                <a:lnTo>
                  <a:pt x="123" y="367"/>
                </a:lnTo>
                <a:lnTo>
                  <a:pt x="121" y="371"/>
                </a:lnTo>
                <a:lnTo>
                  <a:pt x="120" y="376"/>
                </a:lnTo>
                <a:lnTo>
                  <a:pt x="115" y="379"/>
                </a:lnTo>
                <a:lnTo>
                  <a:pt x="112" y="380"/>
                </a:lnTo>
                <a:lnTo>
                  <a:pt x="106" y="382"/>
                </a:lnTo>
                <a:lnTo>
                  <a:pt x="102" y="380"/>
                </a:lnTo>
                <a:lnTo>
                  <a:pt x="97" y="379"/>
                </a:lnTo>
                <a:lnTo>
                  <a:pt x="94" y="376"/>
                </a:lnTo>
                <a:lnTo>
                  <a:pt x="93" y="371"/>
                </a:lnTo>
                <a:lnTo>
                  <a:pt x="91" y="367"/>
                </a:lnTo>
                <a:lnTo>
                  <a:pt x="91" y="238"/>
                </a:lnTo>
                <a:lnTo>
                  <a:pt x="83" y="238"/>
                </a:lnTo>
                <a:lnTo>
                  <a:pt x="83" y="367"/>
                </a:lnTo>
                <a:lnTo>
                  <a:pt x="83" y="371"/>
                </a:lnTo>
                <a:lnTo>
                  <a:pt x="80" y="376"/>
                </a:lnTo>
                <a:lnTo>
                  <a:pt x="77" y="379"/>
                </a:lnTo>
                <a:lnTo>
                  <a:pt x="72" y="380"/>
                </a:lnTo>
                <a:lnTo>
                  <a:pt x="68" y="382"/>
                </a:lnTo>
                <a:lnTo>
                  <a:pt x="63" y="380"/>
                </a:lnTo>
                <a:lnTo>
                  <a:pt x="59" y="379"/>
                </a:lnTo>
                <a:lnTo>
                  <a:pt x="56" y="376"/>
                </a:lnTo>
                <a:lnTo>
                  <a:pt x="54" y="371"/>
                </a:lnTo>
                <a:lnTo>
                  <a:pt x="53" y="367"/>
                </a:lnTo>
                <a:lnTo>
                  <a:pt x="53" y="238"/>
                </a:lnTo>
                <a:lnTo>
                  <a:pt x="46" y="238"/>
                </a:lnTo>
                <a:lnTo>
                  <a:pt x="46" y="115"/>
                </a:lnTo>
                <a:lnTo>
                  <a:pt x="25" y="189"/>
                </a:lnTo>
                <a:lnTo>
                  <a:pt x="22" y="192"/>
                </a:lnTo>
                <a:lnTo>
                  <a:pt x="20" y="195"/>
                </a:lnTo>
                <a:lnTo>
                  <a:pt x="16" y="198"/>
                </a:lnTo>
                <a:lnTo>
                  <a:pt x="11" y="198"/>
                </a:lnTo>
                <a:lnTo>
                  <a:pt x="8" y="198"/>
                </a:lnTo>
                <a:lnTo>
                  <a:pt x="4" y="197"/>
                </a:lnTo>
                <a:lnTo>
                  <a:pt x="3" y="194"/>
                </a:lnTo>
                <a:lnTo>
                  <a:pt x="0" y="189"/>
                </a:lnTo>
                <a:lnTo>
                  <a:pt x="0" y="186"/>
                </a:lnTo>
                <a:lnTo>
                  <a:pt x="0" y="182"/>
                </a:lnTo>
                <a:lnTo>
                  <a:pt x="26" y="89"/>
                </a:lnTo>
                <a:lnTo>
                  <a:pt x="28" y="86"/>
                </a:lnTo>
                <a:lnTo>
                  <a:pt x="34" y="74"/>
                </a:lnTo>
                <a:lnTo>
                  <a:pt x="44" y="67"/>
                </a:lnTo>
                <a:lnTo>
                  <a:pt x="56" y="64"/>
                </a:lnTo>
                <a:lnTo>
                  <a:pt x="57" y="64"/>
                </a:lnTo>
                <a:lnTo>
                  <a:pt x="57" y="64"/>
                </a:lnTo>
                <a:lnTo>
                  <a:pt x="75" y="64"/>
                </a:lnTo>
                <a:lnTo>
                  <a:pt x="65" y="56"/>
                </a:lnTo>
                <a:lnTo>
                  <a:pt x="57" y="46"/>
                </a:lnTo>
                <a:lnTo>
                  <a:pt x="54" y="32"/>
                </a:lnTo>
                <a:lnTo>
                  <a:pt x="57" y="21"/>
                </a:lnTo>
                <a:lnTo>
                  <a:pt x="65" y="10"/>
                </a:lnTo>
                <a:lnTo>
                  <a:pt x="75" y="3"/>
                </a:lnTo>
                <a:lnTo>
                  <a:pt x="87" y="0"/>
                </a:lnTo>
                <a:close/>
              </a:path>
            </a:pathLst>
          </a:custGeom>
          <a:solidFill>
            <a:srgbClr val="00A4DE"/>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grpSp>
        <p:nvGrpSpPr>
          <p:cNvPr id="126" name="グループ化 125"/>
          <p:cNvGrpSpPr/>
          <p:nvPr/>
        </p:nvGrpSpPr>
        <p:grpSpPr>
          <a:xfrm>
            <a:off x="6199043" y="2921537"/>
            <a:ext cx="474663" cy="606425"/>
            <a:chOff x="6138661" y="3390584"/>
            <a:chExt cx="474663" cy="606425"/>
          </a:xfrm>
        </p:grpSpPr>
        <p:sp>
          <p:nvSpPr>
            <p:cNvPr id="71" name="Freeform 15"/>
            <p:cNvSpPr>
              <a:spLocks/>
            </p:cNvSpPr>
            <p:nvPr/>
          </p:nvSpPr>
          <p:spPr bwMode="auto">
            <a:xfrm>
              <a:off x="6138661" y="3390584"/>
              <a:ext cx="279400" cy="606425"/>
            </a:xfrm>
            <a:custGeom>
              <a:avLst/>
              <a:gdLst>
                <a:gd name="T0" fmla="*/ 101 w 176"/>
                <a:gd name="T1" fmla="*/ 3 h 382"/>
                <a:gd name="T2" fmla="*/ 119 w 176"/>
                <a:gd name="T3" fmla="*/ 21 h 382"/>
                <a:gd name="T4" fmla="*/ 119 w 176"/>
                <a:gd name="T5" fmla="*/ 46 h 382"/>
                <a:gd name="T6" fmla="*/ 99 w 176"/>
                <a:gd name="T7" fmla="*/ 64 h 382"/>
                <a:gd name="T8" fmla="*/ 121 w 176"/>
                <a:gd name="T9" fmla="*/ 64 h 382"/>
                <a:gd name="T10" fmla="*/ 142 w 176"/>
                <a:gd name="T11" fmla="*/ 74 h 382"/>
                <a:gd name="T12" fmla="*/ 148 w 176"/>
                <a:gd name="T13" fmla="*/ 89 h 382"/>
                <a:gd name="T14" fmla="*/ 176 w 176"/>
                <a:gd name="T15" fmla="*/ 186 h 382"/>
                <a:gd name="T16" fmla="*/ 173 w 176"/>
                <a:gd name="T17" fmla="*/ 194 h 382"/>
                <a:gd name="T18" fmla="*/ 167 w 176"/>
                <a:gd name="T19" fmla="*/ 198 h 382"/>
                <a:gd name="T20" fmla="*/ 160 w 176"/>
                <a:gd name="T21" fmla="*/ 198 h 382"/>
                <a:gd name="T22" fmla="*/ 153 w 176"/>
                <a:gd name="T23" fmla="*/ 192 h 382"/>
                <a:gd name="T24" fmla="*/ 129 w 176"/>
                <a:gd name="T25" fmla="*/ 114 h 382"/>
                <a:gd name="T26" fmla="*/ 123 w 176"/>
                <a:gd name="T27" fmla="*/ 238 h 382"/>
                <a:gd name="T28" fmla="*/ 121 w 176"/>
                <a:gd name="T29" fmla="*/ 371 h 382"/>
                <a:gd name="T30" fmla="*/ 116 w 176"/>
                <a:gd name="T31" fmla="*/ 379 h 382"/>
                <a:gd name="T32" fmla="*/ 107 w 176"/>
                <a:gd name="T33" fmla="*/ 382 h 382"/>
                <a:gd name="T34" fmla="*/ 98 w 176"/>
                <a:gd name="T35" fmla="*/ 379 h 382"/>
                <a:gd name="T36" fmla="*/ 93 w 176"/>
                <a:gd name="T37" fmla="*/ 371 h 382"/>
                <a:gd name="T38" fmla="*/ 92 w 176"/>
                <a:gd name="T39" fmla="*/ 238 h 382"/>
                <a:gd name="T40" fmla="*/ 83 w 176"/>
                <a:gd name="T41" fmla="*/ 367 h 382"/>
                <a:gd name="T42" fmla="*/ 81 w 176"/>
                <a:gd name="T43" fmla="*/ 376 h 382"/>
                <a:gd name="T44" fmla="*/ 74 w 176"/>
                <a:gd name="T45" fmla="*/ 380 h 382"/>
                <a:gd name="T46" fmla="*/ 64 w 176"/>
                <a:gd name="T47" fmla="*/ 380 h 382"/>
                <a:gd name="T48" fmla="*/ 56 w 176"/>
                <a:gd name="T49" fmla="*/ 376 h 382"/>
                <a:gd name="T50" fmla="*/ 53 w 176"/>
                <a:gd name="T51" fmla="*/ 367 h 382"/>
                <a:gd name="T52" fmla="*/ 46 w 176"/>
                <a:gd name="T53" fmla="*/ 238 h 382"/>
                <a:gd name="T54" fmla="*/ 25 w 176"/>
                <a:gd name="T55" fmla="*/ 189 h 382"/>
                <a:gd name="T56" fmla="*/ 21 w 176"/>
                <a:gd name="T57" fmla="*/ 195 h 382"/>
                <a:gd name="T58" fmla="*/ 12 w 176"/>
                <a:gd name="T59" fmla="*/ 198 h 382"/>
                <a:gd name="T60" fmla="*/ 6 w 176"/>
                <a:gd name="T61" fmla="*/ 197 h 382"/>
                <a:gd name="T62" fmla="*/ 0 w 176"/>
                <a:gd name="T63" fmla="*/ 189 h 382"/>
                <a:gd name="T64" fmla="*/ 0 w 176"/>
                <a:gd name="T65" fmla="*/ 182 h 382"/>
                <a:gd name="T66" fmla="*/ 28 w 176"/>
                <a:gd name="T67" fmla="*/ 86 h 382"/>
                <a:gd name="T68" fmla="*/ 44 w 176"/>
                <a:gd name="T69" fmla="*/ 67 h 382"/>
                <a:gd name="T70" fmla="*/ 58 w 176"/>
                <a:gd name="T71" fmla="*/ 64 h 382"/>
                <a:gd name="T72" fmla="*/ 76 w 176"/>
                <a:gd name="T73" fmla="*/ 64 h 382"/>
                <a:gd name="T74" fmla="*/ 58 w 176"/>
                <a:gd name="T75" fmla="*/ 46 h 382"/>
                <a:gd name="T76" fmla="*/ 58 w 176"/>
                <a:gd name="T77" fmla="*/ 21 h 382"/>
                <a:gd name="T78" fmla="*/ 76 w 176"/>
                <a:gd name="T79"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382">
                  <a:moveTo>
                    <a:pt x="87" y="0"/>
                  </a:moveTo>
                  <a:lnTo>
                    <a:pt x="101" y="3"/>
                  </a:lnTo>
                  <a:lnTo>
                    <a:pt x="111" y="10"/>
                  </a:lnTo>
                  <a:lnTo>
                    <a:pt x="119" y="21"/>
                  </a:lnTo>
                  <a:lnTo>
                    <a:pt x="120" y="32"/>
                  </a:lnTo>
                  <a:lnTo>
                    <a:pt x="119" y="46"/>
                  </a:lnTo>
                  <a:lnTo>
                    <a:pt x="111" y="56"/>
                  </a:lnTo>
                  <a:lnTo>
                    <a:pt x="99" y="64"/>
                  </a:lnTo>
                  <a:lnTo>
                    <a:pt x="121" y="64"/>
                  </a:lnTo>
                  <a:lnTo>
                    <a:pt x="121" y="64"/>
                  </a:lnTo>
                  <a:lnTo>
                    <a:pt x="133" y="67"/>
                  </a:lnTo>
                  <a:lnTo>
                    <a:pt x="142" y="74"/>
                  </a:lnTo>
                  <a:lnTo>
                    <a:pt x="147" y="86"/>
                  </a:lnTo>
                  <a:lnTo>
                    <a:pt x="148" y="89"/>
                  </a:lnTo>
                  <a:lnTo>
                    <a:pt x="176" y="182"/>
                  </a:lnTo>
                  <a:lnTo>
                    <a:pt x="176" y="186"/>
                  </a:lnTo>
                  <a:lnTo>
                    <a:pt x="175" y="189"/>
                  </a:lnTo>
                  <a:lnTo>
                    <a:pt x="173" y="194"/>
                  </a:lnTo>
                  <a:lnTo>
                    <a:pt x="170" y="197"/>
                  </a:lnTo>
                  <a:lnTo>
                    <a:pt x="167" y="198"/>
                  </a:lnTo>
                  <a:lnTo>
                    <a:pt x="163" y="198"/>
                  </a:lnTo>
                  <a:lnTo>
                    <a:pt x="160" y="198"/>
                  </a:lnTo>
                  <a:lnTo>
                    <a:pt x="156" y="195"/>
                  </a:lnTo>
                  <a:lnTo>
                    <a:pt x="153" y="192"/>
                  </a:lnTo>
                  <a:lnTo>
                    <a:pt x="151" y="189"/>
                  </a:lnTo>
                  <a:lnTo>
                    <a:pt x="129" y="114"/>
                  </a:lnTo>
                  <a:lnTo>
                    <a:pt x="129" y="238"/>
                  </a:lnTo>
                  <a:lnTo>
                    <a:pt x="123" y="238"/>
                  </a:lnTo>
                  <a:lnTo>
                    <a:pt x="123" y="367"/>
                  </a:lnTo>
                  <a:lnTo>
                    <a:pt x="121" y="371"/>
                  </a:lnTo>
                  <a:lnTo>
                    <a:pt x="120" y="376"/>
                  </a:lnTo>
                  <a:lnTo>
                    <a:pt x="116" y="379"/>
                  </a:lnTo>
                  <a:lnTo>
                    <a:pt x="113" y="380"/>
                  </a:lnTo>
                  <a:lnTo>
                    <a:pt x="107" y="382"/>
                  </a:lnTo>
                  <a:lnTo>
                    <a:pt x="102" y="380"/>
                  </a:lnTo>
                  <a:lnTo>
                    <a:pt x="98" y="379"/>
                  </a:lnTo>
                  <a:lnTo>
                    <a:pt x="95" y="376"/>
                  </a:lnTo>
                  <a:lnTo>
                    <a:pt x="93" y="371"/>
                  </a:lnTo>
                  <a:lnTo>
                    <a:pt x="92" y="367"/>
                  </a:lnTo>
                  <a:lnTo>
                    <a:pt x="92" y="238"/>
                  </a:lnTo>
                  <a:lnTo>
                    <a:pt x="83" y="238"/>
                  </a:lnTo>
                  <a:lnTo>
                    <a:pt x="83" y="367"/>
                  </a:lnTo>
                  <a:lnTo>
                    <a:pt x="83" y="371"/>
                  </a:lnTo>
                  <a:lnTo>
                    <a:pt x="81" y="376"/>
                  </a:lnTo>
                  <a:lnTo>
                    <a:pt x="77" y="379"/>
                  </a:lnTo>
                  <a:lnTo>
                    <a:pt x="74" y="380"/>
                  </a:lnTo>
                  <a:lnTo>
                    <a:pt x="68" y="382"/>
                  </a:lnTo>
                  <a:lnTo>
                    <a:pt x="64" y="380"/>
                  </a:lnTo>
                  <a:lnTo>
                    <a:pt x="59" y="379"/>
                  </a:lnTo>
                  <a:lnTo>
                    <a:pt x="56" y="376"/>
                  </a:lnTo>
                  <a:lnTo>
                    <a:pt x="55" y="371"/>
                  </a:lnTo>
                  <a:lnTo>
                    <a:pt x="53" y="367"/>
                  </a:lnTo>
                  <a:lnTo>
                    <a:pt x="53" y="238"/>
                  </a:lnTo>
                  <a:lnTo>
                    <a:pt x="46" y="238"/>
                  </a:lnTo>
                  <a:lnTo>
                    <a:pt x="46" y="115"/>
                  </a:lnTo>
                  <a:lnTo>
                    <a:pt x="25" y="189"/>
                  </a:lnTo>
                  <a:lnTo>
                    <a:pt x="24" y="192"/>
                  </a:lnTo>
                  <a:lnTo>
                    <a:pt x="21" y="195"/>
                  </a:lnTo>
                  <a:lnTo>
                    <a:pt x="16" y="198"/>
                  </a:lnTo>
                  <a:lnTo>
                    <a:pt x="12" y="198"/>
                  </a:lnTo>
                  <a:lnTo>
                    <a:pt x="9" y="198"/>
                  </a:lnTo>
                  <a:lnTo>
                    <a:pt x="6" y="197"/>
                  </a:lnTo>
                  <a:lnTo>
                    <a:pt x="3" y="194"/>
                  </a:lnTo>
                  <a:lnTo>
                    <a:pt x="0" y="189"/>
                  </a:lnTo>
                  <a:lnTo>
                    <a:pt x="0" y="186"/>
                  </a:lnTo>
                  <a:lnTo>
                    <a:pt x="0" y="182"/>
                  </a:lnTo>
                  <a:lnTo>
                    <a:pt x="27" y="89"/>
                  </a:lnTo>
                  <a:lnTo>
                    <a:pt x="28" y="86"/>
                  </a:lnTo>
                  <a:lnTo>
                    <a:pt x="34" y="74"/>
                  </a:lnTo>
                  <a:lnTo>
                    <a:pt x="44" y="67"/>
                  </a:lnTo>
                  <a:lnTo>
                    <a:pt x="56" y="64"/>
                  </a:lnTo>
                  <a:lnTo>
                    <a:pt x="58" y="64"/>
                  </a:lnTo>
                  <a:lnTo>
                    <a:pt x="58" y="64"/>
                  </a:lnTo>
                  <a:lnTo>
                    <a:pt x="76" y="64"/>
                  </a:lnTo>
                  <a:lnTo>
                    <a:pt x="65" y="56"/>
                  </a:lnTo>
                  <a:lnTo>
                    <a:pt x="58" y="46"/>
                  </a:lnTo>
                  <a:lnTo>
                    <a:pt x="55" y="32"/>
                  </a:lnTo>
                  <a:lnTo>
                    <a:pt x="58" y="21"/>
                  </a:lnTo>
                  <a:lnTo>
                    <a:pt x="65" y="10"/>
                  </a:lnTo>
                  <a:lnTo>
                    <a:pt x="76" y="3"/>
                  </a:lnTo>
                  <a:lnTo>
                    <a:pt x="87" y="0"/>
                  </a:lnTo>
                  <a:close/>
                </a:path>
              </a:pathLst>
            </a:custGeom>
            <a:solidFill>
              <a:srgbClr val="00A4DE"/>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72" name="Freeform 20"/>
            <p:cNvSpPr>
              <a:spLocks/>
            </p:cNvSpPr>
            <p:nvPr/>
          </p:nvSpPr>
          <p:spPr bwMode="auto">
            <a:xfrm>
              <a:off x="6333924" y="3390584"/>
              <a:ext cx="279400" cy="606425"/>
            </a:xfrm>
            <a:custGeom>
              <a:avLst/>
              <a:gdLst>
                <a:gd name="T0" fmla="*/ 101 w 176"/>
                <a:gd name="T1" fmla="*/ 3 h 382"/>
                <a:gd name="T2" fmla="*/ 117 w 176"/>
                <a:gd name="T3" fmla="*/ 21 h 382"/>
                <a:gd name="T4" fmla="*/ 119 w 176"/>
                <a:gd name="T5" fmla="*/ 44 h 382"/>
                <a:gd name="T6" fmla="*/ 102 w 176"/>
                <a:gd name="T7" fmla="*/ 62 h 382"/>
                <a:gd name="T8" fmla="*/ 121 w 176"/>
                <a:gd name="T9" fmla="*/ 64 h 382"/>
                <a:gd name="T10" fmla="*/ 132 w 176"/>
                <a:gd name="T11" fmla="*/ 67 h 382"/>
                <a:gd name="T12" fmla="*/ 147 w 176"/>
                <a:gd name="T13" fmla="*/ 86 h 382"/>
                <a:gd name="T14" fmla="*/ 175 w 176"/>
                <a:gd name="T15" fmla="*/ 182 h 382"/>
                <a:gd name="T16" fmla="*/ 175 w 176"/>
                <a:gd name="T17" fmla="*/ 189 h 382"/>
                <a:gd name="T18" fmla="*/ 170 w 176"/>
                <a:gd name="T19" fmla="*/ 197 h 382"/>
                <a:gd name="T20" fmla="*/ 163 w 176"/>
                <a:gd name="T21" fmla="*/ 198 h 382"/>
                <a:gd name="T22" fmla="*/ 156 w 176"/>
                <a:gd name="T23" fmla="*/ 195 h 382"/>
                <a:gd name="T24" fmla="*/ 151 w 176"/>
                <a:gd name="T25" fmla="*/ 189 h 382"/>
                <a:gd name="T26" fmla="*/ 121 w 176"/>
                <a:gd name="T27" fmla="*/ 104 h 382"/>
                <a:gd name="T28" fmla="*/ 163 w 176"/>
                <a:gd name="T29" fmla="*/ 257 h 382"/>
                <a:gd name="T30" fmla="*/ 121 w 176"/>
                <a:gd name="T31" fmla="*/ 367 h 382"/>
                <a:gd name="T32" fmla="*/ 120 w 176"/>
                <a:gd name="T33" fmla="*/ 376 h 382"/>
                <a:gd name="T34" fmla="*/ 113 w 176"/>
                <a:gd name="T35" fmla="*/ 380 h 382"/>
                <a:gd name="T36" fmla="*/ 102 w 176"/>
                <a:gd name="T37" fmla="*/ 380 h 382"/>
                <a:gd name="T38" fmla="*/ 95 w 176"/>
                <a:gd name="T39" fmla="*/ 376 h 382"/>
                <a:gd name="T40" fmla="*/ 92 w 176"/>
                <a:gd name="T41" fmla="*/ 367 h 382"/>
                <a:gd name="T42" fmla="*/ 83 w 176"/>
                <a:gd name="T43" fmla="*/ 257 h 382"/>
                <a:gd name="T44" fmla="*/ 81 w 176"/>
                <a:gd name="T45" fmla="*/ 371 h 382"/>
                <a:gd name="T46" fmla="*/ 77 w 176"/>
                <a:gd name="T47" fmla="*/ 379 h 382"/>
                <a:gd name="T48" fmla="*/ 68 w 176"/>
                <a:gd name="T49" fmla="*/ 382 h 382"/>
                <a:gd name="T50" fmla="*/ 59 w 176"/>
                <a:gd name="T51" fmla="*/ 379 h 382"/>
                <a:gd name="T52" fmla="*/ 53 w 176"/>
                <a:gd name="T53" fmla="*/ 371 h 382"/>
                <a:gd name="T54" fmla="*/ 53 w 176"/>
                <a:gd name="T55" fmla="*/ 257 h 382"/>
                <a:gd name="T56" fmla="*/ 58 w 176"/>
                <a:gd name="T57" fmla="*/ 106 h 382"/>
                <a:gd name="T58" fmla="*/ 49 w 176"/>
                <a:gd name="T59" fmla="*/ 104 h 382"/>
                <a:gd name="T60" fmla="*/ 22 w 176"/>
                <a:gd name="T61" fmla="*/ 192 h 382"/>
                <a:gd name="T62" fmla="*/ 16 w 176"/>
                <a:gd name="T63" fmla="*/ 198 h 382"/>
                <a:gd name="T64" fmla="*/ 9 w 176"/>
                <a:gd name="T65" fmla="*/ 198 h 382"/>
                <a:gd name="T66" fmla="*/ 1 w 176"/>
                <a:gd name="T67" fmla="*/ 194 h 382"/>
                <a:gd name="T68" fmla="*/ 0 w 176"/>
                <a:gd name="T69" fmla="*/ 186 h 382"/>
                <a:gd name="T70" fmla="*/ 27 w 176"/>
                <a:gd name="T71" fmla="*/ 89 h 382"/>
                <a:gd name="T72" fmla="*/ 34 w 176"/>
                <a:gd name="T73" fmla="*/ 74 h 382"/>
                <a:gd name="T74" fmla="*/ 56 w 176"/>
                <a:gd name="T75" fmla="*/ 64 h 382"/>
                <a:gd name="T76" fmla="*/ 58 w 176"/>
                <a:gd name="T77" fmla="*/ 64 h 382"/>
                <a:gd name="T78" fmla="*/ 73 w 176"/>
                <a:gd name="T79" fmla="*/ 62 h 382"/>
                <a:gd name="T80" fmla="*/ 58 w 176"/>
                <a:gd name="T81" fmla="*/ 44 h 382"/>
                <a:gd name="T82" fmla="*/ 58 w 176"/>
                <a:gd name="T83" fmla="*/ 21 h 382"/>
                <a:gd name="T84" fmla="*/ 76 w 176"/>
                <a:gd name="T85"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382">
                  <a:moveTo>
                    <a:pt x="87" y="0"/>
                  </a:moveTo>
                  <a:lnTo>
                    <a:pt x="101" y="3"/>
                  </a:lnTo>
                  <a:lnTo>
                    <a:pt x="111" y="10"/>
                  </a:lnTo>
                  <a:lnTo>
                    <a:pt x="117" y="21"/>
                  </a:lnTo>
                  <a:lnTo>
                    <a:pt x="120" y="32"/>
                  </a:lnTo>
                  <a:lnTo>
                    <a:pt x="119" y="44"/>
                  </a:lnTo>
                  <a:lnTo>
                    <a:pt x="111" y="55"/>
                  </a:lnTo>
                  <a:lnTo>
                    <a:pt x="102" y="62"/>
                  </a:lnTo>
                  <a:lnTo>
                    <a:pt x="104" y="64"/>
                  </a:lnTo>
                  <a:lnTo>
                    <a:pt x="121" y="64"/>
                  </a:lnTo>
                  <a:lnTo>
                    <a:pt x="121" y="64"/>
                  </a:lnTo>
                  <a:lnTo>
                    <a:pt x="132" y="67"/>
                  </a:lnTo>
                  <a:lnTo>
                    <a:pt x="141" y="74"/>
                  </a:lnTo>
                  <a:lnTo>
                    <a:pt x="147" y="86"/>
                  </a:lnTo>
                  <a:lnTo>
                    <a:pt x="148" y="89"/>
                  </a:lnTo>
                  <a:lnTo>
                    <a:pt x="175" y="182"/>
                  </a:lnTo>
                  <a:lnTo>
                    <a:pt x="176" y="186"/>
                  </a:lnTo>
                  <a:lnTo>
                    <a:pt x="175" y="189"/>
                  </a:lnTo>
                  <a:lnTo>
                    <a:pt x="173" y="194"/>
                  </a:lnTo>
                  <a:lnTo>
                    <a:pt x="170" y="197"/>
                  </a:lnTo>
                  <a:lnTo>
                    <a:pt x="166" y="198"/>
                  </a:lnTo>
                  <a:lnTo>
                    <a:pt x="163" y="198"/>
                  </a:lnTo>
                  <a:lnTo>
                    <a:pt x="159" y="198"/>
                  </a:lnTo>
                  <a:lnTo>
                    <a:pt x="156" y="195"/>
                  </a:lnTo>
                  <a:lnTo>
                    <a:pt x="153" y="192"/>
                  </a:lnTo>
                  <a:lnTo>
                    <a:pt x="151" y="189"/>
                  </a:lnTo>
                  <a:lnTo>
                    <a:pt x="126" y="104"/>
                  </a:lnTo>
                  <a:lnTo>
                    <a:pt x="121" y="104"/>
                  </a:lnTo>
                  <a:lnTo>
                    <a:pt x="121" y="115"/>
                  </a:lnTo>
                  <a:lnTo>
                    <a:pt x="163" y="257"/>
                  </a:lnTo>
                  <a:lnTo>
                    <a:pt x="121" y="257"/>
                  </a:lnTo>
                  <a:lnTo>
                    <a:pt x="121" y="367"/>
                  </a:lnTo>
                  <a:lnTo>
                    <a:pt x="121" y="371"/>
                  </a:lnTo>
                  <a:lnTo>
                    <a:pt x="120" y="376"/>
                  </a:lnTo>
                  <a:lnTo>
                    <a:pt x="116" y="379"/>
                  </a:lnTo>
                  <a:lnTo>
                    <a:pt x="113" y="380"/>
                  </a:lnTo>
                  <a:lnTo>
                    <a:pt x="107" y="382"/>
                  </a:lnTo>
                  <a:lnTo>
                    <a:pt x="102" y="380"/>
                  </a:lnTo>
                  <a:lnTo>
                    <a:pt x="98" y="379"/>
                  </a:lnTo>
                  <a:lnTo>
                    <a:pt x="95" y="376"/>
                  </a:lnTo>
                  <a:lnTo>
                    <a:pt x="93" y="371"/>
                  </a:lnTo>
                  <a:lnTo>
                    <a:pt x="92" y="367"/>
                  </a:lnTo>
                  <a:lnTo>
                    <a:pt x="92" y="257"/>
                  </a:lnTo>
                  <a:lnTo>
                    <a:pt x="83" y="257"/>
                  </a:lnTo>
                  <a:lnTo>
                    <a:pt x="83" y="367"/>
                  </a:lnTo>
                  <a:lnTo>
                    <a:pt x="81" y="371"/>
                  </a:lnTo>
                  <a:lnTo>
                    <a:pt x="80" y="376"/>
                  </a:lnTo>
                  <a:lnTo>
                    <a:pt x="77" y="379"/>
                  </a:lnTo>
                  <a:lnTo>
                    <a:pt x="73" y="380"/>
                  </a:lnTo>
                  <a:lnTo>
                    <a:pt x="68" y="382"/>
                  </a:lnTo>
                  <a:lnTo>
                    <a:pt x="64" y="380"/>
                  </a:lnTo>
                  <a:lnTo>
                    <a:pt x="59" y="379"/>
                  </a:lnTo>
                  <a:lnTo>
                    <a:pt x="56" y="376"/>
                  </a:lnTo>
                  <a:lnTo>
                    <a:pt x="53" y="371"/>
                  </a:lnTo>
                  <a:lnTo>
                    <a:pt x="53" y="367"/>
                  </a:lnTo>
                  <a:lnTo>
                    <a:pt x="53" y="257"/>
                  </a:lnTo>
                  <a:lnTo>
                    <a:pt x="13" y="257"/>
                  </a:lnTo>
                  <a:lnTo>
                    <a:pt x="58" y="106"/>
                  </a:lnTo>
                  <a:lnTo>
                    <a:pt x="58" y="104"/>
                  </a:lnTo>
                  <a:lnTo>
                    <a:pt x="49" y="104"/>
                  </a:lnTo>
                  <a:lnTo>
                    <a:pt x="24" y="189"/>
                  </a:lnTo>
                  <a:lnTo>
                    <a:pt x="22" y="192"/>
                  </a:lnTo>
                  <a:lnTo>
                    <a:pt x="19" y="195"/>
                  </a:lnTo>
                  <a:lnTo>
                    <a:pt x="16" y="198"/>
                  </a:lnTo>
                  <a:lnTo>
                    <a:pt x="12" y="198"/>
                  </a:lnTo>
                  <a:lnTo>
                    <a:pt x="9" y="198"/>
                  </a:lnTo>
                  <a:lnTo>
                    <a:pt x="4" y="197"/>
                  </a:lnTo>
                  <a:lnTo>
                    <a:pt x="1" y="194"/>
                  </a:lnTo>
                  <a:lnTo>
                    <a:pt x="0" y="189"/>
                  </a:lnTo>
                  <a:lnTo>
                    <a:pt x="0" y="186"/>
                  </a:lnTo>
                  <a:lnTo>
                    <a:pt x="0" y="182"/>
                  </a:lnTo>
                  <a:lnTo>
                    <a:pt x="27" y="89"/>
                  </a:lnTo>
                  <a:lnTo>
                    <a:pt x="28" y="86"/>
                  </a:lnTo>
                  <a:lnTo>
                    <a:pt x="34" y="74"/>
                  </a:lnTo>
                  <a:lnTo>
                    <a:pt x="44" y="67"/>
                  </a:lnTo>
                  <a:lnTo>
                    <a:pt x="56" y="64"/>
                  </a:lnTo>
                  <a:lnTo>
                    <a:pt x="58" y="64"/>
                  </a:lnTo>
                  <a:lnTo>
                    <a:pt x="58" y="64"/>
                  </a:lnTo>
                  <a:lnTo>
                    <a:pt x="73" y="64"/>
                  </a:lnTo>
                  <a:lnTo>
                    <a:pt x="73" y="62"/>
                  </a:lnTo>
                  <a:lnTo>
                    <a:pt x="64" y="55"/>
                  </a:lnTo>
                  <a:lnTo>
                    <a:pt x="58" y="44"/>
                  </a:lnTo>
                  <a:lnTo>
                    <a:pt x="55" y="32"/>
                  </a:lnTo>
                  <a:lnTo>
                    <a:pt x="58" y="21"/>
                  </a:lnTo>
                  <a:lnTo>
                    <a:pt x="64" y="10"/>
                  </a:lnTo>
                  <a:lnTo>
                    <a:pt x="76" y="3"/>
                  </a:lnTo>
                  <a:lnTo>
                    <a:pt x="87" y="0"/>
                  </a:lnTo>
                  <a:close/>
                </a:path>
              </a:pathLst>
            </a:custGeom>
            <a:solidFill>
              <a:srgbClr val="F67EA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grpSp>
      <p:sp>
        <p:nvSpPr>
          <p:cNvPr id="73" name="Freeform 12"/>
          <p:cNvSpPr>
            <a:spLocks/>
          </p:cNvSpPr>
          <p:nvPr/>
        </p:nvSpPr>
        <p:spPr bwMode="auto">
          <a:xfrm>
            <a:off x="7323387" y="2921537"/>
            <a:ext cx="282575" cy="606425"/>
          </a:xfrm>
          <a:custGeom>
            <a:avLst/>
            <a:gdLst>
              <a:gd name="T0" fmla="*/ 103 w 178"/>
              <a:gd name="T1" fmla="*/ 3 h 382"/>
              <a:gd name="T2" fmla="*/ 119 w 178"/>
              <a:gd name="T3" fmla="*/ 21 h 382"/>
              <a:gd name="T4" fmla="*/ 120 w 178"/>
              <a:gd name="T5" fmla="*/ 44 h 382"/>
              <a:gd name="T6" fmla="*/ 104 w 178"/>
              <a:gd name="T7" fmla="*/ 62 h 382"/>
              <a:gd name="T8" fmla="*/ 123 w 178"/>
              <a:gd name="T9" fmla="*/ 64 h 382"/>
              <a:gd name="T10" fmla="*/ 134 w 178"/>
              <a:gd name="T11" fmla="*/ 67 h 382"/>
              <a:gd name="T12" fmla="*/ 149 w 178"/>
              <a:gd name="T13" fmla="*/ 86 h 382"/>
              <a:gd name="T14" fmla="*/ 177 w 178"/>
              <a:gd name="T15" fmla="*/ 182 h 382"/>
              <a:gd name="T16" fmla="*/ 177 w 178"/>
              <a:gd name="T17" fmla="*/ 189 h 382"/>
              <a:gd name="T18" fmla="*/ 172 w 178"/>
              <a:gd name="T19" fmla="*/ 197 h 382"/>
              <a:gd name="T20" fmla="*/ 165 w 178"/>
              <a:gd name="T21" fmla="*/ 198 h 382"/>
              <a:gd name="T22" fmla="*/ 157 w 178"/>
              <a:gd name="T23" fmla="*/ 195 h 382"/>
              <a:gd name="T24" fmla="*/ 153 w 178"/>
              <a:gd name="T25" fmla="*/ 189 h 382"/>
              <a:gd name="T26" fmla="*/ 123 w 178"/>
              <a:gd name="T27" fmla="*/ 104 h 382"/>
              <a:gd name="T28" fmla="*/ 163 w 178"/>
              <a:gd name="T29" fmla="*/ 257 h 382"/>
              <a:gd name="T30" fmla="*/ 123 w 178"/>
              <a:gd name="T31" fmla="*/ 367 h 382"/>
              <a:gd name="T32" fmla="*/ 120 w 178"/>
              <a:gd name="T33" fmla="*/ 376 h 382"/>
              <a:gd name="T34" fmla="*/ 113 w 178"/>
              <a:gd name="T35" fmla="*/ 380 h 382"/>
              <a:gd name="T36" fmla="*/ 104 w 178"/>
              <a:gd name="T37" fmla="*/ 380 h 382"/>
              <a:gd name="T38" fmla="*/ 97 w 178"/>
              <a:gd name="T39" fmla="*/ 376 h 382"/>
              <a:gd name="T40" fmla="*/ 94 w 178"/>
              <a:gd name="T41" fmla="*/ 367 h 382"/>
              <a:gd name="T42" fmla="*/ 85 w 178"/>
              <a:gd name="T43" fmla="*/ 257 h 382"/>
              <a:gd name="T44" fmla="*/ 83 w 178"/>
              <a:gd name="T45" fmla="*/ 371 h 382"/>
              <a:gd name="T46" fmla="*/ 79 w 178"/>
              <a:gd name="T47" fmla="*/ 379 h 382"/>
              <a:gd name="T48" fmla="*/ 70 w 178"/>
              <a:gd name="T49" fmla="*/ 382 h 382"/>
              <a:gd name="T50" fmla="*/ 61 w 178"/>
              <a:gd name="T51" fmla="*/ 379 h 382"/>
              <a:gd name="T52" fmla="*/ 55 w 178"/>
              <a:gd name="T53" fmla="*/ 371 h 382"/>
              <a:gd name="T54" fmla="*/ 55 w 178"/>
              <a:gd name="T55" fmla="*/ 257 h 382"/>
              <a:gd name="T56" fmla="*/ 58 w 178"/>
              <a:gd name="T57" fmla="*/ 106 h 382"/>
              <a:gd name="T58" fmla="*/ 51 w 178"/>
              <a:gd name="T59" fmla="*/ 104 h 382"/>
              <a:gd name="T60" fmla="*/ 24 w 178"/>
              <a:gd name="T61" fmla="*/ 192 h 382"/>
              <a:gd name="T62" fmla="*/ 18 w 178"/>
              <a:gd name="T63" fmla="*/ 198 h 382"/>
              <a:gd name="T64" fmla="*/ 11 w 178"/>
              <a:gd name="T65" fmla="*/ 198 h 382"/>
              <a:gd name="T66" fmla="*/ 3 w 178"/>
              <a:gd name="T67" fmla="*/ 194 h 382"/>
              <a:gd name="T68" fmla="*/ 0 w 178"/>
              <a:gd name="T69" fmla="*/ 186 h 382"/>
              <a:gd name="T70" fmla="*/ 29 w 178"/>
              <a:gd name="T71" fmla="*/ 89 h 382"/>
              <a:gd name="T72" fmla="*/ 36 w 178"/>
              <a:gd name="T73" fmla="*/ 74 h 382"/>
              <a:gd name="T74" fmla="*/ 58 w 178"/>
              <a:gd name="T75" fmla="*/ 64 h 382"/>
              <a:gd name="T76" fmla="*/ 58 w 178"/>
              <a:gd name="T77" fmla="*/ 64 h 382"/>
              <a:gd name="T78" fmla="*/ 74 w 178"/>
              <a:gd name="T79" fmla="*/ 62 h 382"/>
              <a:gd name="T80" fmla="*/ 58 w 178"/>
              <a:gd name="T81" fmla="*/ 44 h 382"/>
              <a:gd name="T82" fmla="*/ 60 w 178"/>
              <a:gd name="T83" fmla="*/ 21 h 382"/>
              <a:gd name="T84" fmla="*/ 76 w 178"/>
              <a:gd name="T85"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382">
                <a:moveTo>
                  <a:pt x="89" y="0"/>
                </a:moveTo>
                <a:lnTo>
                  <a:pt x="103" y="3"/>
                </a:lnTo>
                <a:lnTo>
                  <a:pt x="113" y="10"/>
                </a:lnTo>
                <a:lnTo>
                  <a:pt x="119" y="21"/>
                </a:lnTo>
                <a:lnTo>
                  <a:pt x="122" y="32"/>
                </a:lnTo>
                <a:lnTo>
                  <a:pt x="120" y="44"/>
                </a:lnTo>
                <a:lnTo>
                  <a:pt x="113" y="55"/>
                </a:lnTo>
                <a:lnTo>
                  <a:pt x="104" y="62"/>
                </a:lnTo>
                <a:lnTo>
                  <a:pt x="106" y="64"/>
                </a:lnTo>
                <a:lnTo>
                  <a:pt x="123" y="64"/>
                </a:lnTo>
                <a:lnTo>
                  <a:pt x="123" y="64"/>
                </a:lnTo>
                <a:lnTo>
                  <a:pt x="134" y="67"/>
                </a:lnTo>
                <a:lnTo>
                  <a:pt x="143" y="74"/>
                </a:lnTo>
                <a:lnTo>
                  <a:pt x="149" y="86"/>
                </a:lnTo>
                <a:lnTo>
                  <a:pt x="150" y="89"/>
                </a:lnTo>
                <a:lnTo>
                  <a:pt x="177" y="182"/>
                </a:lnTo>
                <a:lnTo>
                  <a:pt x="178" y="186"/>
                </a:lnTo>
                <a:lnTo>
                  <a:pt x="177" y="189"/>
                </a:lnTo>
                <a:lnTo>
                  <a:pt x="175" y="194"/>
                </a:lnTo>
                <a:lnTo>
                  <a:pt x="172" y="197"/>
                </a:lnTo>
                <a:lnTo>
                  <a:pt x="168" y="198"/>
                </a:lnTo>
                <a:lnTo>
                  <a:pt x="165" y="198"/>
                </a:lnTo>
                <a:lnTo>
                  <a:pt x="160" y="198"/>
                </a:lnTo>
                <a:lnTo>
                  <a:pt x="157" y="195"/>
                </a:lnTo>
                <a:lnTo>
                  <a:pt x="155" y="192"/>
                </a:lnTo>
                <a:lnTo>
                  <a:pt x="153" y="189"/>
                </a:lnTo>
                <a:lnTo>
                  <a:pt x="128" y="104"/>
                </a:lnTo>
                <a:lnTo>
                  <a:pt x="123" y="104"/>
                </a:lnTo>
                <a:lnTo>
                  <a:pt x="123" y="115"/>
                </a:lnTo>
                <a:lnTo>
                  <a:pt x="163" y="257"/>
                </a:lnTo>
                <a:lnTo>
                  <a:pt x="123" y="257"/>
                </a:lnTo>
                <a:lnTo>
                  <a:pt x="123" y="367"/>
                </a:lnTo>
                <a:lnTo>
                  <a:pt x="123" y="371"/>
                </a:lnTo>
                <a:lnTo>
                  <a:pt x="120" y="376"/>
                </a:lnTo>
                <a:lnTo>
                  <a:pt x="117" y="379"/>
                </a:lnTo>
                <a:lnTo>
                  <a:pt x="113" y="380"/>
                </a:lnTo>
                <a:lnTo>
                  <a:pt x="109" y="382"/>
                </a:lnTo>
                <a:lnTo>
                  <a:pt x="104" y="380"/>
                </a:lnTo>
                <a:lnTo>
                  <a:pt x="100" y="379"/>
                </a:lnTo>
                <a:lnTo>
                  <a:pt x="97" y="376"/>
                </a:lnTo>
                <a:lnTo>
                  <a:pt x="95" y="371"/>
                </a:lnTo>
                <a:lnTo>
                  <a:pt x="94" y="367"/>
                </a:lnTo>
                <a:lnTo>
                  <a:pt x="94" y="257"/>
                </a:lnTo>
                <a:lnTo>
                  <a:pt x="85" y="257"/>
                </a:lnTo>
                <a:lnTo>
                  <a:pt x="85" y="367"/>
                </a:lnTo>
                <a:lnTo>
                  <a:pt x="83" y="371"/>
                </a:lnTo>
                <a:lnTo>
                  <a:pt x="82" y="376"/>
                </a:lnTo>
                <a:lnTo>
                  <a:pt x="79" y="379"/>
                </a:lnTo>
                <a:lnTo>
                  <a:pt x="74" y="380"/>
                </a:lnTo>
                <a:lnTo>
                  <a:pt x="70" y="382"/>
                </a:lnTo>
                <a:lnTo>
                  <a:pt x="66" y="380"/>
                </a:lnTo>
                <a:lnTo>
                  <a:pt x="61" y="379"/>
                </a:lnTo>
                <a:lnTo>
                  <a:pt x="58" y="376"/>
                </a:lnTo>
                <a:lnTo>
                  <a:pt x="55" y="371"/>
                </a:lnTo>
                <a:lnTo>
                  <a:pt x="55" y="367"/>
                </a:lnTo>
                <a:lnTo>
                  <a:pt x="55" y="257"/>
                </a:lnTo>
                <a:lnTo>
                  <a:pt x="15" y="257"/>
                </a:lnTo>
                <a:lnTo>
                  <a:pt x="58" y="106"/>
                </a:lnTo>
                <a:lnTo>
                  <a:pt x="58" y="104"/>
                </a:lnTo>
                <a:lnTo>
                  <a:pt x="51" y="104"/>
                </a:lnTo>
                <a:lnTo>
                  <a:pt x="26" y="189"/>
                </a:lnTo>
                <a:lnTo>
                  <a:pt x="24" y="192"/>
                </a:lnTo>
                <a:lnTo>
                  <a:pt x="21" y="195"/>
                </a:lnTo>
                <a:lnTo>
                  <a:pt x="18" y="198"/>
                </a:lnTo>
                <a:lnTo>
                  <a:pt x="14" y="198"/>
                </a:lnTo>
                <a:lnTo>
                  <a:pt x="11" y="198"/>
                </a:lnTo>
                <a:lnTo>
                  <a:pt x="6" y="197"/>
                </a:lnTo>
                <a:lnTo>
                  <a:pt x="3" y="194"/>
                </a:lnTo>
                <a:lnTo>
                  <a:pt x="2" y="189"/>
                </a:lnTo>
                <a:lnTo>
                  <a:pt x="0" y="186"/>
                </a:lnTo>
                <a:lnTo>
                  <a:pt x="2" y="182"/>
                </a:lnTo>
                <a:lnTo>
                  <a:pt x="29" y="89"/>
                </a:lnTo>
                <a:lnTo>
                  <a:pt x="30" y="86"/>
                </a:lnTo>
                <a:lnTo>
                  <a:pt x="36" y="74"/>
                </a:lnTo>
                <a:lnTo>
                  <a:pt x="46" y="67"/>
                </a:lnTo>
                <a:lnTo>
                  <a:pt x="58" y="64"/>
                </a:lnTo>
                <a:lnTo>
                  <a:pt x="58" y="64"/>
                </a:lnTo>
                <a:lnTo>
                  <a:pt x="58" y="64"/>
                </a:lnTo>
                <a:lnTo>
                  <a:pt x="74" y="64"/>
                </a:lnTo>
                <a:lnTo>
                  <a:pt x="74" y="62"/>
                </a:lnTo>
                <a:lnTo>
                  <a:pt x="66" y="55"/>
                </a:lnTo>
                <a:lnTo>
                  <a:pt x="58" y="44"/>
                </a:lnTo>
                <a:lnTo>
                  <a:pt x="57" y="32"/>
                </a:lnTo>
                <a:lnTo>
                  <a:pt x="60" y="21"/>
                </a:lnTo>
                <a:lnTo>
                  <a:pt x="66" y="10"/>
                </a:lnTo>
                <a:lnTo>
                  <a:pt x="76" y="3"/>
                </a:lnTo>
                <a:lnTo>
                  <a:pt x="89" y="0"/>
                </a:lnTo>
                <a:close/>
              </a:path>
            </a:pathLst>
          </a:custGeom>
          <a:solidFill>
            <a:srgbClr val="F67EA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74" name="Freeform 13"/>
          <p:cNvSpPr>
            <a:spLocks/>
          </p:cNvSpPr>
          <p:nvPr/>
        </p:nvSpPr>
        <p:spPr bwMode="auto">
          <a:xfrm>
            <a:off x="6814384" y="2921537"/>
            <a:ext cx="279400" cy="606425"/>
          </a:xfrm>
          <a:custGeom>
            <a:avLst/>
            <a:gdLst>
              <a:gd name="T0" fmla="*/ 100 w 176"/>
              <a:gd name="T1" fmla="*/ 3 h 382"/>
              <a:gd name="T2" fmla="*/ 118 w 176"/>
              <a:gd name="T3" fmla="*/ 21 h 382"/>
              <a:gd name="T4" fmla="*/ 118 w 176"/>
              <a:gd name="T5" fmla="*/ 46 h 382"/>
              <a:gd name="T6" fmla="*/ 99 w 176"/>
              <a:gd name="T7" fmla="*/ 64 h 382"/>
              <a:gd name="T8" fmla="*/ 121 w 176"/>
              <a:gd name="T9" fmla="*/ 64 h 382"/>
              <a:gd name="T10" fmla="*/ 142 w 176"/>
              <a:gd name="T11" fmla="*/ 74 h 382"/>
              <a:gd name="T12" fmla="*/ 148 w 176"/>
              <a:gd name="T13" fmla="*/ 89 h 382"/>
              <a:gd name="T14" fmla="*/ 176 w 176"/>
              <a:gd name="T15" fmla="*/ 186 h 382"/>
              <a:gd name="T16" fmla="*/ 173 w 176"/>
              <a:gd name="T17" fmla="*/ 194 h 382"/>
              <a:gd name="T18" fmla="*/ 167 w 176"/>
              <a:gd name="T19" fmla="*/ 198 h 382"/>
              <a:gd name="T20" fmla="*/ 158 w 176"/>
              <a:gd name="T21" fmla="*/ 198 h 382"/>
              <a:gd name="T22" fmla="*/ 152 w 176"/>
              <a:gd name="T23" fmla="*/ 192 h 382"/>
              <a:gd name="T24" fmla="*/ 129 w 176"/>
              <a:gd name="T25" fmla="*/ 114 h 382"/>
              <a:gd name="T26" fmla="*/ 123 w 176"/>
              <a:gd name="T27" fmla="*/ 238 h 382"/>
              <a:gd name="T28" fmla="*/ 121 w 176"/>
              <a:gd name="T29" fmla="*/ 371 h 382"/>
              <a:gd name="T30" fmla="*/ 115 w 176"/>
              <a:gd name="T31" fmla="*/ 379 h 382"/>
              <a:gd name="T32" fmla="*/ 106 w 176"/>
              <a:gd name="T33" fmla="*/ 382 h 382"/>
              <a:gd name="T34" fmla="*/ 97 w 176"/>
              <a:gd name="T35" fmla="*/ 379 h 382"/>
              <a:gd name="T36" fmla="*/ 93 w 176"/>
              <a:gd name="T37" fmla="*/ 371 h 382"/>
              <a:gd name="T38" fmla="*/ 91 w 176"/>
              <a:gd name="T39" fmla="*/ 238 h 382"/>
              <a:gd name="T40" fmla="*/ 83 w 176"/>
              <a:gd name="T41" fmla="*/ 367 h 382"/>
              <a:gd name="T42" fmla="*/ 80 w 176"/>
              <a:gd name="T43" fmla="*/ 376 h 382"/>
              <a:gd name="T44" fmla="*/ 72 w 176"/>
              <a:gd name="T45" fmla="*/ 380 h 382"/>
              <a:gd name="T46" fmla="*/ 63 w 176"/>
              <a:gd name="T47" fmla="*/ 380 h 382"/>
              <a:gd name="T48" fmla="*/ 56 w 176"/>
              <a:gd name="T49" fmla="*/ 376 h 382"/>
              <a:gd name="T50" fmla="*/ 53 w 176"/>
              <a:gd name="T51" fmla="*/ 367 h 382"/>
              <a:gd name="T52" fmla="*/ 46 w 176"/>
              <a:gd name="T53" fmla="*/ 238 h 382"/>
              <a:gd name="T54" fmla="*/ 25 w 176"/>
              <a:gd name="T55" fmla="*/ 189 h 382"/>
              <a:gd name="T56" fmla="*/ 20 w 176"/>
              <a:gd name="T57" fmla="*/ 195 h 382"/>
              <a:gd name="T58" fmla="*/ 11 w 176"/>
              <a:gd name="T59" fmla="*/ 198 h 382"/>
              <a:gd name="T60" fmla="*/ 4 w 176"/>
              <a:gd name="T61" fmla="*/ 197 h 382"/>
              <a:gd name="T62" fmla="*/ 0 w 176"/>
              <a:gd name="T63" fmla="*/ 189 h 382"/>
              <a:gd name="T64" fmla="*/ 0 w 176"/>
              <a:gd name="T65" fmla="*/ 182 h 382"/>
              <a:gd name="T66" fmla="*/ 28 w 176"/>
              <a:gd name="T67" fmla="*/ 86 h 382"/>
              <a:gd name="T68" fmla="*/ 44 w 176"/>
              <a:gd name="T69" fmla="*/ 67 h 382"/>
              <a:gd name="T70" fmla="*/ 57 w 176"/>
              <a:gd name="T71" fmla="*/ 64 h 382"/>
              <a:gd name="T72" fmla="*/ 75 w 176"/>
              <a:gd name="T73" fmla="*/ 64 h 382"/>
              <a:gd name="T74" fmla="*/ 57 w 176"/>
              <a:gd name="T75" fmla="*/ 46 h 382"/>
              <a:gd name="T76" fmla="*/ 57 w 176"/>
              <a:gd name="T77" fmla="*/ 21 h 382"/>
              <a:gd name="T78" fmla="*/ 75 w 176"/>
              <a:gd name="T79"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382">
                <a:moveTo>
                  <a:pt x="87" y="0"/>
                </a:moveTo>
                <a:lnTo>
                  <a:pt x="100" y="3"/>
                </a:lnTo>
                <a:lnTo>
                  <a:pt x="111" y="10"/>
                </a:lnTo>
                <a:lnTo>
                  <a:pt x="118" y="21"/>
                </a:lnTo>
                <a:lnTo>
                  <a:pt x="120" y="32"/>
                </a:lnTo>
                <a:lnTo>
                  <a:pt x="118" y="46"/>
                </a:lnTo>
                <a:lnTo>
                  <a:pt x="111" y="56"/>
                </a:lnTo>
                <a:lnTo>
                  <a:pt x="99" y="64"/>
                </a:lnTo>
                <a:lnTo>
                  <a:pt x="121" y="64"/>
                </a:lnTo>
                <a:lnTo>
                  <a:pt x="121" y="64"/>
                </a:lnTo>
                <a:lnTo>
                  <a:pt x="133" y="67"/>
                </a:lnTo>
                <a:lnTo>
                  <a:pt x="142" y="74"/>
                </a:lnTo>
                <a:lnTo>
                  <a:pt x="146" y="86"/>
                </a:lnTo>
                <a:lnTo>
                  <a:pt x="148" y="89"/>
                </a:lnTo>
                <a:lnTo>
                  <a:pt x="176" y="182"/>
                </a:lnTo>
                <a:lnTo>
                  <a:pt x="176" y="186"/>
                </a:lnTo>
                <a:lnTo>
                  <a:pt x="174" y="189"/>
                </a:lnTo>
                <a:lnTo>
                  <a:pt x="173" y="194"/>
                </a:lnTo>
                <a:lnTo>
                  <a:pt x="170" y="197"/>
                </a:lnTo>
                <a:lnTo>
                  <a:pt x="167" y="198"/>
                </a:lnTo>
                <a:lnTo>
                  <a:pt x="163" y="198"/>
                </a:lnTo>
                <a:lnTo>
                  <a:pt x="158" y="198"/>
                </a:lnTo>
                <a:lnTo>
                  <a:pt x="155" y="195"/>
                </a:lnTo>
                <a:lnTo>
                  <a:pt x="152" y="192"/>
                </a:lnTo>
                <a:lnTo>
                  <a:pt x="151" y="189"/>
                </a:lnTo>
                <a:lnTo>
                  <a:pt x="129" y="114"/>
                </a:lnTo>
                <a:lnTo>
                  <a:pt x="129" y="238"/>
                </a:lnTo>
                <a:lnTo>
                  <a:pt x="123" y="238"/>
                </a:lnTo>
                <a:lnTo>
                  <a:pt x="123" y="367"/>
                </a:lnTo>
                <a:lnTo>
                  <a:pt x="121" y="371"/>
                </a:lnTo>
                <a:lnTo>
                  <a:pt x="120" y="376"/>
                </a:lnTo>
                <a:lnTo>
                  <a:pt x="115" y="379"/>
                </a:lnTo>
                <a:lnTo>
                  <a:pt x="112" y="380"/>
                </a:lnTo>
                <a:lnTo>
                  <a:pt x="106" y="382"/>
                </a:lnTo>
                <a:lnTo>
                  <a:pt x="102" y="380"/>
                </a:lnTo>
                <a:lnTo>
                  <a:pt x="97" y="379"/>
                </a:lnTo>
                <a:lnTo>
                  <a:pt x="94" y="376"/>
                </a:lnTo>
                <a:lnTo>
                  <a:pt x="93" y="371"/>
                </a:lnTo>
                <a:lnTo>
                  <a:pt x="91" y="367"/>
                </a:lnTo>
                <a:lnTo>
                  <a:pt x="91" y="238"/>
                </a:lnTo>
                <a:lnTo>
                  <a:pt x="83" y="238"/>
                </a:lnTo>
                <a:lnTo>
                  <a:pt x="83" y="367"/>
                </a:lnTo>
                <a:lnTo>
                  <a:pt x="83" y="371"/>
                </a:lnTo>
                <a:lnTo>
                  <a:pt x="80" y="376"/>
                </a:lnTo>
                <a:lnTo>
                  <a:pt x="77" y="379"/>
                </a:lnTo>
                <a:lnTo>
                  <a:pt x="72" y="380"/>
                </a:lnTo>
                <a:lnTo>
                  <a:pt x="68" y="382"/>
                </a:lnTo>
                <a:lnTo>
                  <a:pt x="63" y="380"/>
                </a:lnTo>
                <a:lnTo>
                  <a:pt x="59" y="379"/>
                </a:lnTo>
                <a:lnTo>
                  <a:pt x="56" y="376"/>
                </a:lnTo>
                <a:lnTo>
                  <a:pt x="54" y="371"/>
                </a:lnTo>
                <a:lnTo>
                  <a:pt x="53" y="367"/>
                </a:lnTo>
                <a:lnTo>
                  <a:pt x="53" y="238"/>
                </a:lnTo>
                <a:lnTo>
                  <a:pt x="46" y="238"/>
                </a:lnTo>
                <a:lnTo>
                  <a:pt x="46" y="115"/>
                </a:lnTo>
                <a:lnTo>
                  <a:pt x="25" y="189"/>
                </a:lnTo>
                <a:lnTo>
                  <a:pt x="22" y="192"/>
                </a:lnTo>
                <a:lnTo>
                  <a:pt x="20" y="195"/>
                </a:lnTo>
                <a:lnTo>
                  <a:pt x="16" y="198"/>
                </a:lnTo>
                <a:lnTo>
                  <a:pt x="11" y="198"/>
                </a:lnTo>
                <a:lnTo>
                  <a:pt x="8" y="198"/>
                </a:lnTo>
                <a:lnTo>
                  <a:pt x="4" y="197"/>
                </a:lnTo>
                <a:lnTo>
                  <a:pt x="3" y="194"/>
                </a:lnTo>
                <a:lnTo>
                  <a:pt x="0" y="189"/>
                </a:lnTo>
                <a:lnTo>
                  <a:pt x="0" y="186"/>
                </a:lnTo>
                <a:lnTo>
                  <a:pt x="0" y="182"/>
                </a:lnTo>
                <a:lnTo>
                  <a:pt x="26" y="89"/>
                </a:lnTo>
                <a:lnTo>
                  <a:pt x="28" y="86"/>
                </a:lnTo>
                <a:lnTo>
                  <a:pt x="34" y="74"/>
                </a:lnTo>
                <a:lnTo>
                  <a:pt x="44" y="67"/>
                </a:lnTo>
                <a:lnTo>
                  <a:pt x="56" y="64"/>
                </a:lnTo>
                <a:lnTo>
                  <a:pt x="57" y="64"/>
                </a:lnTo>
                <a:lnTo>
                  <a:pt x="57" y="64"/>
                </a:lnTo>
                <a:lnTo>
                  <a:pt x="75" y="64"/>
                </a:lnTo>
                <a:lnTo>
                  <a:pt x="65" y="56"/>
                </a:lnTo>
                <a:lnTo>
                  <a:pt x="57" y="46"/>
                </a:lnTo>
                <a:lnTo>
                  <a:pt x="54" y="32"/>
                </a:lnTo>
                <a:lnTo>
                  <a:pt x="57" y="21"/>
                </a:lnTo>
                <a:lnTo>
                  <a:pt x="65" y="10"/>
                </a:lnTo>
                <a:lnTo>
                  <a:pt x="75" y="3"/>
                </a:lnTo>
                <a:lnTo>
                  <a:pt x="87" y="0"/>
                </a:lnTo>
                <a:close/>
              </a:path>
            </a:pathLst>
          </a:custGeom>
          <a:solidFill>
            <a:srgbClr val="00A4DE"/>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grpSp>
        <p:nvGrpSpPr>
          <p:cNvPr id="125" name="グループ化 124"/>
          <p:cNvGrpSpPr/>
          <p:nvPr/>
        </p:nvGrpSpPr>
        <p:grpSpPr>
          <a:xfrm>
            <a:off x="7752031" y="2921537"/>
            <a:ext cx="474663" cy="606425"/>
            <a:chOff x="7718811" y="3390584"/>
            <a:chExt cx="474663" cy="606425"/>
          </a:xfrm>
        </p:grpSpPr>
        <p:sp>
          <p:nvSpPr>
            <p:cNvPr id="75" name="Freeform 15"/>
            <p:cNvSpPr>
              <a:spLocks/>
            </p:cNvSpPr>
            <p:nvPr/>
          </p:nvSpPr>
          <p:spPr bwMode="auto">
            <a:xfrm>
              <a:off x="7718811" y="3390584"/>
              <a:ext cx="279400" cy="606425"/>
            </a:xfrm>
            <a:custGeom>
              <a:avLst/>
              <a:gdLst>
                <a:gd name="T0" fmla="*/ 101 w 176"/>
                <a:gd name="T1" fmla="*/ 3 h 382"/>
                <a:gd name="T2" fmla="*/ 119 w 176"/>
                <a:gd name="T3" fmla="*/ 21 h 382"/>
                <a:gd name="T4" fmla="*/ 119 w 176"/>
                <a:gd name="T5" fmla="*/ 46 h 382"/>
                <a:gd name="T6" fmla="*/ 99 w 176"/>
                <a:gd name="T7" fmla="*/ 64 h 382"/>
                <a:gd name="T8" fmla="*/ 121 w 176"/>
                <a:gd name="T9" fmla="*/ 64 h 382"/>
                <a:gd name="T10" fmla="*/ 142 w 176"/>
                <a:gd name="T11" fmla="*/ 74 h 382"/>
                <a:gd name="T12" fmla="*/ 148 w 176"/>
                <a:gd name="T13" fmla="*/ 89 h 382"/>
                <a:gd name="T14" fmla="*/ 176 w 176"/>
                <a:gd name="T15" fmla="*/ 186 h 382"/>
                <a:gd name="T16" fmla="*/ 173 w 176"/>
                <a:gd name="T17" fmla="*/ 194 h 382"/>
                <a:gd name="T18" fmla="*/ 167 w 176"/>
                <a:gd name="T19" fmla="*/ 198 h 382"/>
                <a:gd name="T20" fmla="*/ 160 w 176"/>
                <a:gd name="T21" fmla="*/ 198 h 382"/>
                <a:gd name="T22" fmla="*/ 153 w 176"/>
                <a:gd name="T23" fmla="*/ 192 h 382"/>
                <a:gd name="T24" fmla="*/ 129 w 176"/>
                <a:gd name="T25" fmla="*/ 114 h 382"/>
                <a:gd name="T26" fmla="*/ 123 w 176"/>
                <a:gd name="T27" fmla="*/ 238 h 382"/>
                <a:gd name="T28" fmla="*/ 121 w 176"/>
                <a:gd name="T29" fmla="*/ 371 h 382"/>
                <a:gd name="T30" fmla="*/ 116 w 176"/>
                <a:gd name="T31" fmla="*/ 379 h 382"/>
                <a:gd name="T32" fmla="*/ 107 w 176"/>
                <a:gd name="T33" fmla="*/ 382 h 382"/>
                <a:gd name="T34" fmla="*/ 98 w 176"/>
                <a:gd name="T35" fmla="*/ 379 h 382"/>
                <a:gd name="T36" fmla="*/ 93 w 176"/>
                <a:gd name="T37" fmla="*/ 371 h 382"/>
                <a:gd name="T38" fmla="*/ 92 w 176"/>
                <a:gd name="T39" fmla="*/ 238 h 382"/>
                <a:gd name="T40" fmla="*/ 83 w 176"/>
                <a:gd name="T41" fmla="*/ 367 h 382"/>
                <a:gd name="T42" fmla="*/ 81 w 176"/>
                <a:gd name="T43" fmla="*/ 376 h 382"/>
                <a:gd name="T44" fmla="*/ 74 w 176"/>
                <a:gd name="T45" fmla="*/ 380 h 382"/>
                <a:gd name="T46" fmla="*/ 64 w 176"/>
                <a:gd name="T47" fmla="*/ 380 h 382"/>
                <a:gd name="T48" fmla="*/ 56 w 176"/>
                <a:gd name="T49" fmla="*/ 376 h 382"/>
                <a:gd name="T50" fmla="*/ 53 w 176"/>
                <a:gd name="T51" fmla="*/ 367 h 382"/>
                <a:gd name="T52" fmla="*/ 46 w 176"/>
                <a:gd name="T53" fmla="*/ 238 h 382"/>
                <a:gd name="T54" fmla="*/ 25 w 176"/>
                <a:gd name="T55" fmla="*/ 189 h 382"/>
                <a:gd name="T56" fmla="*/ 21 w 176"/>
                <a:gd name="T57" fmla="*/ 195 h 382"/>
                <a:gd name="T58" fmla="*/ 12 w 176"/>
                <a:gd name="T59" fmla="*/ 198 h 382"/>
                <a:gd name="T60" fmla="*/ 6 w 176"/>
                <a:gd name="T61" fmla="*/ 197 h 382"/>
                <a:gd name="T62" fmla="*/ 0 w 176"/>
                <a:gd name="T63" fmla="*/ 189 h 382"/>
                <a:gd name="T64" fmla="*/ 0 w 176"/>
                <a:gd name="T65" fmla="*/ 182 h 382"/>
                <a:gd name="T66" fmla="*/ 28 w 176"/>
                <a:gd name="T67" fmla="*/ 86 h 382"/>
                <a:gd name="T68" fmla="*/ 44 w 176"/>
                <a:gd name="T69" fmla="*/ 67 h 382"/>
                <a:gd name="T70" fmla="*/ 58 w 176"/>
                <a:gd name="T71" fmla="*/ 64 h 382"/>
                <a:gd name="T72" fmla="*/ 76 w 176"/>
                <a:gd name="T73" fmla="*/ 64 h 382"/>
                <a:gd name="T74" fmla="*/ 58 w 176"/>
                <a:gd name="T75" fmla="*/ 46 h 382"/>
                <a:gd name="T76" fmla="*/ 58 w 176"/>
                <a:gd name="T77" fmla="*/ 21 h 382"/>
                <a:gd name="T78" fmla="*/ 76 w 176"/>
                <a:gd name="T79"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382">
                  <a:moveTo>
                    <a:pt x="87" y="0"/>
                  </a:moveTo>
                  <a:lnTo>
                    <a:pt x="101" y="3"/>
                  </a:lnTo>
                  <a:lnTo>
                    <a:pt x="111" y="10"/>
                  </a:lnTo>
                  <a:lnTo>
                    <a:pt x="119" y="21"/>
                  </a:lnTo>
                  <a:lnTo>
                    <a:pt x="120" y="32"/>
                  </a:lnTo>
                  <a:lnTo>
                    <a:pt x="119" y="46"/>
                  </a:lnTo>
                  <a:lnTo>
                    <a:pt x="111" y="56"/>
                  </a:lnTo>
                  <a:lnTo>
                    <a:pt x="99" y="64"/>
                  </a:lnTo>
                  <a:lnTo>
                    <a:pt x="121" y="64"/>
                  </a:lnTo>
                  <a:lnTo>
                    <a:pt x="121" y="64"/>
                  </a:lnTo>
                  <a:lnTo>
                    <a:pt x="133" y="67"/>
                  </a:lnTo>
                  <a:lnTo>
                    <a:pt x="142" y="74"/>
                  </a:lnTo>
                  <a:lnTo>
                    <a:pt x="147" y="86"/>
                  </a:lnTo>
                  <a:lnTo>
                    <a:pt x="148" y="89"/>
                  </a:lnTo>
                  <a:lnTo>
                    <a:pt x="176" y="182"/>
                  </a:lnTo>
                  <a:lnTo>
                    <a:pt x="176" y="186"/>
                  </a:lnTo>
                  <a:lnTo>
                    <a:pt x="175" y="189"/>
                  </a:lnTo>
                  <a:lnTo>
                    <a:pt x="173" y="194"/>
                  </a:lnTo>
                  <a:lnTo>
                    <a:pt x="170" y="197"/>
                  </a:lnTo>
                  <a:lnTo>
                    <a:pt x="167" y="198"/>
                  </a:lnTo>
                  <a:lnTo>
                    <a:pt x="163" y="198"/>
                  </a:lnTo>
                  <a:lnTo>
                    <a:pt x="160" y="198"/>
                  </a:lnTo>
                  <a:lnTo>
                    <a:pt x="156" y="195"/>
                  </a:lnTo>
                  <a:lnTo>
                    <a:pt x="153" y="192"/>
                  </a:lnTo>
                  <a:lnTo>
                    <a:pt x="151" y="189"/>
                  </a:lnTo>
                  <a:lnTo>
                    <a:pt x="129" y="114"/>
                  </a:lnTo>
                  <a:lnTo>
                    <a:pt x="129" y="238"/>
                  </a:lnTo>
                  <a:lnTo>
                    <a:pt x="123" y="238"/>
                  </a:lnTo>
                  <a:lnTo>
                    <a:pt x="123" y="367"/>
                  </a:lnTo>
                  <a:lnTo>
                    <a:pt x="121" y="371"/>
                  </a:lnTo>
                  <a:lnTo>
                    <a:pt x="120" y="376"/>
                  </a:lnTo>
                  <a:lnTo>
                    <a:pt x="116" y="379"/>
                  </a:lnTo>
                  <a:lnTo>
                    <a:pt x="113" y="380"/>
                  </a:lnTo>
                  <a:lnTo>
                    <a:pt x="107" y="382"/>
                  </a:lnTo>
                  <a:lnTo>
                    <a:pt x="102" y="380"/>
                  </a:lnTo>
                  <a:lnTo>
                    <a:pt x="98" y="379"/>
                  </a:lnTo>
                  <a:lnTo>
                    <a:pt x="95" y="376"/>
                  </a:lnTo>
                  <a:lnTo>
                    <a:pt x="93" y="371"/>
                  </a:lnTo>
                  <a:lnTo>
                    <a:pt x="92" y="367"/>
                  </a:lnTo>
                  <a:lnTo>
                    <a:pt x="92" y="238"/>
                  </a:lnTo>
                  <a:lnTo>
                    <a:pt x="83" y="238"/>
                  </a:lnTo>
                  <a:lnTo>
                    <a:pt x="83" y="367"/>
                  </a:lnTo>
                  <a:lnTo>
                    <a:pt x="83" y="371"/>
                  </a:lnTo>
                  <a:lnTo>
                    <a:pt x="81" y="376"/>
                  </a:lnTo>
                  <a:lnTo>
                    <a:pt x="77" y="379"/>
                  </a:lnTo>
                  <a:lnTo>
                    <a:pt x="74" y="380"/>
                  </a:lnTo>
                  <a:lnTo>
                    <a:pt x="68" y="382"/>
                  </a:lnTo>
                  <a:lnTo>
                    <a:pt x="64" y="380"/>
                  </a:lnTo>
                  <a:lnTo>
                    <a:pt x="59" y="379"/>
                  </a:lnTo>
                  <a:lnTo>
                    <a:pt x="56" y="376"/>
                  </a:lnTo>
                  <a:lnTo>
                    <a:pt x="55" y="371"/>
                  </a:lnTo>
                  <a:lnTo>
                    <a:pt x="53" y="367"/>
                  </a:lnTo>
                  <a:lnTo>
                    <a:pt x="53" y="238"/>
                  </a:lnTo>
                  <a:lnTo>
                    <a:pt x="46" y="238"/>
                  </a:lnTo>
                  <a:lnTo>
                    <a:pt x="46" y="115"/>
                  </a:lnTo>
                  <a:lnTo>
                    <a:pt x="25" y="189"/>
                  </a:lnTo>
                  <a:lnTo>
                    <a:pt x="24" y="192"/>
                  </a:lnTo>
                  <a:lnTo>
                    <a:pt x="21" y="195"/>
                  </a:lnTo>
                  <a:lnTo>
                    <a:pt x="16" y="198"/>
                  </a:lnTo>
                  <a:lnTo>
                    <a:pt x="12" y="198"/>
                  </a:lnTo>
                  <a:lnTo>
                    <a:pt x="9" y="198"/>
                  </a:lnTo>
                  <a:lnTo>
                    <a:pt x="6" y="197"/>
                  </a:lnTo>
                  <a:lnTo>
                    <a:pt x="3" y="194"/>
                  </a:lnTo>
                  <a:lnTo>
                    <a:pt x="0" y="189"/>
                  </a:lnTo>
                  <a:lnTo>
                    <a:pt x="0" y="186"/>
                  </a:lnTo>
                  <a:lnTo>
                    <a:pt x="0" y="182"/>
                  </a:lnTo>
                  <a:lnTo>
                    <a:pt x="27" y="89"/>
                  </a:lnTo>
                  <a:lnTo>
                    <a:pt x="28" y="86"/>
                  </a:lnTo>
                  <a:lnTo>
                    <a:pt x="34" y="74"/>
                  </a:lnTo>
                  <a:lnTo>
                    <a:pt x="44" y="67"/>
                  </a:lnTo>
                  <a:lnTo>
                    <a:pt x="56" y="64"/>
                  </a:lnTo>
                  <a:lnTo>
                    <a:pt x="58" y="64"/>
                  </a:lnTo>
                  <a:lnTo>
                    <a:pt x="58" y="64"/>
                  </a:lnTo>
                  <a:lnTo>
                    <a:pt x="76" y="64"/>
                  </a:lnTo>
                  <a:lnTo>
                    <a:pt x="65" y="56"/>
                  </a:lnTo>
                  <a:lnTo>
                    <a:pt x="58" y="46"/>
                  </a:lnTo>
                  <a:lnTo>
                    <a:pt x="55" y="32"/>
                  </a:lnTo>
                  <a:lnTo>
                    <a:pt x="58" y="21"/>
                  </a:lnTo>
                  <a:lnTo>
                    <a:pt x="65" y="10"/>
                  </a:lnTo>
                  <a:lnTo>
                    <a:pt x="76" y="3"/>
                  </a:lnTo>
                  <a:lnTo>
                    <a:pt x="87" y="0"/>
                  </a:lnTo>
                  <a:close/>
                </a:path>
              </a:pathLst>
            </a:custGeom>
            <a:solidFill>
              <a:srgbClr val="00A4DE"/>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76" name="Freeform 20"/>
            <p:cNvSpPr>
              <a:spLocks/>
            </p:cNvSpPr>
            <p:nvPr/>
          </p:nvSpPr>
          <p:spPr bwMode="auto">
            <a:xfrm>
              <a:off x="7914074" y="3390584"/>
              <a:ext cx="279400" cy="606425"/>
            </a:xfrm>
            <a:custGeom>
              <a:avLst/>
              <a:gdLst>
                <a:gd name="T0" fmla="*/ 101 w 176"/>
                <a:gd name="T1" fmla="*/ 3 h 382"/>
                <a:gd name="T2" fmla="*/ 117 w 176"/>
                <a:gd name="T3" fmla="*/ 21 h 382"/>
                <a:gd name="T4" fmla="*/ 119 w 176"/>
                <a:gd name="T5" fmla="*/ 44 h 382"/>
                <a:gd name="T6" fmla="*/ 102 w 176"/>
                <a:gd name="T7" fmla="*/ 62 h 382"/>
                <a:gd name="T8" fmla="*/ 121 w 176"/>
                <a:gd name="T9" fmla="*/ 64 h 382"/>
                <a:gd name="T10" fmla="*/ 132 w 176"/>
                <a:gd name="T11" fmla="*/ 67 h 382"/>
                <a:gd name="T12" fmla="*/ 147 w 176"/>
                <a:gd name="T13" fmla="*/ 86 h 382"/>
                <a:gd name="T14" fmla="*/ 175 w 176"/>
                <a:gd name="T15" fmla="*/ 182 h 382"/>
                <a:gd name="T16" fmla="*/ 175 w 176"/>
                <a:gd name="T17" fmla="*/ 189 h 382"/>
                <a:gd name="T18" fmla="*/ 170 w 176"/>
                <a:gd name="T19" fmla="*/ 197 h 382"/>
                <a:gd name="T20" fmla="*/ 163 w 176"/>
                <a:gd name="T21" fmla="*/ 198 h 382"/>
                <a:gd name="T22" fmla="*/ 156 w 176"/>
                <a:gd name="T23" fmla="*/ 195 h 382"/>
                <a:gd name="T24" fmla="*/ 151 w 176"/>
                <a:gd name="T25" fmla="*/ 189 h 382"/>
                <a:gd name="T26" fmla="*/ 121 w 176"/>
                <a:gd name="T27" fmla="*/ 104 h 382"/>
                <a:gd name="T28" fmla="*/ 163 w 176"/>
                <a:gd name="T29" fmla="*/ 257 h 382"/>
                <a:gd name="T30" fmla="*/ 121 w 176"/>
                <a:gd name="T31" fmla="*/ 367 h 382"/>
                <a:gd name="T32" fmla="*/ 120 w 176"/>
                <a:gd name="T33" fmla="*/ 376 h 382"/>
                <a:gd name="T34" fmla="*/ 113 w 176"/>
                <a:gd name="T35" fmla="*/ 380 h 382"/>
                <a:gd name="T36" fmla="*/ 102 w 176"/>
                <a:gd name="T37" fmla="*/ 380 h 382"/>
                <a:gd name="T38" fmla="*/ 95 w 176"/>
                <a:gd name="T39" fmla="*/ 376 h 382"/>
                <a:gd name="T40" fmla="*/ 92 w 176"/>
                <a:gd name="T41" fmla="*/ 367 h 382"/>
                <a:gd name="T42" fmla="*/ 83 w 176"/>
                <a:gd name="T43" fmla="*/ 257 h 382"/>
                <a:gd name="T44" fmla="*/ 81 w 176"/>
                <a:gd name="T45" fmla="*/ 371 h 382"/>
                <a:gd name="T46" fmla="*/ 77 w 176"/>
                <a:gd name="T47" fmla="*/ 379 h 382"/>
                <a:gd name="T48" fmla="*/ 68 w 176"/>
                <a:gd name="T49" fmla="*/ 382 h 382"/>
                <a:gd name="T50" fmla="*/ 59 w 176"/>
                <a:gd name="T51" fmla="*/ 379 h 382"/>
                <a:gd name="T52" fmla="*/ 53 w 176"/>
                <a:gd name="T53" fmla="*/ 371 h 382"/>
                <a:gd name="T54" fmla="*/ 53 w 176"/>
                <a:gd name="T55" fmla="*/ 257 h 382"/>
                <a:gd name="T56" fmla="*/ 58 w 176"/>
                <a:gd name="T57" fmla="*/ 106 h 382"/>
                <a:gd name="T58" fmla="*/ 49 w 176"/>
                <a:gd name="T59" fmla="*/ 104 h 382"/>
                <a:gd name="T60" fmla="*/ 22 w 176"/>
                <a:gd name="T61" fmla="*/ 192 h 382"/>
                <a:gd name="T62" fmla="*/ 16 w 176"/>
                <a:gd name="T63" fmla="*/ 198 h 382"/>
                <a:gd name="T64" fmla="*/ 9 w 176"/>
                <a:gd name="T65" fmla="*/ 198 h 382"/>
                <a:gd name="T66" fmla="*/ 1 w 176"/>
                <a:gd name="T67" fmla="*/ 194 h 382"/>
                <a:gd name="T68" fmla="*/ 0 w 176"/>
                <a:gd name="T69" fmla="*/ 186 h 382"/>
                <a:gd name="T70" fmla="*/ 27 w 176"/>
                <a:gd name="T71" fmla="*/ 89 h 382"/>
                <a:gd name="T72" fmla="*/ 34 w 176"/>
                <a:gd name="T73" fmla="*/ 74 h 382"/>
                <a:gd name="T74" fmla="*/ 56 w 176"/>
                <a:gd name="T75" fmla="*/ 64 h 382"/>
                <a:gd name="T76" fmla="*/ 58 w 176"/>
                <a:gd name="T77" fmla="*/ 64 h 382"/>
                <a:gd name="T78" fmla="*/ 73 w 176"/>
                <a:gd name="T79" fmla="*/ 62 h 382"/>
                <a:gd name="T80" fmla="*/ 58 w 176"/>
                <a:gd name="T81" fmla="*/ 44 h 382"/>
                <a:gd name="T82" fmla="*/ 58 w 176"/>
                <a:gd name="T83" fmla="*/ 21 h 382"/>
                <a:gd name="T84" fmla="*/ 76 w 176"/>
                <a:gd name="T85"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382">
                  <a:moveTo>
                    <a:pt x="87" y="0"/>
                  </a:moveTo>
                  <a:lnTo>
                    <a:pt x="101" y="3"/>
                  </a:lnTo>
                  <a:lnTo>
                    <a:pt x="111" y="10"/>
                  </a:lnTo>
                  <a:lnTo>
                    <a:pt x="117" y="21"/>
                  </a:lnTo>
                  <a:lnTo>
                    <a:pt x="120" y="32"/>
                  </a:lnTo>
                  <a:lnTo>
                    <a:pt x="119" y="44"/>
                  </a:lnTo>
                  <a:lnTo>
                    <a:pt x="111" y="55"/>
                  </a:lnTo>
                  <a:lnTo>
                    <a:pt x="102" y="62"/>
                  </a:lnTo>
                  <a:lnTo>
                    <a:pt x="104" y="64"/>
                  </a:lnTo>
                  <a:lnTo>
                    <a:pt x="121" y="64"/>
                  </a:lnTo>
                  <a:lnTo>
                    <a:pt x="121" y="64"/>
                  </a:lnTo>
                  <a:lnTo>
                    <a:pt x="132" y="67"/>
                  </a:lnTo>
                  <a:lnTo>
                    <a:pt x="141" y="74"/>
                  </a:lnTo>
                  <a:lnTo>
                    <a:pt x="147" y="86"/>
                  </a:lnTo>
                  <a:lnTo>
                    <a:pt x="148" y="89"/>
                  </a:lnTo>
                  <a:lnTo>
                    <a:pt x="175" y="182"/>
                  </a:lnTo>
                  <a:lnTo>
                    <a:pt x="176" y="186"/>
                  </a:lnTo>
                  <a:lnTo>
                    <a:pt x="175" y="189"/>
                  </a:lnTo>
                  <a:lnTo>
                    <a:pt x="173" y="194"/>
                  </a:lnTo>
                  <a:lnTo>
                    <a:pt x="170" y="197"/>
                  </a:lnTo>
                  <a:lnTo>
                    <a:pt x="166" y="198"/>
                  </a:lnTo>
                  <a:lnTo>
                    <a:pt x="163" y="198"/>
                  </a:lnTo>
                  <a:lnTo>
                    <a:pt x="159" y="198"/>
                  </a:lnTo>
                  <a:lnTo>
                    <a:pt x="156" y="195"/>
                  </a:lnTo>
                  <a:lnTo>
                    <a:pt x="153" y="192"/>
                  </a:lnTo>
                  <a:lnTo>
                    <a:pt x="151" y="189"/>
                  </a:lnTo>
                  <a:lnTo>
                    <a:pt x="126" y="104"/>
                  </a:lnTo>
                  <a:lnTo>
                    <a:pt x="121" y="104"/>
                  </a:lnTo>
                  <a:lnTo>
                    <a:pt x="121" y="115"/>
                  </a:lnTo>
                  <a:lnTo>
                    <a:pt x="163" y="257"/>
                  </a:lnTo>
                  <a:lnTo>
                    <a:pt x="121" y="257"/>
                  </a:lnTo>
                  <a:lnTo>
                    <a:pt x="121" y="367"/>
                  </a:lnTo>
                  <a:lnTo>
                    <a:pt x="121" y="371"/>
                  </a:lnTo>
                  <a:lnTo>
                    <a:pt x="120" y="376"/>
                  </a:lnTo>
                  <a:lnTo>
                    <a:pt x="116" y="379"/>
                  </a:lnTo>
                  <a:lnTo>
                    <a:pt x="113" y="380"/>
                  </a:lnTo>
                  <a:lnTo>
                    <a:pt x="107" y="382"/>
                  </a:lnTo>
                  <a:lnTo>
                    <a:pt x="102" y="380"/>
                  </a:lnTo>
                  <a:lnTo>
                    <a:pt x="98" y="379"/>
                  </a:lnTo>
                  <a:lnTo>
                    <a:pt x="95" y="376"/>
                  </a:lnTo>
                  <a:lnTo>
                    <a:pt x="93" y="371"/>
                  </a:lnTo>
                  <a:lnTo>
                    <a:pt x="92" y="367"/>
                  </a:lnTo>
                  <a:lnTo>
                    <a:pt x="92" y="257"/>
                  </a:lnTo>
                  <a:lnTo>
                    <a:pt x="83" y="257"/>
                  </a:lnTo>
                  <a:lnTo>
                    <a:pt x="83" y="367"/>
                  </a:lnTo>
                  <a:lnTo>
                    <a:pt x="81" y="371"/>
                  </a:lnTo>
                  <a:lnTo>
                    <a:pt x="80" y="376"/>
                  </a:lnTo>
                  <a:lnTo>
                    <a:pt x="77" y="379"/>
                  </a:lnTo>
                  <a:lnTo>
                    <a:pt x="73" y="380"/>
                  </a:lnTo>
                  <a:lnTo>
                    <a:pt x="68" y="382"/>
                  </a:lnTo>
                  <a:lnTo>
                    <a:pt x="64" y="380"/>
                  </a:lnTo>
                  <a:lnTo>
                    <a:pt x="59" y="379"/>
                  </a:lnTo>
                  <a:lnTo>
                    <a:pt x="56" y="376"/>
                  </a:lnTo>
                  <a:lnTo>
                    <a:pt x="53" y="371"/>
                  </a:lnTo>
                  <a:lnTo>
                    <a:pt x="53" y="367"/>
                  </a:lnTo>
                  <a:lnTo>
                    <a:pt x="53" y="257"/>
                  </a:lnTo>
                  <a:lnTo>
                    <a:pt x="13" y="257"/>
                  </a:lnTo>
                  <a:lnTo>
                    <a:pt x="58" y="106"/>
                  </a:lnTo>
                  <a:lnTo>
                    <a:pt x="58" y="104"/>
                  </a:lnTo>
                  <a:lnTo>
                    <a:pt x="49" y="104"/>
                  </a:lnTo>
                  <a:lnTo>
                    <a:pt x="24" y="189"/>
                  </a:lnTo>
                  <a:lnTo>
                    <a:pt x="22" y="192"/>
                  </a:lnTo>
                  <a:lnTo>
                    <a:pt x="19" y="195"/>
                  </a:lnTo>
                  <a:lnTo>
                    <a:pt x="16" y="198"/>
                  </a:lnTo>
                  <a:lnTo>
                    <a:pt x="12" y="198"/>
                  </a:lnTo>
                  <a:lnTo>
                    <a:pt x="9" y="198"/>
                  </a:lnTo>
                  <a:lnTo>
                    <a:pt x="4" y="197"/>
                  </a:lnTo>
                  <a:lnTo>
                    <a:pt x="1" y="194"/>
                  </a:lnTo>
                  <a:lnTo>
                    <a:pt x="0" y="189"/>
                  </a:lnTo>
                  <a:lnTo>
                    <a:pt x="0" y="186"/>
                  </a:lnTo>
                  <a:lnTo>
                    <a:pt x="0" y="182"/>
                  </a:lnTo>
                  <a:lnTo>
                    <a:pt x="27" y="89"/>
                  </a:lnTo>
                  <a:lnTo>
                    <a:pt x="28" y="86"/>
                  </a:lnTo>
                  <a:lnTo>
                    <a:pt x="34" y="74"/>
                  </a:lnTo>
                  <a:lnTo>
                    <a:pt x="44" y="67"/>
                  </a:lnTo>
                  <a:lnTo>
                    <a:pt x="56" y="64"/>
                  </a:lnTo>
                  <a:lnTo>
                    <a:pt x="58" y="64"/>
                  </a:lnTo>
                  <a:lnTo>
                    <a:pt x="58" y="64"/>
                  </a:lnTo>
                  <a:lnTo>
                    <a:pt x="73" y="64"/>
                  </a:lnTo>
                  <a:lnTo>
                    <a:pt x="73" y="62"/>
                  </a:lnTo>
                  <a:lnTo>
                    <a:pt x="64" y="55"/>
                  </a:lnTo>
                  <a:lnTo>
                    <a:pt x="58" y="44"/>
                  </a:lnTo>
                  <a:lnTo>
                    <a:pt x="55" y="32"/>
                  </a:lnTo>
                  <a:lnTo>
                    <a:pt x="58" y="21"/>
                  </a:lnTo>
                  <a:lnTo>
                    <a:pt x="64" y="10"/>
                  </a:lnTo>
                  <a:lnTo>
                    <a:pt x="76" y="3"/>
                  </a:lnTo>
                  <a:lnTo>
                    <a:pt x="87" y="0"/>
                  </a:lnTo>
                  <a:close/>
                </a:path>
              </a:pathLst>
            </a:custGeom>
            <a:solidFill>
              <a:srgbClr val="F67EA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grpSp>
      <p:sp>
        <p:nvSpPr>
          <p:cNvPr id="77" name="角丸四角形 76"/>
          <p:cNvSpPr/>
          <p:nvPr/>
        </p:nvSpPr>
        <p:spPr>
          <a:xfrm>
            <a:off x="2076098" y="3576347"/>
            <a:ext cx="252028" cy="2520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000" rtlCol="0" anchor="ctr"/>
          <a:lstStyle/>
          <a:p>
            <a:pPr algn="ctr" fontAlgn="auto">
              <a:spcBef>
                <a:spcPts val="0"/>
              </a:spcBef>
              <a:spcAft>
                <a:spcPts val="0"/>
              </a:spcAft>
            </a:pPr>
            <a:r>
              <a:rPr lang="ja-JP" altLang="en-US" sz="1400" dirty="0">
                <a:solidFill>
                  <a:prstClr val="white"/>
                </a:solidFill>
                <a:latin typeface="HGP創英角ｺﾞｼｯｸUB" panose="020B0900000000000000" pitchFamily="50" charset="-128"/>
                <a:ea typeface="HGP創英角ｺﾞｼｯｸUB" panose="020B0900000000000000" pitchFamily="50" charset="-128"/>
              </a:rPr>
              <a:t>１</a:t>
            </a:r>
          </a:p>
        </p:txBody>
      </p:sp>
      <p:sp>
        <p:nvSpPr>
          <p:cNvPr id="78" name="角丸四角形 77"/>
          <p:cNvSpPr/>
          <p:nvPr/>
        </p:nvSpPr>
        <p:spPr>
          <a:xfrm>
            <a:off x="2615782" y="3576347"/>
            <a:ext cx="252028" cy="252028"/>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000" rtlCol="0" anchor="ctr"/>
          <a:lstStyle/>
          <a:p>
            <a:pPr algn="ctr" fontAlgn="auto">
              <a:spcBef>
                <a:spcPts val="0"/>
              </a:spcBef>
              <a:spcAft>
                <a:spcPts val="0"/>
              </a:spcAft>
            </a:pPr>
            <a:r>
              <a:rPr lang="ja-JP" altLang="en-US" sz="1400" dirty="0">
                <a:solidFill>
                  <a:prstClr val="white"/>
                </a:solidFill>
                <a:latin typeface="HGP創英角ｺﾞｼｯｸUB" panose="020B0900000000000000" pitchFamily="50" charset="-128"/>
                <a:ea typeface="HGP創英角ｺﾞｼｯｸUB" panose="020B0900000000000000" pitchFamily="50" charset="-128"/>
              </a:rPr>
              <a:t>２</a:t>
            </a:r>
          </a:p>
        </p:txBody>
      </p:sp>
      <p:sp>
        <p:nvSpPr>
          <p:cNvPr id="79" name="角丸四角形 78"/>
          <p:cNvSpPr/>
          <p:nvPr/>
        </p:nvSpPr>
        <p:spPr>
          <a:xfrm>
            <a:off x="3132090" y="3576347"/>
            <a:ext cx="252028" cy="2520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000" rtlCol="0" anchor="ctr"/>
          <a:lstStyle/>
          <a:p>
            <a:pPr algn="ctr" fontAlgn="auto">
              <a:spcBef>
                <a:spcPts val="0"/>
              </a:spcBef>
              <a:spcAft>
                <a:spcPts val="0"/>
              </a:spcAft>
            </a:pPr>
            <a:r>
              <a:rPr lang="ja-JP" altLang="en-US" sz="1400" dirty="0">
                <a:solidFill>
                  <a:prstClr val="white"/>
                </a:solidFill>
                <a:latin typeface="HGP創英角ｺﾞｼｯｸUB" panose="020B0900000000000000" pitchFamily="50" charset="-128"/>
                <a:ea typeface="HGP創英角ｺﾞｼｯｸUB" panose="020B0900000000000000" pitchFamily="50" charset="-128"/>
              </a:rPr>
              <a:t>３</a:t>
            </a:r>
          </a:p>
        </p:txBody>
      </p:sp>
      <p:sp>
        <p:nvSpPr>
          <p:cNvPr id="80" name="角丸四角形 79"/>
          <p:cNvSpPr/>
          <p:nvPr/>
        </p:nvSpPr>
        <p:spPr>
          <a:xfrm>
            <a:off x="3653960" y="3576347"/>
            <a:ext cx="252028" cy="2520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000" rtlCol="0" anchor="ctr"/>
          <a:lstStyle/>
          <a:p>
            <a:pPr algn="ctr" fontAlgn="auto">
              <a:spcBef>
                <a:spcPts val="0"/>
              </a:spcBef>
              <a:spcAft>
                <a:spcPts val="0"/>
              </a:spcAft>
            </a:pPr>
            <a:r>
              <a:rPr lang="ja-JP" altLang="en-US" sz="1400" dirty="0">
                <a:solidFill>
                  <a:prstClr val="white"/>
                </a:solidFill>
                <a:latin typeface="HGP創英角ｺﾞｼｯｸUB" panose="020B0900000000000000" pitchFamily="50" charset="-128"/>
                <a:ea typeface="HGP創英角ｺﾞｼｯｸUB" panose="020B0900000000000000" pitchFamily="50" charset="-128"/>
              </a:rPr>
              <a:t>４</a:t>
            </a:r>
          </a:p>
        </p:txBody>
      </p:sp>
      <p:sp>
        <p:nvSpPr>
          <p:cNvPr id="81" name="角丸四角形 80"/>
          <p:cNvSpPr/>
          <p:nvPr/>
        </p:nvSpPr>
        <p:spPr>
          <a:xfrm>
            <a:off x="4182520" y="3576347"/>
            <a:ext cx="252028" cy="2520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000" rtlCol="0" anchor="ctr"/>
          <a:lstStyle/>
          <a:p>
            <a:pPr algn="ctr" fontAlgn="auto">
              <a:spcBef>
                <a:spcPts val="0"/>
              </a:spcBef>
              <a:spcAft>
                <a:spcPts val="0"/>
              </a:spcAft>
            </a:pPr>
            <a:r>
              <a:rPr lang="ja-JP" altLang="en-US" sz="1400" dirty="0">
                <a:solidFill>
                  <a:prstClr val="white"/>
                </a:solidFill>
                <a:latin typeface="HGP創英角ｺﾞｼｯｸUB" panose="020B0900000000000000" pitchFamily="50" charset="-128"/>
                <a:ea typeface="HGP創英角ｺﾞｼｯｸUB" panose="020B0900000000000000" pitchFamily="50" charset="-128"/>
              </a:rPr>
              <a:t>５</a:t>
            </a:r>
          </a:p>
        </p:txBody>
      </p:sp>
      <p:sp>
        <p:nvSpPr>
          <p:cNvPr id="82" name="角丸四角形 81"/>
          <p:cNvSpPr/>
          <p:nvPr/>
        </p:nvSpPr>
        <p:spPr>
          <a:xfrm>
            <a:off x="4722204" y="3576347"/>
            <a:ext cx="252028" cy="2520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000" rtlCol="0" anchor="ctr"/>
          <a:lstStyle/>
          <a:p>
            <a:pPr algn="ctr" fontAlgn="auto">
              <a:spcBef>
                <a:spcPts val="0"/>
              </a:spcBef>
              <a:spcAft>
                <a:spcPts val="0"/>
              </a:spcAft>
            </a:pPr>
            <a:r>
              <a:rPr lang="ja-JP" altLang="en-US" sz="1400" dirty="0">
                <a:solidFill>
                  <a:prstClr val="white"/>
                </a:solidFill>
                <a:latin typeface="HGP創英角ｺﾞｼｯｸUB" panose="020B0900000000000000" pitchFamily="50" charset="-128"/>
                <a:ea typeface="HGP創英角ｺﾞｼｯｸUB" panose="020B0900000000000000" pitchFamily="50" charset="-128"/>
              </a:rPr>
              <a:t>６</a:t>
            </a:r>
          </a:p>
        </p:txBody>
      </p:sp>
      <p:sp>
        <p:nvSpPr>
          <p:cNvPr id="83" name="角丸四角形 82"/>
          <p:cNvSpPr/>
          <p:nvPr/>
        </p:nvSpPr>
        <p:spPr>
          <a:xfrm>
            <a:off x="5238512" y="3576347"/>
            <a:ext cx="252028" cy="2520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000" rtlCol="0" anchor="ctr"/>
          <a:lstStyle/>
          <a:p>
            <a:pPr algn="ctr" fontAlgn="auto">
              <a:spcBef>
                <a:spcPts val="0"/>
              </a:spcBef>
              <a:spcAft>
                <a:spcPts val="0"/>
              </a:spcAft>
            </a:pPr>
            <a:r>
              <a:rPr lang="ja-JP" altLang="en-US" sz="1400" dirty="0">
                <a:solidFill>
                  <a:prstClr val="white"/>
                </a:solidFill>
                <a:latin typeface="HGP創英角ｺﾞｼｯｸUB" panose="020B0900000000000000" pitchFamily="50" charset="-128"/>
                <a:ea typeface="HGP創英角ｺﾞｼｯｸUB" panose="020B0900000000000000" pitchFamily="50" charset="-128"/>
              </a:rPr>
              <a:t>７</a:t>
            </a:r>
          </a:p>
        </p:txBody>
      </p:sp>
      <p:sp>
        <p:nvSpPr>
          <p:cNvPr id="84" name="角丸四角形 83"/>
          <p:cNvSpPr/>
          <p:nvPr/>
        </p:nvSpPr>
        <p:spPr>
          <a:xfrm>
            <a:off x="5760382" y="3576347"/>
            <a:ext cx="252028" cy="2520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000" rtlCol="0" anchor="ctr"/>
          <a:lstStyle/>
          <a:p>
            <a:pPr algn="ctr" fontAlgn="auto">
              <a:spcBef>
                <a:spcPts val="0"/>
              </a:spcBef>
              <a:spcAft>
                <a:spcPts val="0"/>
              </a:spcAft>
            </a:pPr>
            <a:r>
              <a:rPr lang="ja-JP" altLang="en-US" sz="1400" dirty="0">
                <a:solidFill>
                  <a:prstClr val="white"/>
                </a:solidFill>
                <a:latin typeface="HGP創英角ｺﾞｼｯｸUB" panose="020B0900000000000000" pitchFamily="50" charset="-128"/>
                <a:ea typeface="HGP創英角ｺﾞｼｯｸUB" panose="020B0900000000000000" pitchFamily="50" charset="-128"/>
              </a:rPr>
              <a:t>８</a:t>
            </a:r>
          </a:p>
        </p:txBody>
      </p:sp>
      <p:sp>
        <p:nvSpPr>
          <p:cNvPr id="86" name="角丸四角形 85"/>
          <p:cNvSpPr/>
          <p:nvPr/>
        </p:nvSpPr>
        <p:spPr>
          <a:xfrm>
            <a:off x="6314690" y="3582661"/>
            <a:ext cx="252028" cy="2520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000" rtlCol="0" anchor="ctr"/>
          <a:lstStyle/>
          <a:p>
            <a:pPr algn="ctr" fontAlgn="auto">
              <a:spcBef>
                <a:spcPts val="0"/>
              </a:spcBef>
              <a:spcAft>
                <a:spcPts val="0"/>
              </a:spcAft>
            </a:pPr>
            <a:r>
              <a:rPr lang="ja-JP" altLang="en-US" sz="1400" dirty="0">
                <a:solidFill>
                  <a:prstClr val="white"/>
                </a:solidFill>
                <a:latin typeface="HGP創英角ｺﾞｼｯｸUB" panose="020B0900000000000000" pitchFamily="50" charset="-128"/>
                <a:ea typeface="HGP創英角ｺﾞｼｯｸUB" panose="020B0900000000000000" pitchFamily="50" charset="-128"/>
              </a:rPr>
              <a:t>９</a:t>
            </a:r>
          </a:p>
        </p:txBody>
      </p:sp>
      <p:sp>
        <p:nvSpPr>
          <p:cNvPr id="87" name="角丸四角形 86"/>
          <p:cNvSpPr/>
          <p:nvPr/>
        </p:nvSpPr>
        <p:spPr>
          <a:xfrm>
            <a:off x="6817126" y="3576347"/>
            <a:ext cx="252028" cy="252028"/>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18000" rtlCol="0" anchor="ctr"/>
          <a:lstStyle/>
          <a:p>
            <a:pPr algn="ctr" fontAlgn="auto">
              <a:spcBef>
                <a:spcPts val="0"/>
              </a:spcBef>
              <a:spcAft>
                <a:spcPts val="0"/>
              </a:spcAft>
            </a:pPr>
            <a:r>
              <a:rPr lang="en-US" altLang="ja-JP" sz="1400" spc="-100" dirty="0">
                <a:solidFill>
                  <a:prstClr val="white"/>
                </a:solidFill>
                <a:latin typeface="HGP創英角ｺﾞｼｯｸUB" panose="020B0900000000000000" pitchFamily="50" charset="-128"/>
                <a:ea typeface="HGP創英角ｺﾞｼｯｸUB" panose="020B0900000000000000" pitchFamily="50" charset="-128"/>
              </a:rPr>
              <a:t>1</a:t>
            </a:r>
            <a:r>
              <a:rPr lang="en-US" altLang="ja-JP" sz="1400" dirty="0">
                <a:solidFill>
                  <a:prstClr val="white"/>
                </a:solidFill>
                <a:latin typeface="HGP創英角ｺﾞｼｯｸUB" panose="020B0900000000000000" pitchFamily="50" charset="-128"/>
                <a:ea typeface="HGP創英角ｺﾞｼｯｸUB" panose="020B0900000000000000" pitchFamily="50" charset="-128"/>
              </a:rPr>
              <a:t>0</a:t>
            </a:r>
            <a:endParaRPr lang="ja-JP" altLang="en-US" sz="140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88" name="角丸四角形 87"/>
          <p:cNvSpPr/>
          <p:nvPr/>
        </p:nvSpPr>
        <p:spPr>
          <a:xfrm>
            <a:off x="7356810" y="3576347"/>
            <a:ext cx="252028" cy="2520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000" rtlCol="0" anchor="ctr"/>
          <a:lstStyle/>
          <a:p>
            <a:pPr algn="ctr" fontAlgn="auto">
              <a:spcBef>
                <a:spcPts val="0"/>
              </a:spcBef>
              <a:spcAft>
                <a:spcPts val="0"/>
              </a:spcAft>
            </a:pPr>
            <a:r>
              <a:rPr lang="ja-JP" altLang="en-US" sz="1400" spc="-300" dirty="0">
                <a:solidFill>
                  <a:prstClr val="white"/>
                </a:solidFill>
                <a:latin typeface="HGP創英角ｺﾞｼｯｸUB" panose="020B0900000000000000" pitchFamily="50" charset="-128"/>
                <a:ea typeface="HGP創英角ｺﾞｼｯｸUB" panose="020B0900000000000000" pitchFamily="50" charset="-128"/>
              </a:rPr>
              <a:t>１</a:t>
            </a:r>
            <a:r>
              <a:rPr lang="ja-JP" altLang="en-US" sz="1400" dirty="0">
                <a:solidFill>
                  <a:prstClr val="white"/>
                </a:solidFill>
                <a:latin typeface="HGP創英角ｺﾞｼｯｸUB" panose="020B0900000000000000" pitchFamily="50" charset="-128"/>
                <a:ea typeface="HGP創英角ｺﾞｼｯｸUB" panose="020B0900000000000000" pitchFamily="50" charset="-128"/>
              </a:rPr>
              <a:t>１</a:t>
            </a:r>
          </a:p>
        </p:txBody>
      </p:sp>
      <p:sp>
        <p:nvSpPr>
          <p:cNvPr id="89" name="角丸四角形 88"/>
          <p:cNvSpPr/>
          <p:nvPr/>
        </p:nvSpPr>
        <p:spPr>
          <a:xfrm>
            <a:off x="7873118" y="3576347"/>
            <a:ext cx="252028" cy="2520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18000" rtlCol="0" anchor="ctr"/>
          <a:lstStyle/>
          <a:p>
            <a:pPr algn="ctr" fontAlgn="auto">
              <a:spcBef>
                <a:spcPts val="0"/>
              </a:spcBef>
              <a:spcAft>
                <a:spcPts val="0"/>
              </a:spcAft>
            </a:pPr>
            <a:r>
              <a:rPr lang="ja-JP" altLang="en-US" sz="1400" spc="-300" dirty="0">
                <a:solidFill>
                  <a:prstClr val="white"/>
                </a:solidFill>
                <a:latin typeface="HGP創英角ｺﾞｼｯｸUB" panose="020B0900000000000000" pitchFamily="50" charset="-128"/>
                <a:ea typeface="HGP創英角ｺﾞｼｯｸUB" panose="020B0900000000000000" pitchFamily="50" charset="-128"/>
              </a:rPr>
              <a:t>１</a:t>
            </a:r>
            <a:r>
              <a:rPr lang="ja-JP" altLang="en-US" sz="1400" dirty="0">
                <a:solidFill>
                  <a:prstClr val="white"/>
                </a:solidFill>
                <a:latin typeface="HGP創英角ｺﾞｼｯｸUB" panose="020B0900000000000000" pitchFamily="50" charset="-128"/>
                <a:ea typeface="HGP創英角ｺﾞｼｯｸUB" panose="020B0900000000000000" pitchFamily="50" charset="-128"/>
              </a:rPr>
              <a:t>２</a:t>
            </a:r>
          </a:p>
        </p:txBody>
      </p:sp>
      <p:sp>
        <p:nvSpPr>
          <p:cNvPr id="91" name="角丸四角形 90"/>
          <p:cNvSpPr/>
          <p:nvPr/>
        </p:nvSpPr>
        <p:spPr>
          <a:xfrm>
            <a:off x="2100327" y="4226158"/>
            <a:ext cx="252028" cy="2520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rtlCol="0" anchor="ctr"/>
          <a:lstStyle/>
          <a:p>
            <a:pPr algn="ctr" fontAlgn="auto">
              <a:spcBef>
                <a:spcPts val="0"/>
              </a:spcBef>
              <a:spcAft>
                <a:spcPts val="0"/>
              </a:spcAft>
            </a:pPr>
            <a:r>
              <a:rPr lang="en-US" altLang="ja-JP" sz="1400" dirty="0">
                <a:solidFill>
                  <a:prstClr val="white"/>
                </a:solidFill>
                <a:latin typeface="HGP創英角ｺﾞｼｯｸUB" panose="020B0900000000000000" pitchFamily="50" charset="-128"/>
                <a:ea typeface="HGP創英角ｺﾞｼｯｸUB" panose="020B0900000000000000" pitchFamily="50" charset="-128"/>
              </a:rPr>
              <a:t>5</a:t>
            </a:r>
            <a:endParaRPr lang="ja-JP" altLang="en-US" sz="140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92" name="角丸四角形 91"/>
          <p:cNvSpPr/>
          <p:nvPr/>
        </p:nvSpPr>
        <p:spPr>
          <a:xfrm>
            <a:off x="2419287" y="4226158"/>
            <a:ext cx="252028" cy="2520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000" rtlCol="0" anchor="ctr"/>
          <a:lstStyle/>
          <a:p>
            <a:pPr algn="ctr" fontAlgn="auto">
              <a:spcBef>
                <a:spcPts val="0"/>
              </a:spcBef>
              <a:spcAft>
                <a:spcPts val="0"/>
              </a:spcAft>
            </a:pPr>
            <a:r>
              <a:rPr lang="en-US" altLang="ja-JP" sz="1400" dirty="0">
                <a:solidFill>
                  <a:prstClr val="white"/>
                </a:solidFill>
                <a:latin typeface="HGP創英角ｺﾞｼｯｸUB" panose="020B0900000000000000" pitchFamily="50" charset="-128"/>
                <a:ea typeface="HGP創英角ｺﾞｼｯｸUB" panose="020B0900000000000000" pitchFamily="50" charset="-128"/>
              </a:rPr>
              <a:t>11</a:t>
            </a:r>
            <a:endParaRPr lang="ja-JP" altLang="en-US" sz="140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93" name="角丸四角形 92"/>
          <p:cNvSpPr/>
          <p:nvPr/>
        </p:nvSpPr>
        <p:spPr>
          <a:xfrm>
            <a:off x="4068447" y="4226158"/>
            <a:ext cx="252028" cy="2520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rtlCol="0" anchor="ctr"/>
          <a:lstStyle/>
          <a:p>
            <a:pPr algn="ctr" fontAlgn="auto">
              <a:spcBef>
                <a:spcPts val="0"/>
              </a:spcBef>
              <a:spcAft>
                <a:spcPts val="0"/>
              </a:spcAft>
            </a:pPr>
            <a:r>
              <a:rPr lang="ja-JP" altLang="en-US" sz="1400" dirty="0">
                <a:solidFill>
                  <a:prstClr val="white"/>
                </a:solidFill>
                <a:latin typeface="HGP創英角ｺﾞｼｯｸUB" panose="020B0900000000000000" pitchFamily="50" charset="-128"/>
                <a:ea typeface="HGP創英角ｺﾞｼｯｸUB" panose="020B0900000000000000" pitchFamily="50" charset="-128"/>
              </a:rPr>
              <a:t>１</a:t>
            </a:r>
          </a:p>
        </p:txBody>
      </p:sp>
      <p:sp>
        <p:nvSpPr>
          <p:cNvPr id="94" name="角丸四角形 93"/>
          <p:cNvSpPr/>
          <p:nvPr/>
        </p:nvSpPr>
        <p:spPr>
          <a:xfrm>
            <a:off x="4387407" y="4226158"/>
            <a:ext cx="252028" cy="2520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000" rtlCol="0" anchor="ctr"/>
          <a:lstStyle/>
          <a:p>
            <a:pPr algn="ctr" fontAlgn="auto">
              <a:spcBef>
                <a:spcPts val="0"/>
              </a:spcBef>
              <a:spcAft>
                <a:spcPts val="0"/>
              </a:spcAft>
            </a:pPr>
            <a:r>
              <a:rPr lang="ja-JP" altLang="en-US" sz="1400" dirty="0">
                <a:solidFill>
                  <a:prstClr val="white"/>
                </a:solidFill>
                <a:latin typeface="HGP創英角ｺﾞｼｯｸUB" panose="020B0900000000000000" pitchFamily="50" charset="-128"/>
                <a:ea typeface="HGP創英角ｺﾞｼｯｸUB" panose="020B0900000000000000" pitchFamily="50" charset="-128"/>
              </a:rPr>
              <a:t>７</a:t>
            </a:r>
          </a:p>
        </p:txBody>
      </p:sp>
      <p:sp>
        <p:nvSpPr>
          <p:cNvPr id="95" name="角丸四角形 94"/>
          <p:cNvSpPr/>
          <p:nvPr/>
        </p:nvSpPr>
        <p:spPr>
          <a:xfrm>
            <a:off x="6927789" y="4226158"/>
            <a:ext cx="252028" cy="2520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rtlCol="0" anchor="ctr"/>
          <a:lstStyle/>
          <a:p>
            <a:pPr algn="ctr" fontAlgn="auto">
              <a:spcBef>
                <a:spcPts val="0"/>
              </a:spcBef>
              <a:spcAft>
                <a:spcPts val="0"/>
              </a:spcAft>
            </a:pPr>
            <a:r>
              <a:rPr lang="ja-JP" altLang="en-US" sz="1400" dirty="0">
                <a:solidFill>
                  <a:prstClr val="white"/>
                </a:solidFill>
                <a:latin typeface="HGP創英角ｺﾞｼｯｸUB" panose="020B0900000000000000" pitchFamily="50" charset="-128"/>
                <a:ea typeface="HGP創英角ｺﾞｼｯｸUB" panose="020B0900000000000000" pitchFamily="50" charset="-128"/>
              </a:rPr>
              <a:t>３</a:t>
            </a:r>
          </a:p>
        </p:txBody>
      </p:sp>
      <p:sp>
        <p:nvSpPr>
          <p:cNvPr id="96" name="角丸四角形 95"/>
          <p:cNvSpPr/>
          <p:nvPr/>
        </p:nvSpPr>
        <p:spPr>
          <a:xfrm>
            <a:off x="7243882" y="4226158"/>
            <a:ext cx="252028" cy="2520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000" rtlCol="0" anchor="ctr"/>
          <a:lstStyle/>
          <a:p>
            <a:pPr algn="ctr" fontAlgn="auto">
              <a:spcBef>
                <a:spcPts val="0"/>
              </a:spcBef>
              <a:spcAft>
                <a:spcPts val="0"/>
              </a:spcAft>
            </a:pPr>
            <a:r>
              <a:rPr lang="ja-JP" altLang="en-US" sz="1400" dirty="0">
                <a:solidFill>
                  <a:prstClr val="white"/>
                </a:solidFill>
                <a:latin typeface="HGP創英角ｺﾞｼｯｸUB" panose="020B0900000000000000" pitchFamily="50" charset="-128"/>
                <a:ea typeface="HGP創英角ｺﾞｼｯｸUB" panose="020B0900000000000000" pitchFamily="50" charset="-128"/>
              </a:rPr>
              <a:t>６</a:t>
            </a:r>
          </a:p>
        </p:txBody>
      </p:sp>
      <p:sp>
        <p:nvSpPr>
          <p:cNvPr id="97" name="角丸四角形 96"/>
          <p:cNvSpPr/>
          <p:nvPr/>
        </p:nvSpPr>
        <p:spPr>
          <a:xfrm>
            <a:off x="7559975" y="4226158"/>
            <a:ext cx="252028" cy="2520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rtlCol="0" anchor="ctr"/>
          <a:lstStyle/>
          <a:p>
            <a:pPr algn="ctr" fontAlgn="auto">
              <a:spcBef>
                <a:spcPts val="0"/>
              </a:spcBef>
              <a:spcAft>
                <a:spcPts val="0"/>
              </a:spcAft>
            </a:pPr>
            <a:r>
              <a:rPr lang="ja-JP" altLang="en-US" sz="1400" dirty="0">
                <a:solidFill>
                  <a:prstClr val="white"/>
                </a:solidFill>
                <a:latin typeface="HGP創英角ｺﾞｼｯｸUB" panose="020B0900000000000000" pitchFamily="50" charset="-128"/>
                <a:ea typeface="HGP創英角ｺﾞｼｯｸUB" panose="020B0900000000000000" pitchFamily="50" charset="-128"/>
              </a:rPr>
              <a:t>９</a:t>
            </a:r>
          </a:p>
        </p:txBody>
      </p:sp>
      <p:sp>
        <p:nvSpPr>
          <p:cNvPr id="98" name="角丸四角形 97"/>
          <p:cNvSpPr/>
          <p:nvPr/>
        </p:nvSpPr>
        <p:spPr>
          <a:xfrm>
            <a:off x="7876069" y="4226158"/>
            <a:ext cx="252028" cy="2520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18000" rtlCol="0" anchor="ctr"/>
          <a:lstStyle/>
          <a:p>
            <a:pPr algn="ctr" fontAlgn="auto">
              <a:spcBef>
                <a:spcPts val="0"/>
              </a:spcBef>
              <a:spcAft>
                <a:spcPts val="0"/>
              </a:spcAft>
            </a:pPr>
            <a:r>
              <a:rPr lang="ja-JP" altLang="en-US" sz="1400" spc="-300" dirty="0">
                <a:solidFill>
                  <a:prstClr val="white"/>
                </a:solidFill>
                <a:latin typeface="HGP創英角ｺﾞｼｯｸUB" panose="020B0900000000000000" pitchFamily="50" charset="-128"/>
                <a:ea typeface="HGP創英角ｺﾞｼｯｸUB" panose="020B0900000000000000" pitchFamily="50" charset="-128"/>
              </a:rPr>
              <a:t>１</a:t>
            </a:r>
            <a:r>
              <a:rPr lang="ja-JP" altLang="en-US" sz="1400" dirty="0">
                <a:solidFill>
                  <a:prstClr val="white"/>
                </a:solidFill>
                <a:latin typeface="HGP創英角ｺﾞｼｯｸUB" panose="020B0900000000000000" pitchFamily="50" charset="-128"/>
                <a:ea typeface="HGP創英角ｺﾞｼｯｸUB" panose="020B0900000000000000" pitchFamily="50" charset="-128"/>
              </a:rPr>
              <a:t>２</a:t>
            </a:r>
          </a:p>
        </p:txBody>
      </p:sp>
      <p:sp>
        <p:nvSpPr>
          <p:cNvPr id="101" name="テキスト ボックス 9"/>
          <p:cNvSpPr txBox="1"/>
          <p:nvPr/>
        </p:nvSpPr>
        <p:spPr>
          <a:xfrm>
            <a:off x="957187" y="4213673"/>
            <a:ext cx="1041952" cy="276999"/>
          </a:xfrm>
          <a:prstGeom prst="rect">
            <a:avLst/>
          </a:prstGeom>
          <a:noFill/>
          <a:effectLst>
            <a:glow rad="139700">
              <a:schemeClr val="accent1">
                <a:alpha val="40000"/>
              </a:schemeClr>
            </a:glow>
          </a:effectLst>
        </p:spPr>
        <p:txBody>
          <a:bodyPr wrap="none" lIns="0" tIns="0" rIns="0" bIns="0"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fontAlgn="auto">
              <a:spcBef>
                <a:spcPts val="0"/>
              </a:spcBef>
              <a:spcAft>
                <a:spcPts val="0"/>
              </a:spcAft>
            </a:pPr>
            <a:r>
              <a:rPr lang="ja-JP" altLang="en-US" spc="-150" dirty="0">
                <a:solidFill>
                  <a:srgbClr val="0070C0"/>
                </a:solidFill>
                <a:latin typeface="HGPｺﾞｼｯｸE" panose="020B0900000000000000" pitchFamily="50" charset="-128"/>
                <a:ea typeface="HGPｺﾞｼｯｸE" panose="020B0900000000000000" pitchFamily="50" charset="-128"/>
              </a:rPr>
              <a:t>レズ</a:t>
            </a:r>
            <a:r>
              <a:rPr lang="ja-JP" altLang="en-US" spc="-100" dirty="0">
                <a:solidFill>
                  <a:srgbClr val="0070C0"/>
                </a:solidFill>
                <a:latin typeface="HGPｺﾞｼｯｸE" panose="020B0900000000000000" pitchFamily="50" charset="-128"/>
                <a:ea typeface="HGPｺﾞｼｯｸE" panose="020B0900000000000000" pitchFamily="50" charset="-128"/>
              </a:rPr>
              <a:t>ビア</a:t>
            </a:r>
            <a:r>
              <a:rPr lang="ja-JP" altLang="en-US" spc="-150" dirty="0">
                <a:solidFill>
                  <a:srgbClr val="0070C0"/>
                </a:solidFill>
                <a:latin typeface="HGPｺﾞｼｯｸE" panose="020B0900000000000000" pitchFamily="50" charset="-128"/>
                <a:ea typeface="HGPｺﾞｼｯｸE" panose="020B0900000000000000" pitchFamily="50" charset="-128"/>
              </a:rPr>
              <a:t>ン</a:t>
            </a:r>
            <a:r>
              <a:rPr lang="ja-JP" altLang="en-US" spc="-200" dirty="0">
                <a:solidFill>
                  <a:srgbClr val="0070C0"/>
                </a:solidFill>
                <a:latin typeface="HGPｺﾞｼｯｸE" panose="020B0900000000000000" pitchFamily="50" charset="-128"/>
                <a:ea typeface="HGPｺﾞｼｯｸE" panose="020B0900000000000000" pitchFamily="50" charset="-128"/>
              </a:rPr>
              <a:t>：</a:t>
            </a:r>
          </a:p>
        </p:txBody>
      </p:sp>
      <p:sp>
        <p:nvSpPr>
          <p:cNvPr id="102" name="テキスト ボックス 9"/>
          <p:cNvSpPr txBox="1"/>
          <p:nvPr/>
        </p:nvSpPr>
        <p:spPr>
          <a:xfrm>
            <a:off x="3414042" y="4213673"/>
            <a:ext cx="572273" cy="276999"/>
          </a:xfrm>
          <a:prstGeom prst="rect">
            <a:avLst/>
          </a:prstGeom>
          <a:noFill/>
          <a:effectLst>
            <a:glow rad="139700">
              <a:schemeClr val="accent1">
                <a:alpha val="40000"/>
              </a:schemeClr>
            </a:glow>
          </a:effectLst>
        </p:spPr>
        <p:txBody>
          <a:bodyPr wrap="none" lIns="0" tIns="0" rIns="0" bIns="0"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fontAlgn="auto">
              <a:spcBef>
                <a:spcPts val="0"/>
              </a:spcBef>
              <a:spcAft>
                <a:spcPts val="0"/>
              </a:spcAft>
            </a:pPr>
            <a:r>
              <a:rPr lang="ja-JP" altLang="en-US" spc="-200" dirty="0">
                <a:solidFill>
                  <a:srgbClr val="0070C0"/>
                </a:solidFill>
                <a:latin typeface="HGPｺﾞｼｯｸE" panose="020B0900000000000000" pitchFamily="50" charset="-128"/>
                <a:ea typeface="HGPｺﾞｼｯｸE" panose="020B0900000000000000" pitchFamily="50" charset="-128"/>
              </a:rPr>
              <a:t>ゲ　イ：</a:t>
            </a:r>
          </a:p>
        </p:txBody>
      </p:sp>
      <p:sp>
        <p:nvSpPr>
          <p:cNvPr id="103" name="テキスト ボックス 9"/>
          <p:cNvSpPr txBox="1"/>
          <p:nvPr/>
        </p:nvSpPr>
        <p:spPr>
          <a:xfrm>
            <a:off x="5387819" y="4213673"/>
            <a:ext cx="1459695" cy="276999"/>
          </a:xfrm>
          <a:prstGeom prst="rect">
            <a:avLst/>
          </a:prstGeom>
          <a:noFill/>
          <a:effectLst>
            <a:glow rad="139700">
              <a:schemeClr val="accent1">
                <a:alpha val="40000"/>
              </a:schemeClr>
            </a:glow>
          </a:effectLst>
        </p:spPr>
        <p:txBody>
          <a:bodyPr wrap="none" lIns="0" tIns="0" rIns="0" bIns="0"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fontAlgn="auto">
              <a:spcBef>
                <a:spcPts val="0"/>
              </a:spcBef>
              <a:spcAft>
                <a:spcPts val="0"/>
              </a:spcAft>
            </a:pPr>
            <a:r>
              <a:rPr lang="ja-JP" altLang="en-US" spc="-110" dirty="0">
                <a:solidFill>
                  <a:srgbClr val="0070C0"/>
                </a:solidFill>
                <a:latin typeface="HGPｺﾞｼｯｸE" panose="020B0900000000000000" pitchFamily="50" charset="-128"/>
                <a:ea typeface="HGPｺﾞｼｯｸE" panose="020B0900000000000000" pitchFamily="50" charset="-128"/>
              </a:rPr>
              <a:t>バイセクシャル：</a:t>
            </a:r>
          </a:p>
        </p:txBody>
      </p:sp>
      <p:sp>
        <p:nvSpPr>
          <p:cNvPr id="110" name="角丸四角形 109"/>
          <p:cNvSpPr/>
          <p:nvPr/>
        </p:nvSpPr>
        <p:spPr>
          <a:xfrm>
            <a:off x="2819107" y="4543347"/>
            <a:ext cx="252028" cy="2520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rtlCol="0" anchor="ctr"/>
          <a:lstStyle/>
          <a:p>
            <a:pPr algn="ctr" fontAlgn="auto">
              <a:spcBef>
                <a:spcPts val="0"/>
              </a:spcBef>
              <a:spcAft>
                <a:spcPts val="0"/>
              </a:spcAft>
            </a:pPr>
            <a:r>
              <a:rPr lang="ja-JP" altLang="en-US" sz="1400" dirty="0">
                <a:solidFill>
                  <a:prstClr val="white"/>
                </a:solidFill>
                <a:latin typeface="HGP創英角ｺﾞｼｯｸUB" panose="020B0900000000000000" pitchFamily="50" charset="-128"/>
                <a:ea typeface="HGP創英角ｺﾞｼｯｸUB" panose="020B0900000000000000" pitchFamily="50" charset="-128"/>
              </a:rPr>
              <a:t>４</a:t>
            </a:r>
          </a:p>
        </p:txBody>
      </p:sp>
      <p:sp>
        <p:nvSpPr>
          <p:cNvPr id="111" name="角丸四角形 110"/>
          <p:cNvSpPr/>
          <p:nvPr/>
        </p:nvSpPr>
        <p:spPr>
          <a:xfrm>
            <a:off x="3306367" y="4539698"/>
            <a:ext cx="252028" cy="2520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000" rtlCol="0" anchor="ctr"/>
          <a:lstStyle/>
          <a:p>
            <a:pPr algn="ctr" fontAlgn="auto">
              <a:spcBef>
                <a:spcPts val="0"/>
              </a:spcBef>
              <a:spcAft>
                <a:spcPts val="0"/>
              </a:spcAft>
            </a:pPr>
            <a:r>
              <a:rPr lang="ja-JP" altLang="en-US" sz="1400" dirty="0">
                <a:solidFill>
                  <a:prstClr val="white"/>
                </a:solidFill>
                <a:latin typeface="HGP創英角ｺﾞｼｯｸUB" panose="020B0900000000000000" pitchFamily="50" charset="-128"/>
                <a:ea typeface="HGP創英角ｺﾞｼｯｸUB" panose="020B0900000000000000" pitchFamily="50" charset="-128"/>
              </a:rPr>
              <a:t>９</a:t>
            </a:r>
          </a:p>
        </p:txBody>
      </p:sp>
      <p:sp>
        <p:nvSpPr>
          <p:cNvPr id="112" name="角丸四角形 111"/>
          <p:cNvSpPr/>
          <p:nvPr/>
        </p:nvSpPr>
        <p:spPr>
          <a:xfrm>
            <a:off x="5392213" y="4536049"/>
            <a:ext cx="252028" cy="2520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rtlCol="0" anchor="ctr"/>
          <a:lstStyle/>
          <a:p>
            <a:pPr algn="ctr" fontAlgn="auto">
              <a:spcBef>
                <a:spcPts val="0"/>
              </a:spcBef>
              <a:spcAft>
                <a:spcPts val="0"/>
              </a:spcAft>
            </a:pPr>
            <a:r>
              <a:rPr lang="ja-JP" altLang="en-US" sz="1400" dirty="0">
                <a:solidFill>
                  <a:prstClr val="white"/>
                </a:solidFill>
                <a:latin typeface="HGP創英角ｺﾞｼｯｸUB" panose="020B0900000000000000" pitchFamily="50" charset="-128"/>
                <a:ea typeface="HGP創英角ｺﾞｼｯｸUB" panose="020B0900000000000000" pitchFamily="50" charset="-128"/>
              </a:rPr>
              <a:t>２</a:t>
            </a:r>
          </a:p>
        </p:txBody>
      </p:sp>
      <p:sp>
        <p:nvSpPr>
          <p:cNvPr id="113" name="角丸四角形 112"/>
          <p:cNvSpPr/>
          <p:nvPr/>
        </p:nvSpPr>
        <p:spPr>
          <a:xfrm>
            <a:off x="5708306" y="4532400"/>
            <a:ext cx="252028" cy="2520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18000" rtlCol="0" anchor="ctr"/>
          <a:lstStyle/>
          <a:p>
            <a:pPr algn="ctr" fontAlgn="auto">
              <a:spcBef>
                <a:spcPts val="0"/>
              </a:spcBef>
              <a:spcAft>
                <a:spcPts val="0"/>
              </a:spcAft>
            </a:pPr>
            <a:r>
              <a:rPr lang="en-US" altLang="ja-JP" sz="1400" spc="-100" dirty="0">
                <a:solidFill>
                  <a:prstClr val="white"/>
                </a:solidFill>
                <a:latin typeface="HGP創英角ｺﾞｼｯｸUB" panose="020B0900000000000000" pitchFamily="50" charset="-128"/>
                <a:ea typeface="HGP創英角ｺﾞｼｯｸUB" panose="020B0900000000000000" pitchFamily="50" charset="-128"/>
              </a:rPr>
              <a:t>1</a:t>
            </a:r>
            <a:r>
              <a:rPr lang="en-US" altLang="ja-JP" sz="1400" dirty="0">
                <a:solidFill>
                  <a:prstClr val="white"/>
                </a:solidFill>
                <a:latin typeface="HGP創英角ｺﾞｼｯｸUB" panose="020B0900000000000000" pitchFamily="50" charset="-128"/>
                <a:ea typeface="HGP創英角ｺﾞｼｯｸUB" panose="020B0900000000000000" pitchFamily="50" charset="-128"/>
              </a:rPr>
              <a:t>0</a:t>
            </a:r>
            <a:endParaRPr lang="ja-JP" altLang="en-US" sz="140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116" name="テキスト ボックス 9"/>
          <p:cNvSpPr txBox="1"/>
          <p:nvPr/>
        </p:nvSpPr>
        <p:spPr>
          <a:xfrm>
            <a:off x="953243" y="4550075"/>
            <a:ext cx="1792157" cy="276999"/>
          </a:xfrm>
          <a:prstGeom prst="rect">
            <a:avLst/>
          </a:prstGeom>
          <a:noFill/>
          <a:effectLst>
            <a:glow rad="139700">
              <a:schemeClr val="accent1">
                <a:alpha val="40000"/>
              </a:schemeClr>
            </a:glow>
          </a:effectLst>
        </p:spPr>
        <p:txBody>
          <a:bodyPr wrap="none" lIns="0" tIns="0" rIns="0" bIns="0"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fontAlgn="auto">
              <a:spcBef>
                <a:spcPts val="0"/>
              </a:spcBef>
              <a:spcAft>
                <a:spcPts val="0"/>
              </a:spcAft>
            </a:pPr>
            <a:r>
              <a:rPr lang="ja-JP" altLang="en-US" spc="-100" dirty="0">
                <a:solidFill>
                  <a:srgbClr val="0070C0"/>
                </a:solidFill>
                <a:latin typeface="HGPｺﾞｼｯｸE" panose="020B0900000000000000" pitchFamily="50" charset="-128"/>
                <a:ea typeface="HGPｺﾞｼｯｸE" panose="020B0900000000000000" pitchFamily="50" charset="-128"/>
              </a:rPr>
              <a:t>トランスジェンダー：</a:t>
            </a:r>
          </a:p>
        </p:txBody>
      </p:sp>
      <p:sp>
        <p:nvSpPr>
          <p:cNvPr id="117" name="テキスト ボックス 9"/>
          <p:cNvSpPr txBox="1"/>
          <p:nvPr/>
        </p:nvSpPr>
        <p:spPr>
          <a:xfrm>
            <a:off x="4281693" y="4528751"/>
            <a:ext cx="1015984" cy="276999"/>
          </a:xfrm>
          <a:prstGeom prst="rect">
            <a:avLst/>
          </a:prstGeom>
          <a:noFill/>
          <a:effectLst>
            <a:glow rad="139700">
              <a:schemeClr val="accent1">
                <a:alpha val="40000"/>
              </a:schemeClr>
            </a:glow>
          </a:effectLst>
        </p:spPr>
        <p:txBody>
          <a:bodyPr wrap="none" lIns="0" tIns="0" rIns="0" bIns="0"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fontAlgn="auto">
              <a:spcBef>
                <a:spcPts val="0"/>
              </a:spcBef>
              <a:spcAft>
                <a:spcPts val="0"/>
              </a:spcAft>
            </a:pPr>
            <a:r>
              <a:rPr lang="ja-JP" altLang="en-US" spc="-40" dirty="0">
                <a:solidFill>
                  <a:srgbClr val="0070C0"/>
                </a:solidFill>
                <a:latin typeface="HGPｺﾞｼｯｸE" panose="020B0900000000000000" pitchFamily="50" charset="-128"/>
                <a:ea typeface="HGPｺﾞｼｯｸE" panose="020B0900000000000000" pitchFamily="50" charset="-128"/>
              </a:rPr>
              <a:t>ストレート：</a:t>
            </a:r>
          </a:p>
        </p:txBody>
      </p:sp>
      <p:sp>
        <p:nvSpPr>
          <p:cNvPr id="118" name="テキスト ボックス 9"/>
          <p:cNvSpPr txBox="1"/>
          <p:nvPr/>
        </p:nvSpPr>
        <p:spPr>
          <a:xfrm>
            <a:off x="3068403" y="4522025"/>
            <a:ext cx="218008" cy="276999"/>
          </a:xfrm>
          <a:prstGeom prst="rect">
            <a:avLst/>
          </a:prstGeom>
          <a:noFill/>
          <a:effectLst>
            <a:glow rad="139700">
              <a:schemeClr val="accent1">
                <a:alpha val="40000"/>
              </a:schemeClr>
            </a:glow>
          </a:effectLst>
        </p:spPr>
        <p:txBody>
          <a:bodyPr wrap="none" lIns="0" tIns="0" rIns="0" bIns="0"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r>
              <a:rPr lang="ja-JP" altLang="en-US" spc="-100" dirty="0">
                <a:solidFill>
                  <a:prstClr val="white">
                    <a:lumMod val="50000"/>
                  </a:prstClr>
                </a:solidFill>
                <a:latin typeface="HGPｺﾞｼｯｸE" panose="020B0900000000000000" pitchFamily="50" charset="-128"/>
                <a:ea typeface="HGPｺﾞｼｯｸE" panose="020B0900000000000000" pitchFamily="50" charset="-128"/>
              </a:rPr>
              <a:t>～</a:t>
            </a:r>
          </a:p>
        </p:txBody>
      </p:sp>
      <p:sp>
        <p:nvSpPr>
          <p:cNvPr id="134" name="円/楕円 133"/>
          <p:cNvSpPr/>
          <p:nvPr/>
        </p:nvSpPr>
        <p:spPr>
          <a:xfrm>
            <a:off x="5965829" y="3890520"/>
            <a:ext cx="143763" cy="143763"/>
          </a:xfrm>
          <a:prstGeom prst="ellipse">
            <a:avLst/>
          </a:prstGeom>
          <a:solidFill>
            <a:srgbClr val="F67EA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35" name="円/楕円 134"/>
          <p:cNvSpPr/>
          <p:nvPr/>
        </p:nvSpPr>
        <p:spPr>
          <a:xfrm>
            <a:off x="6757917" y="3890520"/>
            <a:ext cx="143763" cy="143763"/>
          </a:xfrm>
          <a:prstGeom prst="ellipse">
            <a:avLst/>
          </a:prstGeom>
          <a:solidFill>
            <a:srgbClr val="00A4DE"/>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36" name="円/楕円 135"/>
          <p:cNvSpPr/>
          <p:nvPr/>
        </p:nvSpPr>
        <p:spPr>
          <a:xfrm>
            <a:off x="6901933" y="3890520"/>
            <a:ext cx="143763" cy="143763"/>
          </a:xfrm>
          <a:prstGeom prst="ellipse">
            <a:avLst/>
          </a:prstGeom>
          <a:solidFill>
            <a:srgbClr val="F67EA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37" name="テキスト ボックス 9"/>
          <p:cNvSpPr txBox="1"/>
          <p:nvPr/>
        </p:nvSpPr>
        <p:spPr>
          <a:xfrm>
            <a:off x="6127720" y="3854679"/>
            <a:ext cx="359073" cy="215444"/>
          </a:xfrm>
          <a:prstGeom prst="rect">
            <a:avLst/>
          </a:prstGeom>
          <a:noFill/>
          <a:effectLst>
            <a:glow rad="139700">
              <a:schemeClr val="accent1">
                <a:alpha val="40000"/>
              </a:schemeClr>
            </a:glow>
          </a:effectLst>
        </p:spPr>
        <p:txBody>
          <a:bodyPr wrap="none" lIns="0" tIns="0" rIns="0" bIns="0"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r>
              <a:rPr lang="ja-JP" altLang="en-US" sz="1400" dirty="0">
                <a:solidFill>
                  <a:srgbClr val="002060"/>
                </a:solidFill>
                <a:effectLst>
                  <a:glow rad="101600">
                    <a:prstClr val="white">
                      <a:alpha val="60000"/>
                    </a:prstClr>
                  </a:glow>
                </a:effectLst>
                <a:latin typeface="HGPｺﾞｼｯｸE" panose="020B0900000000000000" pitchFamily="50" charset="-128"/>
                <a:ea typeface="HGPｺﾞｼｯｸE" panose="020B0900000000000000" pitchFamily="50" charset="-128"/>
              </a:rPr>
              <a:t>女性</a:t>
            </a:r>
          </a:p>
        </p:txBody>
      </p:sp>
      <p:sp>
        <p:nvSpPr>
          <p:cNvPr id="138" name="円/楕円 137"/>
          <p:cNvSpPr/>
          <p:nvPr/>
        </p:nvSpPr>
        <p:spPr>
          <a:xfrm>
            <a:off x="5209745" y="3890520"/>
            <a:ext cx="143763" cy="143763"/>
          </a:xfrm>
          <a:prstGeom prst="ellipse">
            <a:avLst/>
          </a:prstGeom>
          <a:solidFill>
            <a:srgbClr val="00A4DE"/>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39" name="テキスト ボックス 9"/>
          <p:cNvSpPr txBox="1"/>
          <p:nvPr/>
        </p:nvSpPr>
        <p:spPr>
          <a:xfrm>
            <a:off x="5407640" y="3854679"/>
            <a:ext cx="359073" cy="215444"/>
          </a:xfrm>
          <a:prstGeom prst="rect">
            <a:avLst/>
          </a:prstGeom>
          <a:noFill/>
          <a:effectLst>
            <a:glow rad="139700">
              <a:schemeClr val="accent1">
                <a:alpha val="40000"/>
              </a:schemeClr>
            </a:glow>
          </a:effectLst>
        </p:spPr>
        <p:txBody>
          <a:bodyPr wrap="none" lIns="0" tIns="0" rIns="0" bIns="0"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r>
              <a:rPr lang="ja-JP" altLang="en-US" sz="1400" dirty="0">
                <a:solidFill>
                  <a:srgbClr val="002060"/>
                </a:solidFill>
                <a:effectLst>
                  <a:glow rad="101600">
                    <a:prstClr val="white">
                      <a:alpha val="60000"/>
                    </a:prstClr>
                  </a:glow>
                </a:effectLst>
                <a:latin typeface="HGPｺﾞｼｯｸE" panose="020B0900000000000000" pitchFamily="50" charset="-128"/>
                <a:ea typeface="HGPｺﾞｼｯｸE" panose="020B0900000000000000" pitchFamily="50" charset="-128"/>
              </a:rPr>
              <a:t>男性</a:t>
            </a:r>
          </a:p>
        </p:txBody>
      </p:sp>
      <p:sp>
        <p:nvSpPr>
          <p:cNvPr id="140" name="テキスト ボックス 9"/>
          <p:cNvSpPr txBox="1"/>
          <p:nvPr/>
        </p:nvSpPr>
        <p:spPr>
          <a:xfrm>
            <a:off x="7099828" y="3854679"/>
            <a:ext cx="807913" cy="215444"/>
          </a:xfrm>
          <a:prstGeom prst="rect">
            <a:avLst/>
          </a:prstGeom>
          <a:noFill/>
          <a:effectLst>
            <a:glow rad="139700">
              <a:schemeClr val="accent1">
                <a:alpha val="40000"/>
              </a:schemeClr>
            </a:glow>
          </a:effectLst>
        </p:spPr>
        <p:txBody>
          <a:bodyPr wrap="none" lIns="0" tIns="0" rIns="0" bIns="0"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r>
              <a:rPr lang="ja-JP" altLang="en-US" sz="1400" dirty="0">
                <a:solidFill>
                  <a:srgbClr val="002060"/>
                </a:solidFill>
                <a:effectLst>
                  <a:glow rad="101600">
                    <a:prstClr val="white">
                      <a:alpha val="60000"/>
                    </a:prstClr>
                  </a:glow>
                </a:effectLst>
                <a:latin typeface="HGPｺﾞｼｯｸE" panose="020B0900000000000000" pitchFamily="50" charset="-128"/>
                <a:ea typeface="HGPｺﾞｼｯｸE" panose="020B0900000000000000" pitchFamily="50" charset="-128"/>
              </a:rPr>
              <a:t>男性・女性</a:t>
            </a:r>
          </a:p>
        </p:txBody>
      </p:sp>
      <p:grpSp>
        <p:nvGrpSpPr>
          <p:cNvPr id="142" name="グループ化 141"/>
          <p:cNvGrpSpPr/>
          <p:nvPr/>
        </p:nvGrpSpPr>
        <p:grpSpPr>
          <a:xfrm>
            <a:off x="4065044" y="2659985"/>
            <a:ext cx="447063" cy="532553"/>
            <a:chOff x="2526685" y="2695610"/>
            <a:chExt cx="447063" cy="532553"/>
          </a:xfrm>
        </p:grpSpPr>
        <p:sp>
          <p:nvSpPr>
            <p:cNvPr id="143" name="正方形/長方形 53"/>
            <p:cNvSpPr/>
            <p:nvPr/>
          </p:nvSpPr>
          <p:spPr>
            <a:xfrm rot="2714971">
              <a:off x="2526684" y="2781099"/>
              <a:ext cx="447065" cy="447063"/>
            </a:xfrm>
            <a:custGeom>
              <a:avLst/>
              <a:gdLst>
                <a:gd name="connsiteX0" fmla="*/ 0 w 1188132"/>
                <a:gd name="connsiteY0" fmla="*/ 0 h 1188132"/>
                <a:gd name="connsiteX1" fmla="*/ 1188132 w 1188132"/>
                <a:gd name="connsiteY1" fmla="*/ 0 h 1188132"/>
                <a:gd name="connsiteX2" fmla="*/ 1188132 w 1188132"/>
                <a:gd name="connsiteY2" fmla="*/ 1188132 h 1188132"/>
                <a:gd name="connsiteX3" fmla="*/ 0 w 1188132"/>
                <a:gd name="connsiteY3" fmla="*/ 1188132 h 1188132"/>
                <a:gd name="connsiteX4" fmla="*/ 0 w 1188132"/>
                <a:gd name="connsiteY4" fmla="*/ 0 h 1188132"/>
                <a:gd name="connsiteX0" fmla="*/ 1188132 w 1279572"/>
                <a:gd name="connsiteY0" fmla="*/ 1188132 h 1279572"/>
                <a:gd name="connsiteX1" fmla="*/ 0 w 1279572"/>
                <a:gd name="connsiteY1" fmla="*/ 1188132 h 1279572"/>
                <a:gd name="connsiteX2" fmla="*/ 0 w 1279572"/>
                <a:gd name="connsiteY2" fmla="*/ 0 h 1279572"/>
                <a:gd name="connsiteX3" fmla="*/ 1188132 w 1279572"/>
                <a:gd name="connsiteY3" fmla="*/ 0 h 1279572"/>
                <a:gd name="connsiteX4" fmla="*/ 1279572 w 1279572"/>
                <a:gd name="connsiteY4" fmla="*/ 1279572 h 1279572"/>
                <a:gd name="connsiteX0" fmla="*/ 1188132 w 1188132"/>
                <a:gd name="connsiteY0" fmla="*/ 1188132 h 1188132"/>
                <a:gd name="connsiteX1" fmla="*/ 0 w 1188132"/>
                <a:gd name="connsiteY1" fmla="*/ 1188132 h 1188132"/>
                <a:gd name="connsiteX2" fmla="*/ 0 w 1188132"/>
                <a:gd name="connsiteY2" fmla="*/ 0 h 1188132"/>
                <a:gd name="connsiteX3" fmla="*/ 1188132 w 1188132"/>
                <a:gd name="connsiteY3" fmla="*/ 0 h 1188132"/>
                <a:gd name="connsiteX0" fmla="*/ 0 w 1188132"/>
                <a:gd name="connsiteY0" fmla="*/ 1188132 h 1188132"/>
                <a:gd name="connsiteX1" fmla="*/ 0 w 1188132"/>
                <a:gd name="connsiteY1" fmla="*/ 0 h 1188132"/>
                <a:gd name="connsiteX2" fmla="*/ 1188132 w 1188132"/>
                <a:gd name="connsiteY2" fmla="*/ 0 h 1188132"/>
              </a:gdLst>
              <a:ahLst/>
              <a:cxnLst>
                <a:cxn ang="0">
                  <a:pos x="connsiteX0" y="connsiteY0"/>
                </a:cxn>
                <a:cxn ang="0">
                  <a:pos x="connsiteX1" y="connsiteY1"/>
                </a:cxn>
                <a:cxn ang="0">
                  <a:pos x="connsiteX2" y="connsiteY2"/>
                </a:cxn>
              </a:cxnLst>
              <a:rect l="l" t="t" r="r" b="b"/>
              <a:pathLst>
                <a:path w="1188132" h="1188132">
                  <a:moveTo>
                    <a:pt x="0" y="1188132"/>
                  </a:moveTo>
                  <a:lnTo>
                    <a:pt x="0" y="0"/>
                  </a:lnTo>
                  <a:lnTo>
                    <a:pt x="1188132" y="0"/>
                  </a:lnTo>
                </a:path>
              </a:pathLst>
            </a:custGeom>
            <a:no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44" name="正方形/長方形 60"/>
            <p:cNvSpPr/>
            <p:nvPr/>
          </p:nvSpPr>
          <p:spPr>
            <a:xfrm>
              <a:off x="2750371" y="2695610"/>
              <a:ext cx="0" cy="235146"/>
            </a:xfrm>
            <a:custGeom>
              <a:avLst/>
              <a:gdLst>
                <a:gd name="connsiteX0" fmla="*/ 0 w 612068"/>
                <a:gd name="connsiteY0" fmla="*/ 0 h 504056"/>
                <a:gd name="connsiteX1" fmla="*/ 612068 w 612068"/>
                <a:gd name="connsiteY1" fmla="*/ 0 h 504056"/>
                <a:gd name="connsiteX2" fmla="*/ 612068 w 612068"/>
                <a:gd name="connsiteY2" fmla="*/ 504056 h 504056"/>
                <a:gd name="connsiteX3" fmla="*/ 0 w 612068"/>
                <a:gd name="connsiteY3" fmla="*/ 504056 h 504056"/>
                <a:gd name="connsiteX4" fmla="*/ 0 w 612068"/>
                <a:gd name="connsiteY4" fmla="*/ 0 h 504056"/>
                <a:gd name="connsiteX0" fmla="*/ 612068 w 703508"/>
                <a:gd name="connsiteY0" fmla="*/ 0 h 504056"/>
                <a:gd name="connsiteX1" fmla="*/ 612068 w 703508"/>
                <a:gd name="connsiteY1" fmla="*/ 504056 h 504056"/>
                <a:gd name="connsiteX2" fmla="*/ 0 w 703508"/>
                <a:gd name="connsiteY2" fmla="*/ 504056 h 504056"/>
                <a:gd name="connsiteX3" fmla="*/ 0 w 703508"/>
                <a:gd name="connsiteY3" fmla="*/ 0 h 504056"/>
                <a:gd name="connsiteX4" fmla="*/ 703508 w 703508"/>
                <a:gd name="connsiteY4" fmla="*/ 91440 h 504056"/>
                <a:gd name="connsiteX0" fmla="*/ 612068 w 612068"/>
                <a:gd name="connsiteY0" fmla="*/ 0 h 504056"/>
                <a:gd name="connsiteX1" fmla="*/ 612068 w 612068"/>
                <a:gd name="connsiteY1" fmla="*/ 504056 h 504056"/>
                <a:gd name="connsiteX2" fmla="*/ 0 w 612068"/>
                <a:gd name="connsiteY2" fmla="*/ 504056 h 504056"/>
                <a:gd name="connsiteX3" fmla="*/ 0 w 612068"/>
                <a:gd name="connsiteY3" fmla="*/ 0 h 504056"/>
                <a:gd name="connsiteX0" fmla="*/ 612068 w 612068"/>
                <a:gd name="connsiteY0" fmla="*/ 504056 h 504056"/>
                <a:gd name="connsiteX1" fmla="*/ 0 w 612068"/>
                <a:gd name="connsiteY1" fmla="*/ 504056 h 504056"/>
                <a:gd name="connsiteX2" fmla="*/ 0 w 612068"/>
                <a:gd name="connsiteY2" fmla="*/ 0 h 504056"/>
                <a:gd name="connsiteX0" fmla="*/ 0 w 0"/>
                <a:gd name="connsiteY0" fmla="*/ 504056 h 504056"/>
                <a:gd name="connsiteX1" fmla="*/ 0 w 0"/>
                <a:gd name="connsiteY1" fmla="*/ 0 h 504056"/>
              </a:gdLst>
              <a:ahLst/>
              <a:cxnLst>
                <a:cxn ang="0">
                  <a:pos x="connsiteX0" y="connsiteY0"/>
                </a:cxn>
                <a:cxn ang="0">
                  <a:pos x="connsiteX1" y="connsiteY1"/>
                </a:cxn>
              </a:cxnLst>
              <a:rect l="l" t="t" r="r" b="b"/>
              <a:pathLst>
                <a:path h="504056">
                  <a:moveTo>
                    <a:pt x="0" y="504056"/>
                  </a:moveTo>
                  <a:lnTo>
                    <a:pt x="0" y="0"/>
                  </a:lnTo>
                </a:path>
              </a:pathLst>
            </a:custGeom>
            <a:no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grpSp>
      <p:grpSp>
        <p:nvGrpSpPr>
          <p:cNvPr id="149" name="グループ化 148"/>
          <p:cNvGrpSpPr/>
          <p:nvPr/>
        </p:nvGrpSpPr>
        <p:grpSpPr>
          <a:xfrm>
            <a:off x="5688124" y="2659985"/>
            <a:ext cx="447063" cy="532553"/>
            <a:chOff x="2526685" y="2695610"/>
            <a:chExt cx="447063" cy="532553"/>
          </a:xfrm>
        </p:grpSpPr>
        <p:sp>
          <p:nvSpPr>
            <p:cNvPr id="150" name="正方形/長方形 53"/>
            <p:cNvSpPr/>
            <p:nvPr/>
          </p:nvSpPr>
          <p:spPr>
            <a:xfrm rot="2714971">
              <a:off x="2526684" y="2781099"/>
              <a:ext cx="447065" cy="447063"/>
            </a:xfrm>
            <a:custGeom>
              <a:avLst/>
              <a:gdLst>
                <a:gd name="connsiteX0" fmla="*/ 0 w 1188132"/>
                <a:gd name="connsiteY0" fmla="*/ 0 h 1188132"/>
                <a:gd name="connsiteX1" fmla="*/ 1188132 w 1188132"/>
                <a:gd name="connsiteY1" fmla="*/ 0 h 1188132"/>
                <a:gd name="connsiteX2" fmla="*/ 1188132 w 1188132"/>
                <a:gd name="connsiteY2" fmla="*/ 1188132 h 1188132"/>
                <a:gd name="connsiteX3" fmla="*/ 0 w 1188132"/>
                <a:gd name="connsiteY3" fmla="*/ 1188132 h 1188132"/>
                <a:gd name="connsiteX4" fmla="*/ 0 w 1188132"/>
                <a:gd name="connsiteY4" fmla="*/ 0 h 1188132"/>
                <a:gd name="connsiteX0" fmla="*/ 1188132 w 1279572"/>
                <a:gd name="connsiteY0" fmla="*/ 1188132 h 1279572"/>
                <a:gd name="connsiteX1" fmla="*/ 0 w 1279572"/>
                <a:gd name="connsiteY1" fmla="*/ 1188132 h 1279572"/>
                <a:gd name="connsiteX2" fmla="*/ 0 w 1279572"/>
                <a:gd name="connsiteY2" fmla="*/ 0 h 1279572"/>
                <a:gd name="connsiteX3" fmla="*/ 1188132 w 1279572"/>
                <a:gd name="connsiteY3" fmla="*/ 0 h 1279572"/>
                <a:gd name="connsiteX4" fmla="*/ 1279572 w 1279572"/>
                <a:gd name="connsiteY4" fmla="*/ 1279572 h 1279572"/>
                <a:gd name="connsiteX0" fmla="*/ 1188132 w 1188132"/>
                <a:gd name="connsiteY0" fmla="*/ 1188132 h 1188132"/>
                <a:gd name="connsiteX1" fmla="*/ 0 w 1188132"/>
                <a:gd name="connsiteY1" fmla="*/ 1188132 h 1188132"/>
                <a:gd name="connsiteX2" fmla="*/ 0 w 1188132"/>
                <a:gd name="connsiteY2" fmla="*/ 0 h 1188132"/>
                <a:gd name="connsiteX3" fmla="*/ 1188132 w 1188132"/>
                <a:gd name="connsiteY3" fmla="*/ 0 h 1188132"/>
                <a:gd name="connsiteX0" fmla="*/ 0 w 1188132"/>
                <a:gd name="connsiteY0" fmla="*/ 1188132 h 1188132"/>
                <a:gd name="connsiteX1" fmla="*/ 0 w 1188132"/>
                <a:gd name="connsiteY1" fmla="*/ 0 h 1188132"/>
                <a:gd name="connsiteX2" fmla="*/ 1188132 w 1188132"/>
                <a:gd name="connsiteY2" fmla="*/ 0 h 1188132"/>
              </a:gdLst>
              <a:ahLst/>
              <a:cxnLst>
                <a:cxn ang="0">
                  <a:pos x="connsiteX0" y="connsiteY0"/>
                </a:cxn>
                <a:cxn ang="0">
                  <a:pos x="connsiteX1" y="connsiteY1"/>
                </a:cxn>
                <a:cxn ang="0">
                  <a:pos x="connsiteX2" y="connsiteY2"/>
                </a:cxn>
              </a:cxnLst>
              <a:rect l="l" t="t" r="r" b="b"/>
              <a:pathLst>
                <a:path w="1188132" h="1188132">
                  <a:moveTo>
                    <a:pt x="0" y="1188132"/>
                  </a:moveTo>
                  <a:lnTo>
                    <a:pt x="0" y="0"/>
                  </a:lnTo>
                  <a:lnTo>
                    <a:pt x="1188132" y="0"/>
                  </a:lnTo>
                </a:path>
              </a:pathLst>
            </a:custGeom>
            <a:no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1" name="正方形/長方形 60"/>
            <p:cNvSpPr/>
            <p:nvPr/>
          </p:nvSpPr>
          <p:spPr>
            <a:xfrm>
              <a:off x="2750371" y="2695610"/>
              <a:ext cx="0" cy="235146"/>
            </a:xfrm>
            <a:custGeom>
              <a:avLst/>
              <a:gdLst>
                <a:gd name="connsiteX0" fmla="*/ 0 w 612068"/>
                <a:gd name="connsiteY0" fmla="*/ 0 h 504056"/>
                <a:gd name="connsiteX1" fmla="*/ 612068 w 612068"/>
                <a:gd name="connsiteY1" fmla="*/ 0 h 504056"/>
                <a:gd name="connsiteX2" fmla="*/ 612068 w 612068"/>
                <a:gd name="connsiteY2" fmla="*/ 504056 h 504056"/>
                <a:gd name="connsiteX3" fmla="*/ 0 w 612068"/>
                <a:gd name="connsiteY3" fmla="*/ 504056 h 504056"/>
                <a:gd name="connsiteX4" fmla="*/ 0 w 612068"/>
                <a:gd name="connsiteY4" fmla="*/ 0 h 504056"/>
                <a:gd name="connsiteX0" fmla="*/ 612068 w 703508"/>
                <a:gd name="connsiteY0" fmla="*/ 0 h 504056"/>
                <a:gd name="connsiteX1" fmla="*/ 612068 w 703508"/>
                <a:gd name="connsiteY1" fmla="*/ 504056 h 504056"/>
                <a:gd name="connsiteX2" fmla="*/ 0 w 703508"/>
                <a:gd name="connsiteY2" fmla="*/ 504056 h 504056"/>
                <a:gd name="connsiteX3" fmla="*/ 0 w 703508"/>
                <a:gd name="connsiteY3" fmla="*/ 0 h 504056"/>
                <a:gd name="connsiteX4" fmla="*/ 703508 w 703508"/>
                <a:gd name="connsiteY4" fmla="*/ 91440 h 504056"/>
                <a:gd name="connsiteX0" fmla="*/ 612068 w 612068"/>
                <a:gd name="connsiteY0" fmla="*/ 0 h 504056"/>
                <a:gd name="connsiteX1" fmla="*/ 612068 w 612068"/>
                <a:gd name="connsiteY1" fmla="*/ 504056 h 504056"/>
                <a:gd name="connsiteX2" fmla="*/ 0 w 612068"/>
                <a:gd name="connsiteY2" fmla="*/ 504056 h 504056"/>
                <a:gd name="connsiteX3" fmla="*/ 0 w 612068"/>
                <a:gd name="connsiteY3" fmla="*/ 0 h 504056"/>
                <a:gd name="connsiteX0" fmla="*/ 612068 w 612068"/>
                <a:gd name="connsiteY0" fmla="*/ 504056 h 504056"/>
                <a:gd name="connsiteX1" fmla="*/ 0 w 612068"/>
                <a:gd name="connsiteY1" fmla="*/ 504056 h 504056"/>
                <a:gd name="connsiteX2" fmla="*/ 0 w 612068"/>
                <a:gd name="connsiteY2" fmla="*/ 0 h 504056"/>
                <a:gd name="connsiteX0" fmla="*/ 0 w 0"/>
                <a:gd name="connsiteY0" fmla="*/ 504056 h 504056"/>
                <a:gd name="connsiteX1" fmla="*/ 0 w 0"/>
                <a:gd name="connsiteY1" fmla="*/ 0 h 504056"/>
              </a:gdLst>
              <a:ahLst/>
              <a:cxnLst>
                <a:cxn ang="0">
                  <a:pos x="connsiteX0" y="connsiteY0"/>
                </a:cxn>
                <a:cxn ang="0">
                  <a:pos x="connsiteX1" y="connsiteY1"/>
                </a:cxn>
              </a:cxnLst>
              <a:rect l="l" t="t" r="r" b="b"/>
              <a:pathLst>
                <a:path h="504056">
                  <a:moveTo>
                    <a:pt x="0" y="504056"/>
                  </a:moveTo>
                  <a:lnTo>
                    <a:pt x="0" y="0"/>
                  </a:lnTo>
                </a:path>
              </a:pathLst>
            </a:custGeom>
            <a:no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grpSp>
      <p:grpSp>
        <p:nvGrpSpPr>
          <p:cNvPr id="155" name="グループ化 154"/>
          <p:cNvGrpSpPr/>
          <p:nvPr/>
        </p:nvGrpSpPr>
        <p:grpSpPr>
          <a:xfrm>
            <a:off x="7239177" y="2659985"/>
            <a:ext cx="447063" cy="532553"/>
            <a:chOff x="2526685" y="2695610"/>
            <a:chExt cx="447063" cy="532553"/>
          </a:xfrm>
        </p:grpSpPr>
        <p:sp>
          <p:nvSpPr>
            <p:cNvPr id="156" name="正方形/長方形 53"/>
            <p:cNvSpPr/>
            <p:nvPr/>
          </p:nvSpPr>
          <p:spPr>
            <a:xfrm rot="2714971">
              <a:off x="2526684" y="2781099"/>
              <a:ext cx="447065" cy="447063"/>
            </a:xfrm>
            <a:custGeom>
              <a:avLst/>
              <a:gdLst>
                <a:gd name="connsiteX0" fmla="*/ 0 w 1188132"/>
                <a:gd name="connsiteY0" fmla="*/ 0 h 1188132"/>
                <a:gd name="connsiteX1" fmla="*/ 1188132 w 1188132"/>
                <a:gd name="connsiteY1" fmla="*/ 0 h 1188132"/>
                <a:gd name="connsiteX2" fmla="*/ 1188132 w 1188132"/>
                <a:gd name="connsiteY2" fmla="*/ 1188132 h 1188132"/>
                <a:gd name="connsiteX3" fmla="*/ 0 w 1188132"/>
                <a:gd name="connsiteY3" fmla="*/ 1188132 h 1188132"/>
                <a:gd name="connsiteX4" fmla="*/ 0 w 1188132"/>
                <a:gd name="connsiteY4" fmla="*/ 0 h 1188132"/>
                <a:gd name="connsiteX0" fmla="*/ 1188132 w 1279572"/>
                <a:gd name="connsiteY0" fmla="*/ 1188132 h 1279572"/>
                <a:gd name="connsiteX1" fmla="*/ 0 w 1279572"/>
                <a:gd name="connsiteY1" fmla="*/ 1188132 h 1279572"/>
                <a:gd name="connsiteX2" fmla="*/ 0 w 1279572"/>
                <a:gd name="connsiteY2" fmla="*/ 0 h 1279572"/>
                <a:gd name="connsiteX3" fmla="*/ 1188132 w 1279572"/>
                <a:gd name="connsiteY3" fmla="*/ 0 h 1279572"/>
                <a:gd name="connsiteX4" fmla="*/ 1279572 w 1279572"/>
                <a:gd name="connsiteY4" fmla="*/ 1279572 h 1279572"/>
                <a:gd name="connsiteX0" fmla="*/ 1188132 w 1188132"/>
                <a:gd name="connsiteY0" fmla="*/ 1188132 h 1188132"/>
                <a:gd name="connsiteX1" fmla="*/ 0 w 1188132"/>
                <a:gd name="connsiteY1" fmla="*/ 1188132 h 1188132"/>
                <a:gd name="connsiteX2" fmla="*/ 0 w 1188132"/>
                <a:gd name="connsiteY2" fmla="*/ 0 h 1188132"/>
                <a:gd name="connsiteX3" fmla="*/ 1188132 w 1188132"/>
                <a:gd name="connsiteY3" fmla="*/ 0 h 1188132"/>
                <a:gd name="connsiteX0" fmla="*/ 0 w 1188132"/>
                <a:gd name="connsiteY0" fmla="*/ 1188132 h 1188132"/>
                <a:gd name="connsiteX1" fmla="*/ 0 w 1188132"/>
                <a:gd name="connsiteY1" fmla="*/ 0 h 1188132"/>
                <a:gd name="connsiteX2" fmla="*/ 1188132 w 1188132"/>
                <a:gd name="connsiteY2" fmla="*/ 0 h 1188132"/>
              </a:gdLst>
              <a:ahLst/>
              <a:cxnLst>
                <a:cxn ang="0">
                  <a:pos x="connsiteX0" y="connsiteY0"/>
                </a:cxn>
                <a:cxn ang="0">
                  <a:pos x="connsiteX1" y="connsiteY1"/>
                </a:cxn>
                <a:cxn ang="0">
                  <a:pos x="connsiteX2" y="connsiteY2"/>
                </a:cxn>
              </a:cxnLst>
              <a:rect l="l" t="t" r="r" b="b"/>
              <a:pathLst>
                <a:path w="1188132" h="1188132">
                  <a:moveTo>
                    <a:pt x="0" y="1188132"/>
                  </a:moveTo>
                  <a:lnTo>
                    <a:pt x="0" y="0"/>
                  </a:lnTo>
                  <a:lnTo>
                    <a:pt x="1188132" y="0"/>
                  </a:lnTo>
                </a:path>
              </a:pathLst>
            </a:custGeom>
            <a:no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7" name="正方形/長方形 60"/>
            <p:cNvSpPr/>
            <p:nvPr/>
          </p:nvSpPr>
          <p:spPr>
            <a:xfrm>
              <a:off x="2750371" y="2695610"/>
              <a:ext cx="0" cy="235146"/>
            </a:xfrm>
            <a:custGeom>
              <a:avLst/>
              <a:gdLst>
                <a:gd name="connsiteX0" fmla="*/ 0 w 612068"/>
                <a:gd name="connsiteY0" fmla="*/ 0 h 504056"/>
                <a:gd name="connsiteX1" fmla="*/ 612068 w 612068"/>
                <a:gd name="connsiteY1" fmla="*/ 0 h 504056"/>
                <a:gd name="connsiteX2" fmla="*/ 612068 w 612068"/>
                <a:gd name="connsiteY2" fmla="*/ 504056 h 504056"/>
                <a:gd name="connsiteX3" fmla="*/ 0 w 612068"/>
                <a:gd name="connsiteY3" fmla="*/ 504056 h 504056"/>
                <a:gd name="connsiteX4" fmla="*/ 0 w 612068"/>
                <a:gd name="connsiteY4" fmla="*/ 0 h 504056"/>
                <a:gd name="connsiteX0" fmla="*/ 612068 w 703508"/>
                <a:gd name="connsiteY0" fmla="*/ 0 h 504056"/>
                <a:gd name="connsiteX1" fmla="*/ 612068 w 703508"/>
                <a:gd name="connsiteY1" fmla="*/ 504056 h 504056"/>
                <a:gd name="connsiteX2" fmla="*/ 0 w 703508"/>
                <a:gd name="connsiteY2" fmla="*/ 504056 h 504056"/>
                <a:gd name="connsiteX3" fmla="*/ 0 w 703508"/>
                <a:gd name="connsiteY3" fmla="*/ 0 h 504056"/>
                <a:gd name="connsiteX4" fmla="*/ 703508 w 703508"/>
                <a:gd name="connsiteY4" fmla="*/ 91440 h 504056"/>
                <a:gd name="connsiteX0" fmla="*/ 612068 w 612068"/>
                <a:gd name="connsiteY0" fmla="*/ 0 h 504056"/>
                <a:gd name="connsiteX1" fmla="*/ 612068 w 612068"/>
                <a:gd name="connsiteY1" fmla="*/ 504056 h 504056"/>
                <a:gd name="connsiteX2" fmla="*/ 0 w 612068"/>
                <a:gd name="connsiteY2" fmla="*/ 504056 h 504056"/>
                <a:gd name="connsiteX3" fmla="*/ 0 w 612068"/>
                <a:gd name="connsiteY3" fmla="*/ 0 h 504056"/>
                <a:gd name="connsiteX0" fmla="*/ 612068 w 612068"/>
                <a:gd name="connsiteY0" fmla="*/ 504056 h 504056"/>
                <a:gd name="connsiteX1" fmla="*/ 0 w 612068"/>
                <a:gd name="connsiteY1" fmla="*/ 504056 h 504056"/>
                <a:gd name="connsiteX2" fmla="*/ 0 w 612068"/>
                <a:gd name="connsiteY2" fmla="*/ 0 h 504056"/>
                <a:gd name="connsiteX0" fmla="*/ 0 w 0"/>
                <a:gd name="connsiteY0" fmla="*/ 504056 h 504056"/>
                <a:gd name="connsiteX1" fmla="*/ 0 w 0"/>
                <a:gd name="connsiteY1" fmla="*/ 0 h 504056"/>
              </a:gdLst>
              <a:ahLst/>
              <a:cxnLst>
                <a:cxn ang="0">
                  <a:pos x="connsiteX0" y="connsiteY0"/>
                </a:cxn>
                <a:cxn ang="0">
                  <a:pos x="connsiteX1" y="connsiteY1"/>
                </a:cxn>
              </a:cxnLst>
              <a:rect l="l" t="t" r="r" b="b"/>
              <a:pathLst>
                <a:path h="504056">
                  <a:moveTo>
                    <a:pt x="0" y="504056"/>
                  </a:moveTo>
                  <a:lnTo>
                    <a:pt x="0" y="0"/>
                  </a:lnTo>
                </a:path>
              </a:pathLst>
            </a:custGeom>
            <a:no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grpSp>
      <p:sp>
        <p:nvSpPr>
          <p:cNvPr id="158" name="正方形/長方形 157"/>
          <p:cNvSpPr/>
          <p:nvPr/>
        </p:nvSpPr>
        <p:spPr>
          <a:xfrm>
            <a:off x="611560" y="6085334"/>
            <a:ext cx="7992888" cy="410369"/>
          </a:xfrm>
          <a:prstGeom prst="rect">
            <a:avLst/>
          </a:prstGeom>
        </p:spPr>
        <p:txBody>
          <a:bodyPr wrap="square" lIns="0" tIns="0" rIns="0" bIns="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lnSpc>
                <a:spcPts val="1600"/>
              </a:lnSpc>
              <a:spcBef>
                <a:spcPts val="0"/>
              </a:spcBef>
              <a:spcAft>
                <a:spcPts val="0"/>
              </a:spcAft>
            </a:pPr>
            <a:r>
              <a:rPr lang="en-US" altLang="ja-JP" sz="1400" spc="-90" dirty="0">
                <a:solidFill>
                  <a:srgbClr val="0070C0"/>
                </a:solidFill>
                <a:latin typeface="HGPｺﾞｼｯｸE" panose="020B0900000000000000" pitchFamily="50" charset="-128"/>
                <a:ea typeface="HGPｺﾞｼｯｸE" panose="020B0900000000000000" pitchFamily="50" charset="-128"/>
              </a:rPr>
              <a:t>※</a:t>
            </a:r>
            <a:r>
              <a:rPr lang="ja-JP" altLang="en-US" sz="1400" spc="-90" dirty="0">
                <a:solidFill>
                  <a:srgbClr val="0070C0"/>
                </a:solidFill>
                <a:latin typeface="HGPｺﾞｼｯｸE" panose="020B0900000000000000" pitchFamily="50" charset="-128"/>
                <a:ea typeface="HGPｺﾞｼｯｸE" panose="020B0900000000000000" pitchFamily="50" charset="-128"/>
              </a:rPr>
              <a:t>セクシュアリティーマップは、簡易的にセクシュアリティーを説明するために制作したもので、すべてのセクシュアリ</a:t>
            </a:r>
            <a:endParaRPr lang="en-US" altLang="ja-JP" sz="1400" spc="-90" dirty="0">
              <a:solidFill>
                <a:srgbClr val="0070C0"/>
              </a:solidFill>
              <a:latin typeface="HGPｺﾞｼｯｸE" panose="020B0900000000000000" pitchFamily="50" charset="-128"/>
              <a:ea typeface="HGPｺﾞｼｯｸE" panose="020B0900000000000000" pitchFamily="50" charset="-128"/>
            </a:endParaRPr>
          </a:p>
          <a:p>
            <a:pPr fontAlgn="auto">
              <a:lnSpc>
                <a:spcPts val="1600"/>
              </a:lnSpc>
              <a:spcBef>
                <a:spcPts val="0"/>
              </a:spcBef>
              <a:spcAft>
                <a:spcPts val="0"/>
              </a:spcAft>
            </a:pPr>
            <a:r>
              <a:rPr lang="ja-JP" altLang="en-US" sz="1400" spc="-90" dirty="0">
                <a:solidFill>
                  <a:srgbClr val="0070C0"/>
                </a:solidFill>
                <a:latin typeface="HGPｺﾞｼｯｸE" panose="020B0900000000000000" pitchFamily="50" charset="-128"/>
                <a:ea typeface="HGPｺﾞｼｯｸE" panose="020B0900000000000000" pitchFamily="50" charset="-128"/>
              </a:rPr>
              <a:t>　　ティーをカバーするものではありません。例えば、「心の性別」が男女どちらかに規定されない人々も存在します。　</a:t>
            </a:r>
          </a:p>
        </p:txBody>
      </p:sp>
      <p:sp>
        <p:nvSpPr>
          <p:cNvPr id="159" name="テキスト ボックス 2"/>
          <p:cNvSpPr txBox="1">
            <a:spLocks noChangeArrowheads="1"/>
          </p:cNvSpPr>
          <p:nvPr/>
        </p:nvSpPr>
        <p:spPr bwMode="auto">
          <a:xfrm>
            <a:off x="1060717" y="4977172"/>
            <a:ext cx="7609431" cy="256480"/>
          </a:xfrm>
          <a:prstGeom prst="rect">
            <a:avLst/>
          </a:prstGeom>
          <a:extLst/>
        </p:spPr>
        <p:txBody>
          <a:bodyPr wrap="square" tIns="0" bIns="0" anchor="ctr" anchorCtr="0">
            <a:spAutoFit/>
          </a:bodyPr>
          <a:lstStyle>
            <a:defPPr>
              <a:defRPr lang="ja-JP"/>
            </a:defPPr>
            <a:lvl1pPr algn="ctr">
              <a:lnSpc>
                <a:spcPts val="4200"/>
              </a:lnSpc>
              <a:spcBef>
                <a:spcPct val="0"/>
              </a:spcBef>
              <a:defRPr sz="4400" kern="900" spc="-140">
                <a:solidFill>
                  <a:srgbClr val="9D2D60"/>
                </a:solidFill>
                <a:effectLst/>
                <a:latin typeface="HGPｺﾞｼｯｸE" panose="020B0900000000000000" pitchFamily="50" charset="-128"/>
                <a:ea typeface="HGPｺﾞｼｯｸE" panose="020B0900000000000000" pitchFamily="50" charset="-128"/>
                <a:cs typeface="+mj-cs"/>
              </a:defRPr>
            </a:lvl1pPr>
          </a:lstStyle>
          <a:p>
            <a:pPr algn="r" fontAlgn="auto">
              <a:lnSpc>
                <a:spcPts val="2000"/>
              </a:lnSpc>
              <a:spcAft>
                <a:spcPts val="0"/>
              </a:spcAft>
            </a:pPr>
            <a:r>
              <a:rPr lang="ja-JP" altLang="en-US" sz="1400" spc="0" dirty="0"/>
              <a:t>制作 </a:t>
            </a:r>
            <a:r>
              <a:rPr lang="en-US" altLang="ja-JP" sz="1400" spc="0" dirty="0"/>
              <a:t>:</a:t>
            </a:r>
            <a:r>
              <a:rPr lang="ja-JP" altLang="en-US" sz="1400" spc="0" dirty="0"/>
              <a:t>　「電通ダイバーシティ・</a:t>
            </a:r>
            <a:r>
              <a:rPr lang="ja-JP" altLang="en-US" sz="1400" spc="0" dirty="0" smtClean="0"/>
              <a:t>ラボ（</a:t>
            </a:r>
            <a:r>
              <a:rPr lang="en-US" altLang="ja-JP" sz="1400" spc="0" dirty="0" smtClean="0"/>
              <a:t>DDL)</a:t>
            </a:r>
            <a:r>
              <a:rPr lang="ja-JP" altLang="en-US" sz="1400" spc="0" dirty="0" smtClean="0"/>
              <a:t>」 </a:t>
            </a:r>
            <a:r>
              <a:rPr lang="ja-JP" altLang="en-US" sz="1400" spc="0" dirty="0"/>
              <a:t>「認定特定非営利活動法人 グッド・エイジング・エールズ」</a:t>
            </a:r>
          </a:p>
        </p:txBody>
      </p:sp>
    </p:spTree>
    <p:extLst>
      <p:ext uri="{BB962C8B-B14F-4D97-AF65-F5344CB8AC3E}">
        <p14:creationId xmlns:p14="http://schemas.microsoft.com/office/powerpoint/2010/main" val="1755602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defRPr/>
            </a:pPr>
            <a:r>
              <a:rPr lang="ja-JP" altLang="en-US">
                <a:solidFill>
                  <a:srgbClr val="FF0000"/>
                </a:solidFill>
                <a:ea typeface="HG創英角ﾎﾟｯﾌﾟ体" pitchFamily="49" charset="-128"/>
              </a:rPr>
              <a:t>性に関する不安や悩み</a:t>
            </a:r>
          </a:p>
        </p:txBody>
      </p:sp>
      <p:graphicFrame>
        <p:nvGraphicFramePr>
          <p:cNvPr id="1026" name="Object 4"/>
          <p:cNvGraphicFramePr>
            <a:graphicFrameLocks noGrp="1" noChangeAspect="1"/>
          </p:cNvGraphicFramePr>
          <p:nvPr>
            <p:ph idx="1"/>
          </p:nvPr>
        </p:nvGraphicFramePr>
        <p:xfrm>
          <a:off x="3635375" y="1565275"/>
          <a:ext cx="5113338" cy="4525963"/>
        </p:xfrm>
        <a:graphic>
          <a:graphicData uri="http://schemas.openxmlformats.org/presentationml/2006/ole">
            <mc:AlternateContent xmlns:mc="http://schemas.openxmlformats.org/markup-compatibility/2006">
              <mc:Choice xmlns:v="urn:schemas-microsoft-com:vml" Requires="v">
                <p:oleObj spid="_x0000_s4108" name="グラフ" r:id="rId4" imgW="8229600" imgH="4457700" progId="MSGraph.Chart.8">
                  <p:embed followColorScheme="full"/>
                </p:oleObj>
              </mc:Choice>
              <mc:Fallback>
                <p:oleObj name="グラフ" r:id="rId4" imgW="8229600" imgH="4457700" progId="MSGraph.Chart.8">
                  <p:embed followColorScheme="full"/>
                  <p:pic>
                    <p:nvPicPr>
                      <p:cNvPr id="102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1565275"/>
                        <a:ext cx="5113338"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5"/>
          <p:cNvSpPr txBox="1">
            <a:spLocks noChangeArrowheads="1"/>
          </p:cNvSpPr>
          <p:nvPr/>
        </p:nvSpPr>
        <p:spPr bwMode="auto">
          <a:xfrm>
            <a:off x="808038" y="1844675"/>
            <a:ext cx="1403350" cy="457200"/>
          </a:xfrm>
          <a:prstGeom prst="rect">
            <a:avLst/>
          </a:prstGeom>
          <a:noFill/>
          <a:ln w="9525">
            <a:noFill/>
            <a:miter lim="800000"/>
            <a:headEnd/>
            <a:tailEnd/>
          </a:ln>
        </p:spPr>
        <p:txBody>
          <a:bodyPr wrap="none">
            <a:spAutoFit/>
          </a:bodyPr>
          <a:lstStyle/>
          <a:p>
            <a:r>
              <a:rPr lang="ja-JP" altLang="en-US" sz="2400"/>
              <a:t>男女交際</a:t>
            </a:r>
          </a:p>
        </p:txBody>
      </p:sp>
      <p:sp>
        <p:nvSpPr>
          <p:cNvPr id="1029" name="Text Box 6"/>
          <p:cNvSpPr txBox="1">
            <a:spLocks noChangeArrowheads="1"/>
          </p:cNvSpPr>
          <p:nvPr/>
        </p:nvSpPr>
        <p:spPr bwMode="auto">
          <a:xfrm>
            <a:off x="827088" y="2636838"/>
            <a:ext cx="2663825" cy="457200"/>
          </a:xfrm>
          <a:prstGeom prst="rect">
            <a:avLst/>
          </a:prstGeom>
          <a:noFill/>
          <a:ln w="9525">
            <a:noFill/>
            <a:miter lim="800000"/>
            <a:headEnd/>
            <a:tailEnd/>
          </a:ln>
        </p:spPr>
        <p:txBody>
          <a:bodyPr>
            <a:spAutoFit/>
          </a:bodyPr>
          <a:lstStyle/>
          <a:p>
            <a:pPr>
              <a:spcBef>
                <a:spcPct val="50000"/>
              </a:spcBef>
            </a:pPr>
            <a:r>
              <a:rPr lang="ja-JP" altLang="en-US" sz="2400"/>
              <a:t>妊娠・出産・避妊</a:t>
            </a:r>
          </a:p>
        </p:txBody>
      </p:sp>
      <p:sp>
        <p:nvSpPr>
          <p:cNvPr id="1030" name="Text Box 7"/>
          <p:cNvSpPr txBox="1">
            <a:spLocks noChangeArrowheads="1"/>
          </p:cNvSpPr>
          <p:nvPr/>
        </p:nvSpPr>
        <p:spPr bwMode="auto">
          <a:xfrm>
            <a:off x="808038" y="3362325"/>
            <a:ext cx="2179637" cy="457200"/>
          </a:xfrm>
          <a:prstGeom prst="rect">
            <a:avLst/>
          </a:prstGeom>
          <a:noFill/>
          <a:ln w="9525">
            <a:noFill/>
            <a:miter lim="800000"/>
            <a:headEnd/>
            <a:tailEnd/>
          </a:ln>
        </p:spPr>
        <p:txBody>
          <a:bodyPr>
            <a:spAutoFit/>
          </a:bodyPr>
          <a:lstStyle/>
          <a:p>
            <a:r>
              <a:rPr lang="ja-JP" altLang="en-US" sz="2400"/>
              <a:t>性感染症</a:t>
            </a:r>
          </a:p>
        </p:txBody>
      </p:sp>
      <p:sp>
        <p:nvSpPr>
          <p:cNvPr id="1031" name="Text Box 8"/>
          <p:cNvSpPr txBox="1">
            <a:spLocks noChangeArrowheads="1"/>
          </p:cNvSpPr>
          <p:nvPr/>
        </p:nvSpPr>
        <p:spPr bwMode="auto">
          <a:xfrm>
            <a:off x="735013" y="4154488"/>
            <a:ext cx="1316037" cy="366712"/>
          </a:xfrm>
          <a:prstGeom prst="rect">
            <a:avLst/>
          </a:prstGeom>
          <a:noFill/>
          <a:ln w="9525">
            <a:noFill/>
            <a:miter lim="800000"/>
            <a:headEnd/>
            <a:tailEnd/>
          </a:ln>
        </p:spPr>
        <p:txBody>
          <a:bodyPr>
            <a:spAutoFit/>
          </a:bodyPr>
          <a:lstStyle/>
          <a:p>
            <a:endParaRPr lang="ja-JP" altLang="ja-JP"/>
          </a:p>
        </p:txBody>
      </p:sp>
      <p:sp>
        <p:nvSpPr>
          <p:cNvPr id="1032" name="Text Box 9"/>
          <p:cNvSpPr txBox="1">
            <a:spLocks noChangeArrowheads="1"/>
          </p:cNvSpPr>
          <p:nvPr/>
        </p:nvSpPr>
        <p:spPr bwMode="auto">
          <a:xfrm>
            <a:off x="827088" y="4221163"/>
            <a:ext cx="1531937" cy="457200"/>
          </a:xfrm>
          <a:prstGeom prst="rect">
            <a:avLst/>
          </a:prstGeom>
          <a:noFill/>
          <a:ln w="9525">
            <a:noFill/>
            <a:miter lim="800000"/>
            <a:headEnd/>
            <a:tailEnd/>
          </a:ln>
        </p:spPr>
        <p:txBody>
          <a:bodyPr>
            <a:spAutoFit/>
          </a:bodyPr>
          <a:lstStyle/>
          <a:p>
            <a:r>
              <a:rPr lang="ja-JP" altLang="en-US" sz="2400"/>
              <a:t>性的接触</a:t>
            </a:r>
          </a:p>
        </p:txBody>
      </p:sp>
      <p:sp>
        <p:nvSpPr>
          <p:cNvPr id="1033" name="Text Box 10"/>
          <p:cNvSpPr txBox="1">
            <a:spLocks noChangeArrowheads="1"/>
          </p:cNvSpPr>
          <p:nvPr/>
        </p:nvSpPr>
        <p:spPr bwMode="auto">
          <a:xfrm>
            <a:off x="827088" y="4941888"/>
            <a:ext cx="2540000" cy="822325"/>
          </a:xfrm>
          <a:prstGeom prst="rect">
            <a:avLst/>
          </a:prstGeom>
          <a:noFill/>
          <a:ln w="9525">
            <a:noFill/>
            <a:miter lim="800000"/>
            <a:headEnd/>
            <a:tailEnd/>
          </a:ln>
        </p:spPr>
        <p:txBody>
          <a:bodyPr>
            <a:spAutoFit/>
          </a:bodyPr>
          <a:lstStyle/>
          <a:p>
            <a:r>
              <a:rPr lang="ja-JP" altLang="en-US" sz="2400"/>
              <a:t>乳房のかたち・</a:t>
            </a:r>
          </a:p>
          <a:p>
            <a:r>
              <a:rPr lang="ja-JP" altLang="en-US" sz="2400"/>
              <a:t>大きさなど</a:t>
            </a:r>
          </a:p>
        </p:txBody>
      </p:sp>
      <p:sp>
        <p:nvSpPr>
          <p:cNvPr id="1034" name="Oval 11"/>
          <p:cNvSpPr>
            <a:spLocks noChangeArrowheads="1"/>
          </p:cNvSpPr>
          <p:nvPr/>
        </p:nvSpPr>
        <p:spPr bwMode="auto">
          <a:xfrm>
            <a:off x="6659563" y="4076700"/>
            <a:ext cx="2305050" cy="1512888"/>
          </a:xfrm>
          <a:prstGeom prst="ellipse">
            <a:avLst/>
          </a:prstGeom>
          <a:solidFill>
            <a:srgbClr val="FF0000"/>
          </a:solidFill>
          <a:ln w="9525">
            <a:solidFill>
              <a:schemeClr val="tx1"/>
            </a:solidFill>
            <a:round/>
            <a:headEnd/>
            <a:tailEnd/>
          </a:ln>
        </p:spPr>
        <p:txBody>
          <a:bodyPr wrap="none" anchor="ctr"/>
          <a:lstStyle/>
          <a:p>
            <a:pPr algn="ctr"/>
            <a:r>
              <a:rPr lang="ja-JP" altLang="en-US" sz="3200">
                <a:solidFill>
                  <a:schemeClr val="bg1"/>
                </a:solidFill>
              </a:rPr>
              <a:t>中３女子</a:t>
            </a:r>
          </a:p>
          <a:p>
            <a:pPr algn="ctr"/>
            <a:r>
              <a:rPr lang="ja-JP" altLang="en-US" sz="3200">
                <a:solidFill>
                  <a:schemeClr val="bg1"/>
                </a:solidFill>
              </a:rPr>
              <a:t>ベスト５</a:t>
            </a:r>
          </a:p>
        </p:txBody>
      </p:sp>
      <p:sp>
        <p:nvSpPr>
          <p:cNvPr id="1035" name="Text Box 13"/>
          <p:cNvSpPr txBox="1">
            <a:spLocks noChangeArrowheads="1"/>
          </p:cNvSpPr>
          <p:nvPr/>
        </p:nvSpPr>
        <p:spPr bwMode="auto">
          <a:xfrm>
            <a:off x="684213" y="6170613"/>
            <a:ext cx="8459787" cy="641350"/>
          </a:xfrm>
          <a:prstGeom prst="rect">
            <a:avLst/>
          </a:prstGeom>
          <a:noFill/>
          <a:ln w="9525">
            <a:noFill/>
            <a:miter lim="800000"/>
            <a:headEnd/>
            <a:tailEnd/>
          </a:ln>
        </p:spPr>
        <p:txBody>
          <a:bodyPr>
            <a:spAutoFit/>
          </a:bodyPr>
          <a:lstStyle/>
          <a:p>
            <a:r>
              <a:rPr lang="ja-JP" altLang="en-US"/>
              <a:t>東京都小学校・中学校・高等学校の性意識・性行動に関する調査報告</a:t>
            </a:r>
            <a:r>
              <a:rPr lang="en-US" altLang="ja-JP" b="1"/>
              <a:t>/2005</a:t>
            </a:r>
          </a:p>
          <a:p>
            <a:endParaRPr lang="en-US" altLang="ja-JP"/>
          </a:p>
        </p:txBody>
      </p:sp>
    </p:spTree>
    <p:extLst>
      <p:ext uri="{BB962C8B-B14F-4D97-AF65-F5344CB8AC3E}">
        <p14:creationId xmlns:p14="http://schemas.microsoft.com/office/powerpoint/2010/main" val="681970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263526" y="620688"/>
            <a:ext cx="8701087" cy="2060848"/>
          </a:xfrm>
        </p:spPr>
        <p:txBody>
          <a:bodyPr/>
          <a:lstStyle/>
          <a:p>
            <a:pPr algn="l" eaLnBrk="1" hangingPunct="1">
              <a:defRPr/>
            </a:pPr>
            <a:r>
              <a:rPr lang="ja-JP" altLang="en-US" dirty="0">
                <a:solidFill>
                  <a:srgbClr val="FF3300"/>
                </a:solidFill>
                <a:ea typeface="HG創英角ﾎﾟｯﾌﾟ体" pitchFamily="49" charset="-128"/>
              </a:rPr>
              <a:t>生理のことで悩んでいる女子も多いと思います。</a:t>
            </a:r>
            <a:r>
              <a:rPr lang="en-US" altLang="ja-JP" dirty="0">
                <a:solidFill>
                  <a:srgbClr val="FF3300"/>
                </a:solidFill>
                <a:ea typeface="HG創英角ﾎﾟｯﾌﾟ体" pitchFamily="49" charset="-128"/>
              </a:rPr>
              <a:t/>
            </a:r>
            <a:br>
              <a:rPr lang="en-US" altLang="ja-JP" dirty="0">
                <a:solidFill>
                  <a:srgbClr val="FF3300"/>
                </a:solidFill>
                <a:ea typeface="HG創英角ﾎﾟｯﾌﾟ体" pitchFamily="49" charset="-128"/>
              </a:rPr>
            </a:br>
            <a:r>
              <a:rPr lang="ja-JP" altLang="en-US" dirty="0">
                <a:solidFill>
                  <a:srgbClr val="FF3300"/>
                </a:solidFill>
                <a:ea typeface="HG創英角ﾎﾟｯﾌﾟ体" pitchFamily="49" charset="-128"/>
              </a:rPr>
              <a:t>月経（生理）がまだ来てない方</a:t>
            </a:r>
          </a:p>
        </p:txBody>
      </p:sp>
      <p:sp>
        <p:nvSpPr>
          <p:cNvPr id="207875" name="Rectangle 3"/>
          <p:cNvSpPr>
            <a:spLocks noGrp="1" noChangeArrowheads="1"/>
          </p:cNvSpPr>
          <p:nvPr>
            <p:ph type="body" idx="1"/>
          </p:nvPr>
        </p:nvSpPr>
        <p:spPr>
          <a:xfrm>
            <a:off x="270257" y="2156486"/>
            <a:ext cx="8713788" cy="4456113"/>
          </a:xfrm>
        </p:spPr>
        <p:txBody>
          <a:bodyPr/>
          <a:lstStyle/>
          <a:p>
            <a:pPr eaLnBrk="1" hangingPunct="1">
              <a:lnSpc>
                <a:spcPct val="90000"/>
              </a:lnSpc>
              <a:buFontTx/>
              <a:buNone/>
            </a:pPr>
            <a:endParaRPr lang="en-US" altLang="ja-JP" dirty="0"/>
          </a:p>
          <a:p>
            <a:pPr eaLnBrk="1" hangingPunct="1">
              <a:lnSpc>
                <a:spcPct val="90000"/>
              </a:lnSpc>
              <a:buFontTx/>
              <a:buNone/>
            </a:pPr>
            <a:r>
              <a:rPr lang="ja-JP" altLang="en-US" sz="3600" dirty="0">
                <a:latin typeface="HG創英角ﾎﾟｯﾌﾟ体" pitchFamily="49" charset="-128"/>
                <a:ea typeface="HG創英角ﾎﾟｯﾌﾟ体" pitchFamily="49" charset="-128"/>
              </a:rPr>
              <a:t>　心配いりません。</a:t>
            </a:r>
          </a:p>
          <a:p>
            <a:pPr eaLnBrk="1" hangingPunct="1">
              <a:lnSpc>
                <a:spcPct val="90000"/>
              </a:lnSpc>
              <a:buFontTx/>
              <a:buNone/>
            </a:pPr>
            <a:r>
              <a:rPr lang="ja-JP" altLang="en-US" sz="3600" dirty="0">
                <a:latin typeface="HG創英角ﾎﾟｯﾌﾟ体" pitchFamily="49" charset="-128"/>
                <a:ea typeface="HG創英角ﾎﾟｯﾌﾟ体" pitchFamily="49" charset="-128"/>
              </a:rPr>
              <a:t>　</a:t>
            </a:r>
            <a:r>
              <a:rPr lang="ja-JP" altLang="en-US" sz="4000" dirty="0">
                <a:latin typeface="HG創英角ﾎﾟｯﾌﾟ体" pitchFamily="49" charset="-128"/>
                <a:ea typeface="HG創英角ﾎﾟｯﾌﾟ体" pitchFamily="49" charset="-128"/>
              </a:rPr>
              <a:t>中３の</a:t>
            </a:r>
            <a:r>
              <a:rPr lang="en-US" altLang="ja-JP" sz="4000" dirty="0">
                <a:latin typeface="HG創英角ﾎﾟｯﾌﾟ体" pitchFamily="49" charset="-128"/>
                <a:ea typeface="HG創英角ﾎﾟｯﾌﾟ体" pitchFamily="49" charset="-128"/>
              </a:rPr>
              <a:t>3</a:t>
            </a:r>
            <a:r>
              <a:rPr lang="ja-JP" altLang="en-US" sz="4000" dirty="0">
                <a:latin typeface="HG創英角ﾎﾟｯﾌﾟ体" pitchFamily="49" charset="-128"/>
                <a:ea typeface="HG創英角ﾎﾟｯﾌﾟ体" pitchFamily="49" charset="-128"/>
              </a:rPr>
              <a:t>月末まで待ってみて下さい。</a:t>
            </a:r>
          </a:p>
          <a:p>
            <a:pPr eaLnBrk="1" hangingPunct="1">
              <a:lnSpc>
                <a:spcPct val="90000"/>
              </a:lnSpc>
              <a:buFontTx/>
              <a:buNone/>
            </a:pPr>
            <a:r>
              <a:rPr lang="ja-JP" altLang="en-US" sz="3600" dirty="0">
                <a:latin typeface="HG創英角ﾎﾟｯﾌﾟ体" pitchFamily="49" charset="-128"/>
                <a:ea typeface="HG創英角ﾎﾟｯﾌﾟ体" pitchFamily="49" charset="-128"/>
              </a:rPr>
              <a:t>　　　　　　　　↓</a:t>
            </a:r>
          </a:p>
          <a:p>
            <a:pPr eaLnBrk="1" hangingPunct="1">
              <a:lnSpc>
                <a:spcPct val="90000"/>
              </a:lnSpc>
              <a:buFontTx/>
              <a:buNone/>
            </a:pPr>
            <a:r>
              <a:rPr lang="ja-JP" altLang="en-US" sz="3600" dirty="0">
                <a:latin typeface="HG創英角ﾎﾟｯﾌﾟ体" pitchFamily="49" charset="-128"/>
                <a:ea typeface="HG創英角ﾎﾟｯﾌﾟ体" pitchFamily="49" charset="-128"/>
              </a:rPr>
              <a:t>　中学校卒業してもまだ月経（生理）が一度も来なかったら産婦人科に</a:t>
            </a:r>
          </a:p>
          <a:p>
            <a:pPr eaLnBrk="1" hangingPunct="1">
              <a:lnSpc>
                <a:spcPct val="90000"/>
              </a:lnSpc>
              <a:buFontTx/>
              <a:buNone/>
            </a:pPr>
            <a:r>
              <a:rPr lang="ja-JP" altLang="en-US" sz="3600" dirty="0">
                <a:latin typeface="HG創英角ﾎﾟｯﾌﾟ体" pitchFamily="49" charset="-128"/>
                <a:ea typeface="HG創英角ﾎﾟｯﾌﾟ体" pitchFamily="49" charset="-128"/>
              </a:rPr>
              <a:t>　相談して下さい。</a:t>
            </a:r>
          </a:p>
        </p:txBody>
      </p:sp>
      <p:pic>
        <p:nvPicPr>
          <p:cNvPr id="22532" name="Picture 4" descr="フリー素材・ドクター"/>
          <p:cNvPicPr>
            <a:picLocks noChangeAspect="1" noChangeArrowheads="1"/>
          </p:cNvPicPr>
          <p:nvPr/>
        </p:nvPicPr>
        <p:blipFill>
          <a:blip r:embed="rId3" cstate="print"/>
          <a:srcRect/>
          <a:stretch>
            <a:fillRect/>
          </a:stretch>
        </p:blipFill>
        <p:spPr bwMode="auto">
          <a:xfrm>
            <a:off x="7235825" y="5013325"/>
            <a:ext cx="1728788" cy="1633538"/>
          </a:xfrm>
          <a:prstGeom prst="rect">
            <a:avLst/>
          </a:prstGeom>
          <a:noFill/>
          <a:ln w="9525">
            <a:noFill/>
            <a:miter lim="800000"/>
            <a:headEnd/>
            <a:tailEnd/>
          </a:ln>
        </p:spPr>
      </p:pic>
    </p:spTree>
    <p:extLst>
      <p:ext uri="{BB962C8B-B14F-4D97-AF65-F5344CB8AC3E}">
        <p14:creationId xmlns:p14="http://schemas.microsoft.com/office/powerpoint/2010/main" val="2896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7875">
                                            <p:txEl>
                                              <p:pRg st="1" end="1"/>
                                            </p:txEl>
                                          </p:spTgt>
                                        </p:tgtEl>
                                        <p:attrNameLst>
                                          <p:attrName>style.visibility</p:attrName>
                                        </p:attrNameLst>
                                      </p:cBhvr>
                                      <p:to>
                                        <p:strVal val="visible"/>
                                      </p:to>
                                    </p:set>
                                    <p:animEffect transition="in" filter="fade">
                                      <p:cBhvr>
                                        <p:cTn id="7" dur="1000"/>
                                        <p:tgtEl>
                                          <p:spTgt spid="20787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7875">
                                            <p:txEl>
                                              <p:pRg st="2" end="2"/>
                                            </p:txEl>
                                          </p:spTgt>
                                        </p:tgtEl>
                                        <p:attrNameLst>
                                          <p:attrName>style.visibility</p:attrName>
                                        </p:attrNameLst>
                                      </p:cBhvr>
                                      <p:to>
                                        <p:strVal val="visible"/>
                                      </p:to>
                                    </p:set>
                                    <p:animEffect transition="in" filter="fade">
                                      <p:cBhvr>
                                        <p:cTn id="10" dur="2000"/>
                                        <p:tgtEl>
                                          <p:spTgt spid="207875">
                                            <p:txEl>
                                              <p:pRg st="2" end="2"/>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07875">
                                            <p:txEl>
                                              <p:pRg st="3" end="3"/>
                                            </p:txEl>
                                          </p:spTgt>
                                        </p:tgtEl>
                                        <p:attrNameLst>
                                          <p:attrName>style.visibility</p:attrName>
                                        </p:attrNameLst>
                                      </p:cBhvr>
                                      <p:to>
                                        <p:strVal val="visible"/>
                                      </p:to>
                                    </p:set>
                                    <p:animEffect transition="in" filter="fade">
                                      <p:cBhvr>
                                        <p:cTn id="14" dur="1000"/>
                                        <p:tgtEl>
                                          <p:spTgt spid="207875">
                                            <p:txEl>
                                              <p:pRg st="3" end="3"/>
                                            </p:txEl>
                                          </p:spTgt>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207875">
                                            <p:txEl>
                                              <p:pRg st="4" end="4"/>
                                            </p:txEl>
                                          </p:spTgt>
                                        </p:tgtEl>
                                        <p:attrNameLst>
                                          <p:attrName>style.visibility</p:attrName>
                                        </p:attrNameLst>
                                      </p:cBhvr>
                                      <p:to>
                                        <p:strVal val="visible"/>
                                      </p:to>
                                    </p:set>
                                    <p:animEffect transition="in" filter="fade">
                                      <p:cBhvr>
                                        <p:cTn id="18" dur="2000"/>
                                        <p:tgtEl>
                                          <p:spTgt spid="207875">
                                            <p:txEl>
                                              <p:pRg st="4" end="4"/>
                                            </p:txEl>
                                          </p:spTgt>
                                        </p:tgtEl>
                                      </p:cBhvr>
                                    </p:animEffect>
                                  </p:childTnLst>
                                </p:cTn>
                              </p:par>
                            </p:childTnLst>
                          </p:cTn>
                        </p:par>
                        <p:par>
                          <p:cTn id="19" fill="hold">
                            <p:stCondLst>
                              <p:cond delay="5000"/>
                            </p:stCondLst>
                            <p:childTnLst>
                              <p:par>
                                <p:cTn id="20" presetID="10" presetClass="entr" presetSubtype="0" fill="hold" nodeType="afterEffect">
                                  <p:stCondLst>
                                    <p:cond delay="0"/>
                                  </p:stCondLst>
                                  <p:childTnLst>
                                    <p:set>
                                      <p:cBhvr>
                                        <p:cTn id="21" dur="1" fill="hold">
                                          <p:stCondLst>
                                            <p:cond delay="0"/>
                                          </p:stCondLst>
                                        </p:cTn>
                                        <p:tgtEl>
                                          <p:spTgt spid="207875">
                                            <p:txEl>
                                              <p:pRg st="5" end="5"/>
                                            </p:txEl>
                                          </p:spTgt>
                                        </p:tgtEl>
                                        <p:attrNameLst>
                                          <p:attrName>style.visibility</p:attrName>
                                        </p:attrNameLst>
                                      </p:cBhvr>
                                      <p:to>
                                        <p:strVal val="visible"/>
                                      </p:to>
                                    </p:set>
                                    <p:animEffect transition="in" filter="fade">
                                      <p:cBhvr>
                                        <p:cTn id="22" dur="500"/>
                                        <p:tgtEl>
                                          <p:spTgt spid="2078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ホライズン">
  <a:themeElements>
    <a:clrScheme name="ホライズン">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ホライズン">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ホライズン">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6335</TotalTime>
  <Words>3695</Words>
  <Application>Microsoft Office PowerPoint</Application>
  <PresentationFormat>画面に合わせる (4:3)</PresentationFormat>
  <Paragraphs>542</Paragraphs>
  <Slides>52</Slides>
  <Notes>52</Notes>
  <HiddenSlides>0</HiddenSlides>
  <MMClips>0</MMClips>
  <ScaleCrop>false</ScaleCrop>
  <HeadingPairs>
    <vt:vector size="8" baseType="variant">
      <vt:variant>
        <vt:lpstr>使用されているフォント</vt:lpstr>
      </vt:variant>
      <vt:variant>
        <vt:i4>28</vt:i4>
      </vt:variant>
      <vt:variant>
        <vt:lpstr>テーマ</vt:lpstr>
      </vt:variant>
      <vt:variant>
        <vt:i4>5</vt:i4>
      </vt:variant>
      <vt:variant>
        <vt:lpstr>埋め込まれた OLE サーバー</vt:lpstr>
      </vt:variant>
      <vt:variant>
        <vt:i4>2</vt:i4>
      </vt:variant>
      <vt:variant>
        <vt:lpstr>スライド タイトル</vt:lpstr>
      </vt:variant>
      <vt:variant>
        <vt:i4>52</vt:i4>
      </vt:variant>
    </vt:vector>
  </HeadingPairs>
  <TitlesOfParts>
    <vt:vector size="87" baseType="lpstr">
      <vt:lpstr>ＤＦPOP1体</vt:lpstr>
      <vt:lpstr>ＤＦＰ太丸ゴシック体</vt:lpstr>
      <vt:lpstr>FGP丸ｺﾞｼｯｸ体Ca-U</vt:lpstr>
      <vt:lpstr>FGP平成角ｺﾞｼｯｸ体W9</vt:lpstr>
      <vt:lpstr>HGPｺﾞｼｯｸE</vt:lpstr>
      <vt:lpstr>HGP創英角ｺﾞｼｯｸUB</vt:lpstr>
      <vt:lpstr>HGP創英角ﾎﾟｯﾌﾟ体</vt:lpstr>
      <vt:lpstr>HGP明朝B</vt:lpstr>
      <vt:lpstr>HGS創英角ｺﾞｼｯｸUB</vt:lpstr>
      <vt:lpstr>HGS創英角ﾎﾟｯﾌﾟ体</vt:lpstr>
      <vt:lpstr>HGｺﾞｼｯｸM</vt:lpstr>
      <vt:lpstr>HG丸ｺﾞｼｯｸM-PRO</vt:lpstr>
      <vt:lpstr>HG創英角ﾎﾟｯﾌﾟ体</vt:lpstr>
      <vt:lpstr>Meiryo UI</vt:lpstr>
      <vt:lpstr>ＭＳ Ｐゴシック</vt:lpstr>
      <vt:lpstr>ＭＳ Ｐ明朝</vt:lpstr>
      <vt:lpstr>ＭＳ ゴシック</vt:lpstr>
      <vt:lpstr>ＭＳ 明朝</vt:lpstr>
      <vt:lpstr>Osaka</vt:lpstr>
      <vt:lpstr>UD デジタル 教科書体 NK-B</vt:lpstr>
      <vt:lpstr>Arial</vt:lpstr>
      <vt:lpstr>Arial Narrow</vt:lpstr>
      <vt:lpstr>Calibri</vt:lpstr>
      <vt:lpstr>Garamond</vt:lpstr>
      <vt:lpstr>Helvetica</vt:lpstr>
      <vt:lpstr>Times</vt:lpstr>
      <vt:lpstr>Verdana</vt:lpstr>
      <vt:lpstr>Wingdings</vt:lpstr>
      <vt:lpstr>Balloons</vt:lpstr>
      <vt:lpstr>4_Balloons</vt:lpstr>
      <vt:lpstr>1_ホライズン</vt:lpstr>
      <vt:lpstr>1_Office ​​テーマ</vt:lpstr>
      <vt:lpstr>Office ​​テーマ</vt:lpstr>
      <vt:lpstr>グラフ</vt:lpstr>
      <vt:lpstr>Microsoft Excel グラフ</vt:lpstr>
      <vt:lpstr>PowerPoint プレゼンテーション</vt:lpstr>
      <vt:lpstr>PowerPoint プレゼンテーション</vt:lpstr>
      <vt:lpstr>男女の裸を見て エッチな気持ち になる「性」</vt:lpstr>
      <vt:lpstr>そして…  あたたかく しあわせに あふれる </vt:lpstr>
      <vt:lpstr>PowerPoint プレゼンテーション</vt:lpstr>
      <vt:lpstr>PowerPoint プレゼンテーション</vt:lpstr>
      <vt:lpstr>PowerPoint プレゼンテーション</vt:lpstr>
      <vt:lpstr>性に関する不安や悩み</vt:lpstr>
      <vt:lpstr>生理のことで悩んでいる女子も多いと思います。 月経（生理）がまだ来てない方</vt:lpstr>
      <vt:lpstr>月経痛（生理痛）がひどい方</vt:lpstr>
      <vt:lpstr>運動部活動女子の皆さんへ</vt:lpstr>
      <vt:lpstr>性に関する不安や悩み</vt:lpstr>
      <vt:lpstr>PowerPoint プレゼンテーション</vt:lpstr>
      <vt:lpstr>PowerPoint プレゼンテーション</vt:lpstr>
      <vt:lpstr>妊　娠</vt:lpstr>
      <vt:lpstr>PowerPoint プレゼンテーション</vt:lpstr>
      <vt:lpstr>PowerPoint プレゼンテーション</vt:lpstr>
      <vt:lpstr>PowerPoint プレゼンテーション</vt:lpstr>
      <vt:lpstr>2006年佐賀県は10代中絶率が 全国ワースト１になってしまいました。</vt:lpstr>
      <vt:lpstr>PowerPoint プレゼンテーション</vt:lpstr>
      <vt:lpstr>PowerPoint プレゼンテーション</vt:lpstr>
      <vt:lpstr>PowerPoint プレゼンテーション</vt:lpstr>
      <vt:lpstr>PowerPoint プレゼンテーション</vt:lpstr>
      <vt:lpstr>性感染症って何？</vt:lpstr>
      <vt:lpstr>性感染症にはどんなものがある？</vt:lpstr>
      <vt:lpstr>性感染症の症状は？</vt:lpstr>
      <vt:lpstr>性感染症は何故こわい？</vt:lpstr>
      <vt:lpstr>PowerPoint プレゼンテーション</vt:lpstr>
      <vt:lpstr>PowerPoint プレゼンテーション</vt:lpstr>
      <vt:lpstr>PowerPoint プレゼンテーション</vt:lpstr>
      <vt:lpstr>PowerPoint プレゼンテーション</vt:lpstr>
      <vt:lpstr>子宮頸がんと ヒトパピローマウイルス（HPV)</vt:lpstr>
      <vt:lpstr>PowerPoint プレゼンテーション</vt:lpstr>
      <vt:lpstr>性感染症を防ぐには？</vt:lpstr>
      <vt:lpstr>PowerPoint プレゼンテーション</vt:lpstr>
      <vt:lpstr>PowerPoint プレゼンテーション</vt:lpstr>
      <vt:lpstr>その他、皆さんに お伝えしたいこと</vt:lpstr>
      <vt:lpstr>PowerPoint プレゼンテーション</vt:lpstr>
      <vt:lpstr>皆さんに質問です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あたたかく しあわせに あふれている</vt:lpstr>
      <vt:lpstr>悩んでいる君たちに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大隈　良成</dc:creator>
  <cp:lastModifiedBy>Administrator</cp:lastModifiedBy>
  <cp:revision>160</cp:revision>
  <cp:lastPrinted>2017-02-22T01:42:40Z</cp:lastPrinted>
  <dcterms:created xsi:type="dcterms:W3CDTF">2008-12-14T15:25:35Z</dcterms:created>
  <dcterms:modified xsi:type="dcterms:W3CDTF">2020-06-25T07:23:39Z</dcterms:modified>
</cp:coreProperties>
</file>