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61" r:id="rId3"/>
    <p:sldId id="262" r:id="rId4"/>
    <p:sldId id="263" r:id="rId5"/>
    <p:sldId id="264" r:id="rId6"/>
    <p:sldId id="265" r:id="rId7"/>
    <p:sldId id="257" r:id="rId8"/>
    <p:sldId id="258" r:id="rId9"/>
    <p:sldId id="259" r:id="rId10"/>
    <p:sldId id="260" r:id="rId11"/>
    <p:sldId id="268" r:id="rId12"/>
    <p:sldId id="266" r:id="rId13"/>
    <p:sldId id="267" r:id="rId14"/>
    <p:sldId id="271" r:id="rId15"/>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E6A640F-AE67-4993-877C-C71B7A20C5A0}"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D8AE03-9EF2-4A4D-B26B-E7B8D66427B4}" type="slidenum">
              <a:rPr lang="en-US" altLang="ja-JP"/>
              <a:pPr/>
              <a:t>1</a:t>
            </a:fld>
            <a:endParaRPr lang="en-US" altLang="ja-JP"/>
          </a:p>
        </p:txBody>
      </p:sp>
      <p:sp>
        <p:nvSpPr>
          <p:cNvPr id="13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8A125DD-258F-4A79-9C05-010FB9103BD2}" type="slidenum">
              <a:rPr lang="en-US" altLang="ja-JP" sz="1200"/>
              <a:pPr algn="r"/>
              <a:t>1</a:t>
            </a:fld>
            <a:endParaRPr lang="en-US" altLang="ja-JP"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p:txBody>
          <a:bodyPr/>
          <a:lstStyle/>
          <a:p>
            <a:r>
              <a:rPr lang="ja-JP" altLang="en-US"/>
              <a:t>思春期とは一体何でしょう？</a:t>
            </a:r>
          </a:p>
          <a:p>
            <a:r>
              <a:rPr lang="ja-JP" altLang="en-US"/>
              <a:t>思春期というのは半分おとなで半分こどもの状態を言います。</a:t>
            </a:r>
          </a:p>
          <a:p>
            <a:r>
              <a:rPr lang="ja-JP" altLang="en-US"/>
              <a:t>今まさに皆さん思春期の真っ只中。</a:t>
            </a:r>
          </a:p>
          <a:p>
            <a:r>
              <a:rPr lang="ja-JP" altLang="en-US"/>
              <a:t>心も体もゆれ動く時なのです。</a:t>
            </a:r>
          </a:p>
          <a:p>
            <a:r>
              <a:rPr lang="ja-JP" altLang="en-US"/>
              <a:t>ここでこれまでの成長をちょっと振り返ってみましょう。</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E16072F-D073-4DFB-A975-B63E090578F9}" type="slidenum">
              <a:rPr lang="en-US" altLang="ja-JP"/>
              <a:pPr/>
              <a:t>11</a:t>
            </a:fld>
            <a:endParaRPr lang="en-US" altLang="ja-JP"/>
          </a:p>
        </p:txBody>
      </p:sp>
      <p:sp>
        <p:nvSpPr>
          <p:cNvPr id="235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13E7E71-F1D6-40EE-B3CB-5F66050BAE9C}" type="slidenum">
              <a:rPr lang="en-US" altLang="ja-JP" sz="1200"/>
              <a:pPr algn="r"/>
              <a:t>11</a:t>
            </a:fld>
            <a:endParaRPr lang="en-US" altLang="ja-JP"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p:txBody>
          <a:bodyPr/>
          <a:lstStyle/>
          <a:p>
            <a:r>
              <a:rPr lang="ja-JP" altLang="en-US"/>
              <a:t>お産で生まれて直ぐにお母さんの胸の上に乗せることをカンガルーケアといいます。</a:t>
            </a:r>
          </a:p>
          <a:p>
            <a:r>
              <a:rPr lang="ja-JP" altLang="en-US"/>
              <a:t>今まで激しく泣いていた赤ちゃんがスタッと泣き止みます。</a:t>
            </a:r>
          </a:p>
          <a:p>
            <a:r>
              <a:rPr lang="ja-JP" altLang="en-US"/>
              <a:t>それだけ赤ちゃんにとってお母さんの肌の温もりは安心を与えます。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542B623-8196-4457-88B6-CC191203854D}" type="slidenum">
              <a:rPr lang="en-US" altLang="ja-JP"/>
              <a:pPr/>
              <a:t>12</a:t>
            </a:fld>
            <a:endParaRPr lang="en-US" altLang="ja-JP"/>
          </a:p>
        </p:txBody>
      </p:sp>
      <p:sp>
        <p:nvSpPr>
          <p:cNvPr id="25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5B665F-CC5C-42BB-8360-CE1BFC5FF07D}" type="slidenum">
              <a:rPr lang="en-US" altLang="ja-JP" sz="1200"/>
              <a:pPr algn="r"/>
              <a:t>12</a:t>
            </a:fld>
            <a:endParaRPr lang="en-US" altLang="ja-JP"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p:txBody>
          <a:bodyPr/>
          <a:lstStyle/>
          <a:p>
            <a:r>
              <a:rPr lang="ja-JP" altLang="en-US"/>
              <a:t>また、中には亀さんのように手足を動かし、首をもたげてオッパイをさがす赤ちゃんもいます。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スポーツ系の部活をしている女子のみなさんへ気をつけて欲しい三つのことがあります。一つ目はエネルギー不足です。特に新体操・体操や体重階級別種目など減量が必要な種目の方は気をつけて下さい。</a:t>
            </a:r>
            <a:endParaRPr kumimoji="1" lang="en-US" altLang="ja-JP" dirty="0" smtClean="0"/>
          </a:p>
          <a:p>
            <a:r>
              <a:rPr kumimoji="1" lang="ja-JP" altLang="en-US" dirty="0" smtClean="0"/>
              <a:t>このエネルギー不足は無月経の原因ともなります。また駅伝やマラソンランナーなどは走り込むことにより体脂肪が極端に落ちると無月経の原因となります。無月経が続くと女性ホルモンが低い状態となり骨粗しょう症といって骨が脆い状態</a:t>
            </a:r>
            <a:r>
              <a:rPr kumimoji="1" lang="ja-JP" altLang="en-US" smtClean="0"/>
              <a:t>となります。</a:t>
            </a:r>
            <a:r>
              <a:rPr kumimoji="1" lang="ja-JP" altLang="en-US" dirty="0" smtClean="0"/>
              <a:t>骨粗しょう症は疲労骨折の原因ともなります。生理がないことが当たり前のように思っている人もいるかと</a:t>
            </a:r>
            <a:r>
              <a:rPr kumimoji="1" lang="ja-JP" altLang="en-US" smtClean="0"/>
              <a:t>思いますが女子にとって無月</a:t>
            </a:r>
            <a:r>
              <a:rPr kumimoji="1" lang="ja-JP" altLang="en-US" dirty="0" smtClean="0"/>
              <a:t>経を放置することはとても危険だということを知って下さい。</a:t>
            </a:r>
            <a:r>
              <a:rPr kumimoji="1" lang="en-US" altLang="ja-JP" dirty="0" smtClean="0"/>
              <a:t>3</a:t>
            </a:r>
            <a:r>
              <a:rPr kumimoji="1" lang="ja-JP" altLang="en-US" dirty="0" smtClean="0"/>
              <a:t>か月以上生理がない時は産婦人科に相談しましょう！</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AE401B-A257-4044-9921-4A643F3F5723}"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78262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62E2696-F586-4FE1-BE7F-19F01C92D7F7}" type="slidenum">
              <a:rPr lang="en-US" altLang="ja-JP"/>
              <a:pPr/>
              <a:t>2</a:t>
            </a:fld>
            <a:endParaRPr lang="en-US" altLang="ja-JP"/>
          </a:p>
        </p:txBody>
      </p:sp>
      <p:sp>
        <p:nvSpPr>
          <p:cNvPr id="15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486A3FE-069E-44AA-BB8C-0B41F765EA70}" type="slidenum">
              <a:rPr lang="en-US" altLang="ja-JP" sz="1200"/>
              <a:pPr algn="r"/>
              <a:t>2</a:t>
            </a:fld>
            <a:endParaRPr lang="en-US" altLang="ja-JP"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p:txBody>
          <a:bodyPr/>
          <a:lstStyle/>
          <a:p>
            <a:r>
              <a:rPr lang="ja-JP" altLang="en-US"/>
              <a:t>左の絵のように赤ちゃんは、鏡に写った自分に興味を持ちます。</a:t>
            </a:r>
          </a:p>
          <a:p>
            <a:r>
              <a:rPr lang="ja-JP" altLang="en-US"/>
              <a:t>小学校の１～２年の頃は、男子とか女子とかをあまり気にしません。</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34CD2D2-BCD1-4B4E-8D3E-DF221FBB2FE9}" type="slidenum">
              <a:rPr lang="en-US" altLang="ja-JP"/>
              <a:pPr/>
              <a:t>3</a:t>
            </a:fld>
            <a:endParaRPr lang="en-US" altLang="ja-JP"/>
          </a:p>
        </p:txBody>
      </p:sp>
      <p:sp>
        <p:nvSpPr>
          <p:cNvPr id="174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AF441AE-BBCC-4032-9E2B-F9AD55DD50F1}" type="slidenum">
              <a:rPr lang="en-US" altLang="ja-JP" sz="1200"/>
              <a:pPr algn="r"/>
              <a:t>3</a:t>
            </a:fld>
            <a:endParaRPr lang="en-US" altLang="ja-JP"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p:txBody>
          <a:bodyPr/>
          <a:lstStyle/>
          <a:p>
            <a:r>
              <a:rPr lang="ja-JP" altLang="en-US"/>
              <a:t>小学校</a:t>
            </a:r>
            <a:r>
              <a:rPr lang="en-US" altLang="ja-JP"/>
              <a:t>4</a:t>
            </a:r>
            <a:r>
              <a:rPr lang="ja-JP" altLang="en-US"/>
              <a:t>年生くらいになると、女の子の中には乳房が少し膨らんでくる人もいます。</a:t>
            </a:r>
          </a:p>
          <a:p>
            <a:r>
              <a:rPr lang="ja-JP" altLang="en-US"/>
              <a:t>男女は別れて遊ぶようになってきます。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54B877C-6AE2-4C39-B869-2BBE66D23F84}" type="slidenum">
              <a:rPr lang="en-US" altLang="ja-JP"/>
              <a:pPr/>
              <a:t>4</a:t>
            </a:fld>
            <a:endParaRPr lang="en-US" altLang="ja-JP"/>
          </a:p>
        </p:txBody>
      </p:sp>
      <p:sp>
        <p:nvSpPr>
          <p:cNvPr id="194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61F4BCD-AF73-4801-AB45-13E9813755BD}" type="slidenum">
              <a:rPr lang="en-US" altLang="ja-JP" sz="1200"/>
              <a:pPr algn="r"/>
              <a:t>4</a:t>
            </a:fld>
            <a:endParaRPr lang="en-US" altLang="ja-JP"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p:txBody>
          <a:bodyPr/>
          <a:lstStyle/>
          <a:p>
            <a:r>
              <a:rPr lang="ja-JP" altLang="en-US"/>
              <a:t>小学校高学年になると、男子と女子が別々にグループをつくり、張り合ったりします。</a:t>
            </a:r>
          </a:p>
          <a:p>
            <a:r>
              <a:rPr lang="ja-JP" altLang="en-US"/>
              <a:t>中学校１年位になると、女子が男子に興味を持ち始めます。</a:t>
            </a:r>
          </a:p>
          <a:p>
            <a:r>
              <a:rPr lang="ja-JP" altLang="en-US"/>
              <a:t>小学</a:t>
            </a:r>
            <a:r>
              <a:rPr lang="en-US" altLang="ja-JP"/>
              <a:t>6</a:t>
            </a:r>
            <a:r>
              <a:rPr lang="ja-JP" altLang="en-US"/>
              <a:t>年生、中１の頃は、どちらかというと女子の方がませています。</a:t>
            </a:r>
          </a:p>
          <a:p>
            <a:r>
              <a:rPr lang="ja-JP" altLang="en-US"/>
              <a:t>男子は</a:t>
            </a:r>
            <a:r>
              <a:rPr lang="en-US" altLang="ja-JP"/>
              <a:t>H</a:t>
            </a:r>
            <a:r>
              <a:rPr lang="ja-JP" altLang="en-US"/>
              <a:t>な絵を見て変な気持ちになったり、ペニスが大きくなったりすることがあります。</a:t>
            </a:r>
          </a:p>
          <a:p>
            <a:r>
              <a:rPr lang="ja-JP" altLang="en-US"/>
              <a:t>女子は月経が始まる人もいます。</a:t>
            </a:r>
          </a:p>
          <a:p>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277F084-C362-4589-A827-EB2B47288DAE}" type="slidenum">
              <a:rPr lang="en-US" altLang="ja-JP"/>
              <a:pPr/>
              <a:t>5</a:t>
            </a:fld>
            <a:endParaRPr lang="en-US" altLang="ja-JP"/>
          </a:p>
        </p:txBody>
      </p:sp>
      <p:sp>
        <p:nvSpPr>
          <p:cNvPr id="215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F15F54-3ED1-466C-8737-42FF53B2D156}" type="slidenum">
              <a:rPr lang="en-US" altLang="ja-JP" sz="1200"/>
              <a:pPr algn="r"/>
              <a:t>5</a:t>
            </a:fld>
            <a:endParaRPr lang="en-US" altLang="ja-JP"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p:txBody>
          <a:bodyPr/>
          <a:lstStyle/>
          <a:p>
            <a:r>
              <a:rPr lang="ja-JP" altLang="en-US"/>
              <a:t>中学２～３年になると、男子も女子への興味が増してきます。</a:t>
            </a:r>
          </a:p>
          <a:p>
            <a:r>
              <a:rPr lang="ja-JP" altLang="en-US"/>
              <a:t>高校生になると、個人的つき合いも増えてきます。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C27B296-75CB-4FE8-A5AF-45085D692F81}" type="slidenum">
              <a:rPr lang="en-US" altLang="ja-JP"/>
              <a:pPr/>
              <a:t>6</a:t>
            </a:fld>
            <a:endParaRPr lang="en-US" altLang="ja-JP"/>
          </a:p>
        </p:txBody>
      </p:sp>
      <p:sp>
        <p:nvSpPr>
          <p:cNvPr id="5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E28952-F6EA-49CC-9863-DE25B679F44A}" type="slidenum">
              <a:rPr lang="en-US" altLang="ja-JP" sz="1200"/>
              <a:pPr algn="r"/>
              <a:t>6</a:t>
            </a:fld>
            <a:endParaRPr lang="en-US" altLang="ja-JP" sz="1200"/>
          </a:p>
        </p:txBody>
      </p:sp>
      <p:sp>
        <p:nvSpPr>
          <p:cNvPr id="5123" name="Rectangle 2"/>
          <p:cNvSpPr>
            <a:spLocks noGrp="1" noRot="1" noChangeAspect="1" noChangeArrowheads="1" noTextEdit="1"/>
          </p:cNvSpPr>
          <p:nvPr>
            <p:ph type="sldImg"/>
          </p:nvPr>
        </p:nvSpPr>
        <p:spPr>
          <a:xfrm>
            <a:off x="1144588" y="685800"/>
            <a:ext cx="4572000" cy="3429000"/>
          </a:xfrm>
          <a:ln/>
        </p:spPr>
      </p:sp>
      <p:sp>
        <p:nvSpPr>
          <p:cNvPr id="5124" name="Rectangle 3"/>
          <p:cNvSpPr>
            <a:spLocks noGrp="1" noChangeArrowheads="1"/>
          </p:cNvSpPr>
          <p:nvPr>
            <p:ph type="body" idx="1"/>
          </p:nvPr>
        </p:nvSpPr>
        <p:spPr/>
        <p:txBody>
          <a:bodyPr/>
          <a:lstStyle/>
          <a:p>
            <a:r>
              <a:rPr lang="ja-JP" altLang="en-US"/>
              <a:t>クラミジアという感染症では、女子の８０％、男子の５０％に症状がないのです。症状がないから大丈夫ということにはならないのです。自分では気づかないうちに感染している可能性もあるのです。</a:t>
            </a:r>
          </a:p>
          <a:p>
            <a:r>
              <a:rPr lang="ja-JP" altLang="en-US"/>
              <a:t>クラミジアや淋病では、あまり症状がでません。しかし、放って置くと卵管炎をおこし、不妊症や子宮外妊娠の原因となり、卵管がふさがってしまえば、もう一生元に戻ることはありません。さきほどの写真のようなことが子宮や卵管で起こったら、子どもをつくれなくなってしまいますよね。</a:t>
            </a:r>
          </a:p>
          <a:p>
            <a:r>
              <a:rPr lang="ja-JP" altLang="en-US"/>
              <a:t>心配があれば早めに検査をして治療をすることです。</a:t>
            </a:r>
          </a:p>
          <a:p>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95B427-DA53-4E93-A530-822F9DD01ADD}" type="slidenum">
              <a:rPr lang="en-US" altLang="ja-JP"/>
              <a:pPr/>
              <a:t>7</a:t>
            </a:fld>
            <a:endParaRPr lang="en-US" altLang="ja-JP"/>
          </a:p>
        </p:txBody>
      </p:sp>
      <p:sp>
        <p:nvSpPr>
          <p:cNvPr id="7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E6B6A97-E15B-47BB-9CC2-46C2C24FF012}" type="slidenum">
              <a:rPr lang="en-US" altLang="ja-JP" sz="1200"/>
              <a:pPr algn="r"/>
              <a:t>7</a:t>
            </a:fld>
            <a:endParaRPr lang="en-US" altLang="ja-JP" sz="1200"/>
          </a:p>
        </p:txBody>
      </p:sp>
      <p:sp>
        <p:nvSpPr>
          <p:cNvPr id="7171" name="Rectangle 2"/>
          <p:cNvSpPr>
            <a:spLocks noGrp="1" noRot="1" noChangeAspect="1" noChangeArrowheads="1" noTextEdit="1"/>
          </p:cNvSpPr>
          <p:nvPr>
            <p:ph type="sldImg"/>
          </p:nvPr>
        </p:nvSpPr>
        <p:spPr>
          <a:xfrm>
            <a:off x="1144588" y="685800"/>
            <a:ext cx="4572000" cy="3429000"/>
          </a:xfrm>
          <a:ln/>
        </p:spPr>
      </p:sp>
      <p:sp>
        <p:nvSpPr>
          <p:cNvPr id="7172" name="Rectangle 3"/>
          <p:cNvSpPr>
            <a:spLocks noGrp="1" noChangeArrowheads="1"/>
          </p:cNvSpPr>
          <p:nvPr>
            <p:ph type="body" idx="1"/>
          </p:nvPr>
        </p:nvSpPr>
        <p:spPr/>
        <p:txBody>
          <a:bodyPr/>
          <a:lstStyle/>
          <a:p>
            <a:r>
              <a:rPr lang="ja-JP" altLang="en-US"/>
              <a:t>クラミジアなど炎症を伴う感染症に罹患していると、</a:t>
            </a:r>
            <a:r>
              <a:rPr lang="en-US" altLang="ja-JP"/>
              <a:t>2</a:t>
            </a:r>
            <a:r>
              <a:rPr lang="ja-JP" altLang="en-US"/>
              <a:t>～</a:t>
            </a:r>
            <a:r>
              <a:rPr lang="en-US" altLang="ja-JP"/>
              <a:t>5</a:t>
            </a:r>
            <a:r>
              <a:rPr lang="ja-JP" altLang="en-US"/>
              <a:t>倍も</a:t>
            </a:r>
            <a:r>
              <a:rPr lang="en-US" altLang="ja-JP"/>
              <a:t>HIV</a:t>
            </a:r>
            <a:r>
              <a:rPr lang="ja-JP" altLang="en-US"/>
              <a:t>に感染しやすくなるという調査結果があります。</a:t>
            </a:r>
          </a:p>
          <a:p>
            <a:r>
              <a:rPr lang="ja-JP" altLang="en-US"/>
              <a:t>女性は、男性の</a:t>
            </a:r>
            <a:r>
              <a:rPr lang="en-US" altLang="ja-JP"/>
              <a:t>20</a:t>
            </a:r>
            <a:r>
              <a:rPr lang="ja-JP" altLang="en-US"/>
              <a:t>倍も</a:t>
            </a:r>
            <a:r>
              <a:rPr lang="en-US" altLang="ja-JP"/>
              <a:t>HIV</a:t>
            </a:r>
            <a:r>
              <a:rPr lang="ja-JP" altLang="en-US"/>
              <a:t>に感染しやすいのです。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C2A4E83-17DE-4773-8B2F-244A1FF08C92}" type="slidenum">
              <a:rPr lang="en-US" altLang="ja-JP"/>
              <a:pPr/>
              <a:t>8</a:t>
            </a:fld>
            <a:endParaRPr lang="en-US" altLang="ja-JP"/>
          </a:p>
        </p:txBody>
      </p:sp>
      <p:sp>
        <p:nvSpPr>
          <p:cNvPr id="92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85B9F63-6F0F-49F7-963F-93B97B08F434}" type="slidenum">
              <a:rPr lang="en-US" altLang="ja-JP" sz="1200"/>
              <a:pPr algn="r"/>
              <a:t>8</a:t>
            </a:fld>
            <a:endParaRPr lang="en-US" altLang="ja-JP"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xfrm>
            <a:off x="914400" y="4343400"/>
            <a:ext cx="5029200" cy="4114800"/>
          </a:xfrm>
        </p:spPr>
        <p:txBody>
          <a:bodyPr/>
          <a:lstStyle/>
          <a:p>
            <a:r>
              <a:rPr lang="ja-JP" altLang="en-US"/>
              <a:t>現在、お互いに</a:t>
            </a:r>
            <a:r>
              <a:rPr lang="en-US" altLang="ja-JP"/>
              <a:t>1</a:t>
            </a:r>
            <a:r>
              <a:rPr lang="ja-JP" altLang="en-US"/>
              <a:t>人のパートナーと思っていても、付き合う前に違う人と付き合っていれば、彼女の、元彼の、元彼女のというように、どこかでつながっているかもしれません。</a:t>
            </a:r>
          </a:p>
          <a:p>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0B3DFB7-8725-4B46-943E-F3BE09E8385F}" type="slidenum">
              <a:rPr lang="en-US" altLang="ja-JP"/>
              <a:pPr/>
              <a:t>9</a:t>
            </a:fld>
            <a:endParaRPr lang="en-US" altLang="ja-JP"/>
          </a:p>
        </p:txBody>
      </p:sp>
      <p:sp>
        <p:nvSpPr>
          <p:cNvPr id="112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0851B65-0CF8-4FD9-ADB1-0A13104EFD14}" type="slidenum">
              <a:rPr lang="en-US" altLang="ja-JP" sz="1200"/>
              <a:pPr algn="r"/>
              <a:t>9</a:t>
            </a:fld>
            <a:endParaRPr lang="en-US" altLang="ja-JP"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914400" y="4343400"/>
            <a:ext cx="5029200" cy="4114800"/>
          </a:xfrm>
        </p:spPr>
        <p:txBody>
          <a:bodyPr/>
          <a:lstStyle/>
          <a:p>
            <a:r>
              <a:rPr lang="ja-JP" altLang="en-US"/>
              <a:t>相手が</a:t>
            </a:r>
            <a:r>
              <a:rPr lang="en-US" altLang="ja-JP"/>
              <a:t>1</a:t>
            </a:r>
            <a:r>
              <a:rPr lang="ja-JP" altLang="en-US"/>
              <a:t>人でも、もしこの中の誰かが感染していたら、あなたにも感染する可能性があります。</a:t>
            </a:r>
          </a:p>
          <a:p>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84C05BD-C947-416C-B19E-BA91222E4656}"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FABFBC76-DD55-4FB5-9153-CDEE59DF4F44}"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25A1EE68-4441-4CDB-81D4-7C26908262DF}"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33E008-68D8-47D3-A0A6-33B22241FE8B}"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3824056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FA5CF8-5F24-4673-94BB-8FE9F7702F26}"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1551808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B11EF5-1C9F-4A12-9B1C-7FC9CE1A5233}"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762010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5DB0C7-494D-4989-A458-BADDB0C33DCC}"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2485256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6D2495-3041-4862-9EDD-8003BB20BC05}"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1515194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92F690-7ECF-4A4E-8ACB-FF7F6EE0621D}"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1885469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C0F3D9-7190-46C6-9772-9B6A2F35F598}"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1054183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728C2-A973-4D4F-A64F-D21F36E7C97B}"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87677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F4306330-5168-4055-BDD4-4FBC25569D09}" type="slidenum">
              <a:rPr lang="en-US" altLang="ja-JP"/>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92357E-CF02-43E1-AFD4-65CD749DB80D}"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3179854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728C2-A973-4D4F-A64F-D21F36E7C97B}"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1383860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9728C2-A973-4D4F-A64F-D21F36E7C97B}" type="slidenum">
              <a:rPr kumimoji="1" lang="en-US" altLang="ja-JP" sz="1200" b="0" i="0" u="none" strike="noStrike" kern="1200" cap="none" spc="0" normalizeH="0" baseline="0" noProof="0" smtClean="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205703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F349F7-DA06-4060-9C05-A1B7AFE89849}" type="slidenum">
              <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Verdana" pitchFamily="34" charset="0"/>
              <a:ea typeface="HG創英角ﾎﾟｯﾌﾟ体" pitchFamily="49" charset="-128"/>
              <a:cs typeface="+mn-cs"/>
            </a:endParaRPr>
          </a:p>
        </p:txBody>
      </p:sp>
    </p:spTree>
    <p:extLst>
      <p:ext uri="{BB962C8B-B14F-4D97-AF65-F5344CB8AC3E}">
        <p14:creationId xmlns:p14="http://schemas.microsoft.com/office/powerpoint/2010/main" val="351882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2FC869AD-3A8A-4F18-8120-5A4D34E4E24F}"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7DEBE1AD-8131-43F0-B351-0ED1CB840F55}"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45167978-AB64-46F1-AB9B-0D11DD6E5626}"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3E1AA272-121C-462B-AB6F-A1F6522C5755}"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59559F1D-E780-4D30-86A0-E3BD700165FB}"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EE3F4D17-F592-4116-8DEF-B7A982D6BDF2}"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295E3093-CCFA-48DE-A617-322E57A62DAA}"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6384FC6-B255-4737-88DC-15AF6593733C}"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gs>
            <a:gs pos="50000">
              <a:srgbClr val="00B0F0"/>
            </a:gs>
            <a:gs pos="100000">
              <a:srgbClr val="0000FF"/>
            </a:gs>
          </a:gsLst>
          <a:lin ang="5400000" scaled="0"/>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Arial" charset="0"/>
              <a:ea typeface="ＭＳ Ｐゴシック"/>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Arial" charset="0"/>
              <a:ea typeface="ＭＳ Ｐゴシック"/>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09728C2-A973-4D4F-A64F-D21F36E7C97B}" type="slidenum">
              <a:rPr kumimoji="1" lang="en-US" altLang="ja-JP" sz="1200" b="0" i="0" u="none" strike="noStrike" kern="1200" cap="none" spc="0" normalizeH="0" baseline="0" noProof="0" smtClean="0">
                <a:ln>
                  <a:noFill/>
                </a:ln>
                <a:solidFill>
                  <a:prstClr val="white">
                    <a:tint val="75000"/>
                  </a:prstClr>
                </a:solidFill>
                <a:effectLst/>
                <a:uLnTx/>
                <a:uFillTx/>
                <a:latin typeface="Arial" charset="0"/>
                <a:ea typeface="ＭＳ Ｐゴシック"/>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white">
                  <a:tint val="75000"/>
                </a:prstClr>
              </a:solidFill>
              <a:effectLst/>
              <a:uLnTx/>
              <a:uFillTx/>
              <a:latin typeface="Arial" charset="0"/>
              <a:ea typeface="ＭＳ Ｐゴシック"/>
              <a:cs typeface="+mn-cs"/>
            </a:endParaRPr>
          </a:p>
        </p:txBody>
      </p:sp>
    </p:spTree>
    <p:extLst>
      <p:ext uri="{BB962C8B-B14F-4D97-AF65-F5344CB8AC3E}">
        <p14:creationId xmlns:p14="http://schemas.microsoft.com/office/powerpoint/2010/main" val="35835525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9750" y="1341438"/>
            <a:ext cx="8064500" cy="1736725"/>
          </a:xfrm>
          <a:prstGeom prst="rect">
            <a:avLst/>
          </a:prstGeom>
          <a:gradFill rotWithShape="0">
            <a:gsLst>
              <a:gs pos="0">
                <a:srgbClr val="000000"/>
              </a:gs>
              <a:gs pos="50000">
                <a:srgbClr val="8C050C"/>
              </a:gs>
              <a:gs pos="100000">
                <a:srgbClr val="000000"/>
              </a:gs>
            </a:gsLst>
            <a:lin ang="5400000" scaled="1"/>
          </a:gradFill>
          <a:ln w="12700">
            <a:noFill/>
            <a:miter lim="800000"/>
            <a:headEnd/>
            <a:tailEnd/>
          </a:ln>
        </p:spPr>
        <p:txBody>
          <a:bodyPr>
            <a:spAutoFit/>
          </a:bodyPr>
          <a:lstStyle/>
          <a:p>
            <a:pPr algn="ctr"/>
            <a:r>
              <a:rPr lang="ja-JP" altLang="en-US" sz="5400" b="1">
                <a:solidFill>
                  <a:srgbClr val="FFFF00"/>
                </a:solidFill>
              </a:rPr>
              <a:t>思春期とは　</a:t>
            </a:r>
          </a:p>
          <a:p>
            <a:pPr algn="ctr"/>
            <a:r>
              <a:rPr lang="ja-JP" altLang="en-US" sz="5400" b="1">
                <a:solidFill>
                  <a:srgbClr val="FFFF00"/>
                </a:solidFill>
              </a:rPr>
              <a:t>半分おとな、半分こども</a:t>
            </a:r>
          </a:p>
        </p:txBody>
      </p:sp>
      <p:sp>
        <p:nvSpPr>
          <p:cNvPr id="12291" name="Text Box 3"/>
          <p:cNvSpPr txBox="1">
            <a:spLocks noChangeArrowheads="1"/>
          </p:cNvSpPr>
          <p:nvPr/>
        </p:nvSpPr>
        <p:spPr bwMode="auto">
          <a:xfrm>
            <a:off x="6770688" y="6553200"/>
            <a:ext cx="2217737" cy="304800"/>
          </a:xfrm>
          <a:prstGeom prst="rect">
            <a:avLst/>
          </a:prstGeom>
          <a:noFill/>
          <a:ln w="9525">
            <a:noFill/>
            <a:miter lim="800000"/>
            <a:headEnd/>
            <a:tailEnd/>
          </a:ln>
        </p:spPr>
        <p:txBody>
          <a:bodyPr wrap="none">
            <a:spAutoFit/>
          </a:bodyPr>
          <a:lstStyle/>
          <a:p>
            <a:r>
              <a:rPr lang="ja-JP" altLang="en-US" sz="1400">
                <a:latin typeface="Garamond" pitchFamily="18" charset="0"/>
                <a:ea typeface="ＭＳ 明朝" pitchFamily="17" charset="-128"/>
              </a:rPr>
              <a:t>青森県臨床産婦人科医会作成</a:t>
            </a:r>
          </a:p>
        </p:txBody>
      </p:sp>
      <p:sp>
        <p:nvSpPr>
          <p:cNvPr id="19460" name="Text Box 4"/>
          <p:cNvSpPr txBox="1">
            <a:spLocks noChangeArrowheads="1"/>
          </p:cNvSpPr>
          <p:nvPr/>
        </p:nvSpPr>
        <p:spPr bwMode="auto">
          <a:xfrm>
            <a:off x="250825" y="3933825"/>
            <a:ext cx="8642350" cy="2195513"/>
          </a:xfrm>
          <a:prstGeom prst="rect">
            <a:avLst/>
          </a:prstGeom>
          <a:noFill/>
          <a:ln w="9525">
            <a:noFill/>
            <a:miter lim="800000"/>
            <a:headEnd/>
            <a:tailEnd/>
          </a:ln>
        </p:spPr>
        <p:txBody>
          <a:bodyPr>
            <a:spAutoFit/>
          </a:bodyPr>
          <a:lstStyle/>
          <a:p>
            <a:r>
              <a:rPr lang="ja-JP" altLang="en-US" sz="3400">
                <a:latin typeface="Verdana" pitchFamily="34" charset="0"/>
                <a:ea typeface="HG創英角ﾎﾟｯﾌﾟ体" pitchFamily="49" charset="-128"/>
              </a:rPr>
              <a:t>今、皆さんはまさに思春期の真っ只中です。</a:t>
            </a:r>
          </a:p>
          <a:p>
            <a:endParaRPr lang="ja-JP" altLang="en-US" sz="3200">
              <a:latin typeface="Verdana" pitchFamily="34" charset="0"/>
              <a:ea typeface="HG創英角ﾎﾟｯﾌﾟ体" pitchFamily="49" charset="-128"/>
            </a:endParaRPr>
          </a:p>
          <a:p>
            <a:r>
              <a:rPr lang="ja-JP" altLang="en-US" sz="3200">
                <a:latin typeface="Verdana" pitchFamily="34" charset="0"/>
                <a:ea typeface="HG創英角ﾎﾟｯﾌﾟ体" pitchFamily="49" charset="-128"/>
              </a:rPr>
              <a:t>　　　　　</a:t>
            </a:r>
            <a:r>
              <a:rPr lang="ja-JP" altLang="en-US" sz="3600">
                <a:latin typeface="Verdana" pitchFamily="34" charset="0"/>
                <a:ea typeface="HG創英角ﾎﾟｯﾌﾟ体" pitchFamily="49" charset="-128"/>
              </a:rPr>
              <a:t>ここまでの成長を</a:t>
            </a:r>
          </a:p>
          <a:p>
            <a:r>
              <a:rPr lang="ja-JP" altLang="en-US" sz="3600">
                <a:latin typeface="Verdana" pitchFamily="34" charset="0"/>
                <a:ea typeface="HG創英角ﾎﾟｯﾌﾟ体" pitchFamily="49" charset="-128"/>
              </a:rPr>
              <a:t>　　　ちょっと振り返ってみましょう。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3000" fill="hold"/>
                                        <p:tgtEl>
                                          <p:spTgt spid="19460">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1946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anim calcmode="lin" valueType="num">
                                      <p:cBhvr additive="base">
                                        <p:cTn id="11" dur="3000" fill="hold"/>
                                        <p:tgtEl>
                                          <p:spTgt spid="19460">
                                            <p:txEl>
                                              <p:pRg st="2" end="2"/>
                                            </p:txEl>
                                          </p:spTgt>
                                        </p:tgtEl>
                                        <p:attrNameLst>
                                          <p:attrName>ppt_x</p:attrName>
                                        </p:attrNameLst>
                                      </p:cBhvr>
                                      <p:tavLst>
                                        <p:tav tm="0">
                                          <p:val>
                                            <p:strVal val="1+#ppt_w/2"/>
                                          </p:val>
                                        </p:tav>
                                        <p:tav tm="100000">
                                          <p:val>
                                            <p:strVal val="#ppt_x"/>
                                          </p:val>
                                        </p:tav>
                                      </p:tavLst>
                                    </p:anim>
                                    <p:anim calcmode="lin" valueType="num">
                                      <p:cBhvr additive="base">
                                        <p:cTn id="12" dur="3000" fill="hold"/>
                                        <p:tgtEl>
                                          <p:spTgt spid="19460">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460">
                                            <p:txEl>
                                              <p:pRg st="3" end="3"/>
                                            </p:txEl>
                                          </p:spTgt>
                                        </p:tgtEl>
                                        <p:attrNameLst>
                                          <p:attrName>style.visibility</p:attrName>
                                        </p:attrNameLst>
                                      </p:cBhvr>
                                      <p:to>
                                        <p:strVal val="visible"/>
                                      </p:to>
                                    </p:set>
                                    <p:anim calcmode="lin" valueType="num">
                                      <p:cBhvr additive="base">
                                        <p:cTn id="15" dur="3000" fill="hold"/>
                                        <p:tgtEl>
                                          <p:spTgt spid="19460">
                                            <p:txEl>
                                              <p:pRg st="3" end="3"/>
                                            </p:txEl>
                                          </p:spTgt>
                                        </p:tgtEl>
                                        <p:attrNameLst>
                                          <p:attrName>ppt_x</p:attrName>
                                        </p:attrNameLst>
                                      </p:cBhvr>
                                      <p:tavLst>
                                        <p:tav tm="0">
                                          <p:val>
                                            <p:strVal val="1+#ppt_w/2"/>
                                          </p:val>
                                        </p:tav>
                                        <p:tav tm="100000">
                                          <p:val>
                                            <p:strVal val="#ppt_x"/>
                                          </p:val>
                                        </p:tav>
                                      </p:tavLst>
                                    </p:anim>
                                    <p:anim calcmode="lin" valueType="num">
                                      <p:cBhvr additive="base">
                                        <p:cTn id="16" dur="3000" fill="hold"/>
                                        <p:tgtEl>
                                          <p:spTgt spid="1946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ja-JP" altLang="ja-JP"/>
          </a:p>
        </p:txBody>
      </p:sp>
      <p:sp>
        <p:nvSpPr>
          <p:cNvPr id="26627" name="Rectangle 3"/>
          <p:cNvSpPr>
            <a:spLocks noGrp="1" noChangeArrowheads="1"/>
          </p:cNvSpPr>
          <p:nvPr>
            <p:ph type="body" idx="1"/>
          </p:nvPr>
        </p:nvSpPr>
        <p:spPr/>
        <p:txBody>
          <a:bodyPr/>
          <a:lstStyle/>
          <a:p>
            <a:endParaRPr lang="ja-JP" altLang="ja-JP"/>
          </a:p>
        </p:txBody>
      </p:sp>
      <p:pic>
        <p:nvPicPr>
          <p:cNvPr id="26628" name="Picture 4"/>
          <p:cNvPicPr>
            <a:picLocks noChangeAspect="1" noChangeArrowheads="1"/>
          </p:cNvPicPr>
          <p:nvPr/>
        </p:nvPicPr>
        <p:blipFill>
          <a:blip r:embed="rId2" cstate="print"/>
          <a:srcRect/>
          <a:stretch>
            <a:fillRect/>
          </a:stretch>
        </p:blipFill>
        <p:spPr bwMode="auto">
          <a:xfrm>
            <a:off x="0" y="-1588"/>
            <a:ext cx="9144000" cy="6858001"/>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p:txBody>
          <a:bodyPr anchor="b"/>
          <a:lstStyle/>
          <a:p>
            <a:endParaRPr lang="ja-JP" altLang="ja-JP">
              <a:effectLst>
                <a:outerShdw blurRad="38100" dist="38100" dir="2700000" algn="tl">
                  <a:srgbClr val="C0C0C0"/>
                </a:outerShdw>
              </a:effectLst>
            </a:endParaRPr>
          </a:p>
        </p:txBody>
      </p:sp>
      <p:sp>
        <p:nvSpPr>
          <p:cNvPr id="22531" name="Rectangle 3"/>
          <p:cNvSpPr>
            <a:spLocks noGrp="1" noChangeArrowheads="1"/>
          </p:cNvSpPr>
          <p:nvPr>
            <p:ph type="body" idx="4294967295"/>
          </p:nvPr>
        </p:nvSpPr>
        <p:spPr/>
        <p:txBody>
          <a:bodyPr/>
          <a:lstStyle/>
          <a:p>
            <a:endParaRPr lang="ja-JP" altLang="ja-JP"/>
          </a:p>
        </p:txBody>
      </p:sp>
      <p:pic>
        <p:nvPicPr>
          <p:cNvPr id="22532" name="Picture 4" descr="デジカメ 045"/>
          <p:cNvPicPr>
            <a:picLocks noChangeAspect="1" noChangeArrowheads="1"/>
          </p:cNvPicPr>
          <p:nvPr/>
        </p:nvPicPr>
        <p:blipFill>
          <a:blip r:embed="rId3" cstate="print"/>
          <a:srcRect/>
          <a:stretch>
            <a:fillRect/>
          </a:stretch>
        </p:blipFill>
        <p:spPr bwMode="auto">
          <a:xfrm>
            <a:off x="-3924300" y="0"/>
            <a:ext cx="12709525" cy="9532938"/>
          </a:xfrm>
          <a:prstGeom prst="rect">
            <a:avLst/>
          </a:prstGeom>
          <a:noFill/>
          <a:ln w="9525">
            <a:noFill/>
            <a:miter lim="800000"/>
            <a:headEnd/>
            <a:tailEnd/>
          </a:ln>
        </p:spPr>
      </p:pic>
      <p:sp>
        <p:nvSpPr>
          <p:cNvPr id="22533" name="Text Box 5"/>
          <p:cNvSpPr txBox="1">
            <a:spLocks noChangeArrowheads="1"/>
          </p:cNvSpPr>
          <p:nvPr/>
        </p:nvSpPr>
        <p:spPr bwMode="auto">
          <a:xfrm>
            <a:off x="0" y="188913"/>
            <a:ext cx="4095750" cy="762000"/>
          </a:xfrm>
          <a:prstGeom prst="rect">
            <a:avLst/>
          </a:prstGeom>
          <a:noFill/>
          <a:ln w="9525">
            <a:noFill/>
            <a:miter lim="800000"/>
            <a:headEnd/>
            <a:tailEnd/>
          </a:ln>
        </p:spPr>
        <p:txBody>
          <a:bodyPr wrap="none">
            <a:spAutoFit/>
          </a:bodyPr>
          <a:lstStyle/>
          <a:p>
            <a:r>
              <a:rPr lang="ja-JP" altLang="en-US" sz="4400">
                <a:solidFill>
                  <a:schemeClr val="bg1"/>
                </a:solidFill>
                <a:latin typeface="Verdana" pitchFamily="34" charset="0"/>
                <a:ea typeface="HG創英角ﾎﾟｯﾌﾟ体" pitchFamily="49" charset="-128"/>
              </a:rPr>
              <a:t>カンガルーケア</a:t>
            </a:r>
          </a:p>
        </p:txBody>
      </p:sp>
      <p:sp>
        <p:nvSpPr>
          <p:cNvPr id="101382" name="Text Box 6"/>
          <p:cNvSpPr txBox="1">
            <a:spLocks noChangeArrowheads="1"/>
          </p:cNvSpPr>
          <p:nvPr/>
        </p:nvSpPr>
        <p:spPr bwMode="auto">
          <a:xfrm>
            <a:off x="231775" y="1130300"/>
            <a:ext cx="8372475" cy="519113"/>
          </a:xfrm>
          <a:prstGeom prst="rect">
            <a:avLst/>
          </a:prstGeom>
          <a:noFill/>
          <a:ln w="9525">
            <a:noFill/>
            <a:miter lim="800000"/>
            <a:headEnd/>
            <a:tailEnd/>
          </a:ln>
        </p:spPr>
        <p:txBody>
          <a:bodyPr>
            <a:spAutoFit/>
          </a:bodyPr>
          <a:lstStyle/>
          <a:p>
            <a:r>
              <a:rPr lang="ja-JP" altLang="en-US" sz="2800">
                <a:solidFill>
                  <a:schemeClr val="bg1"/>
                </a:solidFill>
                <a:latin typeface="Verdana" pitchFamily="34" charset="0"/>
                <a:ea typeface="HG創英角ﾎﾟｯﾌﾟ体" pitchFamily="49" charset="-128"/>
              </a:rPr>
              <a:t>お母さんに抱っこされると安心して泣き止みます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1382">
                                            <p:txEl>
                                              <p:pRg st="0" end="0"/>
                                            </p:txEl>
                                          </p:spTgt>
                                        </p:tgtEl>
                                        <p:attrNameLst>
                                          <p:attrName>style.visibility</p:attrName>
                                        </p:attrNameLst>
                                      </p:cBhvr>
                                      <p:to>
                                        <p:strVal val="visible"/>
                                      </p:to>
                                    </p:set>
                                    <p:anim calcmode="lin" valueType="num">
                                      <p:cBhvr additive="base">
                                        <p:cTn id="7" dur="3000" fill="hold"/>
                                        <p:tgtEl>
                                          <p:spTgt spid="101382">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10138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nchor="b"/>
          <a:lstStyle/>
          <a:p>
            <a:endParaRPr lang="ja-JP" altLang="ja-JP">
              <a:effectLst>
                <a:outerShdw blurRad="38100" dist="38100" dir="2700000" algn="tl">
                  <a:srgbClr val="C0C0C0"/>
                </a:outerShdw>
              </a:effectLst>
            </a:endParaRPr>
          </a:p>
        </p:txBody>
      </p:sp>
      <p:sp>
        <p:nvSpPr>
          <p:cNvPr id="24579" name="Rectangle 3"/>
          <p:cNvSpPr>
            <a:spLocks noGrp="1" noChangeArrowheads="1"/>
          </p:cNvSpPr>
          <p:nvPr>
            <p:ph type="body" idx="4294967295"/>
          </p:nvPr>
        </p:nvSpPr>
        <p:spPr/>
        <p:txBody>
          <a:bodyPr/>
          <a:lstStyle/>
          <a:p>
            <a:endParaRPr lang="ja-JP" altLang="ja-JP"/>
          </a:p>
        </p:txBody>
      </p:sp>
      <p:pic>
        <p:nvPicPr>
          <p:cNvPr id="24580" name="Picture 4" descr="デジカメ 145"/>
          <p:cNvPicPr>
            <a:picLocks noChangeAspect="1" noChangeArrowheads="1"/>
          </p:cNvPicPr>
          <p:nvPr/>
        </p:nvPicPr>
        <p:blipFill>
          <a:blip r:embed="rId3" cstate="print"/>
          <a:srcRect/>
          <a:stretch>
            <a:fillRect/>
          </a:stretch>
        </p:blipFill>
        <p:spPr bwMode="auto">
          <a:xfrm>
            <a:off x="0" y="-3051175"/>
            <a:ext cx="12850813" cy="9637713"/>
          </a:xfrm>
          <a:prstGeom prst="rect">
            <a:avLst/>
          </a:prstGeom>
          <a:noFill/>
          <a:ln w="9525">
            <a:noFill/>
            <a:miter lim="800000"/>
            <a:headEnd/>
            <a:tailEnd/>
          </a:ln>
        </p:spPr>
      </p:pic>
      <p:sp>
        <p:nvSpPr>
          <p:cNvPr id="24581" name="Rectangle 5"/>
          <p:cNvSpPr>
            <a:spLocks noChangeArrowheads="1"/>
          </p:cNvSpPr>
          <p:nvPr/>
        </p:nvSpPr>
        <p:spPr bwMode="auto">
          <a:xfrm>
            <a:off x="323850" y="0"/>
            <a:ext cx="4095750" cy="762000"/>
          </a:xfrm>
          <a:prstGeom prst="rect">
            <a:avLst/>
          </a:prstGeom>
          <a:noFill/>
          <a:ln w="9525">
            <a:noFill/>
            <a:miter lim="800000"/>
            <a:headEnd/>
            <a:tailEnd/>
          </a:ln>
        </p:spPr>
        <p:txBody>
          <a:bodyPr wrap="none">
            <a:spAutoFit/>
          </a:bodyPr>
          <a:lstStyle/>
          <a:p>
            <a:r>
              <a:rPr lang="ja-JP" altLang="en-US" sz="4400">
                <a:solidFill>
                  <a:schemeClr val="bg1"/>
                </a:solidFill>
                <a:latin typeface="Verdana" pitchFamily="34" charset="0"/>
                <a:ea typeface="HG創英角ﾎﾟｯﾌﾟ体" pitchFamily="49" charset="-128"/>
              </a:rPr>
              <a:t>カンガルーケア</a:t>
            </a:r>
          </a:p>
        </p:txBody>
      </p:sp>
      <p:sp>
        <p:nvSpPr>
          <p:cNvPr id="102406" name="Text Box 6"/>
          <p:cNvSpPr txBox="1">
            <a:spLocks noChangeArrowheads="1"/>
          </p:cNvSpPr>
          <p:nvPr/>
        </p:nvSpPr>
        <p:spPr bwMode="auto">
          <a:xfrm>
            <a:off x="1042988" y="5300663"/>
            <a:ext cx="8516937" cy="579437"/>
          </a:xfrm>
          <a:prstGeom prst="rect">
            <a:avLst/>
          </a:prstGeom>
          <a:noFill/>
          <a:ln w="9525">
            <a:noFill/>
            <a:miter lim="800000"/>
            <a:headEnd/>
            <a:tailEnd/>
          </a:ln>
        </p:spPr>
        <p:txBody>
          <a:bodyPr>
            <a:spAutoFit/>
          </a:bodyPr>
          <a:lstStyle/>
          <a:p>
            <a:r>
              <a:rPr lang="ja-JP" altLang="en-US" sz="3200">
                <a:solidFill>
                  <a:srgbClr val="FF0000"/>
                </a:solidFill>
                <a:latin typeface="Verdana" pitchFamily="34" charset="0"/>
                <a:ea typeface="HG創英角ﾎﾟｯﾌﾟ体" pitchFamily="49" charset="-128"/>
              </a:rPr>
              <a:t>自分でオッパイをさがす赤ちゃんもいます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2406">
                                            <p:txEl>
                                              <p:pRg st="0" end="0"/>
                                            </p:txEl>
                                          </p:spTgt>
                                        </p:tgtEl>
                                        <p:attrNameLst>
                                          <p:attrName>style.visibility</p:attrName>
                                        </p:attrNameLst>
                                      </p:cBhvr>
                                      <p:to>
                                        <p:strVal val="visible"/>
                                      </p:to>
                                    </p:set>
                                    <p:anim calcmode="lin" valueType="num">
                                      <p:cBhvr additive="base">
                                        <p:cTn id="7" dur="3000" fill="hold"/>
                                        <p:tgtEl>
                                          <p:spTgt spid="102406">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10240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FF00"/>
                </a:solidFill>
              </a:rPr>
              <a:t>運動</a:t>
            </a:r>
            <a:r>
              <a:rPr lang="ja-JP" altLang="en-US" dirty="0" smtClean="0">
                <a:solidFill>
                  <a:srgbClr val="FFFF00"/>
                </a:solidFill>
              </a:rPr>
              <a:t>部活動女子の皆さんへ</a:t>
            </a:r>
            <a:endParaRPr kumimoji="1" lang="ja-JP" altLang="en-US" dirty="0">
              <a:solidFill>
                <a:srgbClr val="FFFF00"/>
              </a:solidFill>
            </a:endParaRPr>
          </a:p>
        </p:txBody>
      </p:sp>
      <p:sp>
        <p:nvSpPr>
          <p:cNvPr id="3" name="コンテンツ プレースホルダー 2"/>
          <p:cNvSpPr>
            <a:spLocks noGrp="1"/>
          </p:cNvSpPr>
          <p:nvPr>
            <p:ph idx="1"/>
          </p:nvPr>
        </p:nvSpPr>
        <p:spPr>
          <a:xfrm>
            <a:off x="467544" y="6453336"/>
            <a:ext cx="8229600" cy="709539"/>
          </a:xfrm>
        </p:spPr>
        <p:txBody>
          <a:bodyPr/>
          <a:lstStyle/>
          <a:p>
            <a:pPr marL="0" indent="0">
              <a:buNone/>
            </a:pPr>
            <a:endParaRPr kumimoji="1" lang="en-US" altLang="ja-JP" dirty="0" smtClean="0"/>
          </a:p>
        </p:txBody>
      </p:sp>
      <p:sp>
        <p:nvSpPr>
          <p:cNvPr id="4" name="テキスト ボックス 3"/>
          <p:cNvSpPr txBox="1"/>
          <p:nvPr/>
        </p:nvSpPr>
        <p:spPr>
          <a:xfrm>
            <a:off x="971600" y="1628800"/>
            <a:ext cx="763284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気をつける三つの</a:t>
            </a:r>
            <a:r>
              <a:rPr kumimoji="1" lang="ja-JP" altLang="en-US" sz="36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危険</a:t>
            </a:r>
          </a:p>
        </p:txBody>
      </p:sp>
      <p:sp>
        <p:nvSpPr>
          <p:cNvPr id="5" name="円/楕円 4"/>
          <p:cNvSpPr/>
          <p:nvPr/>
        </p:nvSpPr>
        <p:spPr>
          <a:xfrm>
            <a:off x="2447764" y="2638563"/>
            <a:ext cx="4248472" cy="15121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円/楕円 5"/>
          <p:cNvSpPr/>
          <p:nvPr/>
        </p:nvSpPr>
        <p:spPr>
          <a:xfrm>
            <a:off x="179512" y="4761265"/>
            <a:ext cx="3816424" cy="14401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円/楕円 6"/>
          <p:cNvSpPr/>
          <p:nvPr/>
        </p:nvSpPr>
        <p:spPr>
          <a:xfrm>
            <a:off x="4932040" y="4749566"/>
            <a:ext cx="3960440" cy="14401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2915816" y="3068960"/>
            <a:ext cx="3456384"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Arial" charset="0"/>
                <a:ea typeface="ＭＳ Ｐゴシック"/>
                <a:cs typeface="+mn-cs"/>
              </a:rPr>
              <a:t>エネルギー不足</a:t>
            </a:r>
          </a:p>
        </p:txBody>
      </p:sp>
      <p:sp>
        <p:nvSpPr>
          <p:cNvPr id="9" name="テキスト ボックス 8"/>
          <p:cNvSpPr txBox="1"/>
          <p:nvPr/>
        </p:nvSpPr>
        <p:spPr>
          <a:xfrm>
            <a:off x="1223628" y="5146481"/>
            <a:ext cx="2736304"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Arial" charset="0"/>
                <a:ea typeface="ＭＳ Ｐゴシック"/>
                <a:cs typeface="+mn-cs"/>
              </a:rPr>
              <a:t>無月経</a:t>
            </a:r>
          </a:p>
        </p:txBody>
      </p:sp>
      <p:sp>
        <p:nvSpPr>
          <p:cNvPr id="10" name="テキスト ボックス 9"/>
          <p:cNvSpPr txBox="1"/>
          <p:nvPr/>
        </p:nvSpPr>
        <p:spPr>
          <a:xfrm>
            <a:off x="5694766" y="5092214"/>
            <a:ext cx="308970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Arial" charset="0"/>
                <a:ea typeface="ＭＳ Ｐゴシック"/>
                <a:cs typeface="+mn-cs"/>
              </a:rPr>
              <a:t>骨粗しょう症</a:t>
            </a:r>
          </a:p>
        </p:txBody>
      </p:sp>
      <p:sp>
        <p:nvSpPr>
          <p:cNvPr id="11" name="右矢印 10"/>
          <p:cNvSpPr/>
          <p:nvPr/>
        </p:nvSpPr>
        <p:spPr>
          <a:xfrm rot="7697001">
            <a:off x="2621532" y="4222083"/>
            <a:ext cx="648072" cy="4027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下矢印 11"/>
          <p:cNvSpPr/>
          <p:nvPr/>
        </p:nvSpPr>
        <p:spPr>
          <a:xfrm rot="19209509">
            <a:off x="5657142" y="4135652"/>
            <a:ext cx="404640" cy="6541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右矢印 12"/>
          <p:cNvSpPr/>
          <p:nvPr/>
        </p:nvSpPr>
        <p:spPr>
          <a:xfrm>
            <a:off x="4074658" y="5262676"/>
            <a:ext cx="720080" cy="4373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4121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9" grpId="0"/>
      <p:bldP spid="10" grpId="0"/>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sei-kannsinn-1"/>
          <p:cNvPicPr>
            <a:picLocks noChangeAspect="1" noChangeArrowheads="1"/>
          </p:cNvPicPr>
          <p:nvPr/>
        </p:nvPicPr>
        <p:blipFill>
          <a:blip r:embed="rId3" cstate="print"/>
          <a:srcRect/>
          <a:stretch>
            <a:fillRect/>
          </a:stretch>
        </p:blipFill>
        <p:spPr bwMode="auto">
          <a:xfrm>
            <a:off x="68263" y="1146175"/>
            <a:ext cx="9007475" cy="5254625"/>
          </a:xfrm>
          <a:prstGeom prst="rect">
            <a:avLst/>
          </a:prstGeom>
          <a:noFill/>
          <a:ln w="9525">
            <a:noFill/>
            <a:miter lim="800000"/>
            <a:headEnd/>
            <a:tailEnd/>
          </a:ln>
        </p:spPr>
      </p:pic>
      <p:sp>
        <p:nvSpPr>
          <p:cNvPr id="14339" name="Text Box 3"/>
          <p:cNvSpPr txBox="1">
            <a:spLocks noChangeArrowheads="1"/>
          </p:cNvSpPr>
          <p:nvPr/>
        </p:nvSpPr>
        <p:spPr bwMode="auto">
          <a:xfrm>
            <a:off x="677863" y="4700588"/>
            <a:ext cx="1200150" cy="396875"/>
          </a:xfrm>
          <a:prstGeom prst="rect">
            <a:avLst/>
          </a:prstGeom>
          <a:solidFill>
            <a:schemeClr val="tx1"/>
          </a:solidFill>
          <a:ln w="12700">
            <a:noFill/>
            <a:miter lim="800000"/>
            <a:headEnd/>
            <a:tailEnd/>
          </a:ln>
        </p:spPr>
        <p:txBody>
          <a:bodyPr wrap="none">
            <a:spAutoFit/>
          </a:bodyPr>
          <a:lstStyle/>
          <a:p>
            <a:pPr eaLnBrk="0" hangingPunct="0"/>
            <a:r>
              <a:rPr lang="ja-JP" altLang="en-US" sz="2000">
                <a:solidFill>
                  <a:srgbClr val="FFFF00"/>
                </a:solidFill>
                <a:latin typeface="Helvetica" charset="0"/>
                <a:ea typeface="HG創英角ﾎﾟｯﾌﾟ体" pitchFamily="49" charset="-128"/>
              </a:rPr>
              <a:t>赤ちゃん</a:t>
            </a:r>
          </a:p>
        </p:txBody>
      </p:sp>
      <p:sp>
        <p:nvSpPr>
          <p:cNvPr id="14340" name="Text Box 4"/>
          <p:cNvSpPr txBox="1">
            <a:spLocks noChangeArrowheads="1"/>
          </p:cNvSpPr>
          <p:nvPr/>
        </p:nvSpPr>
        <p:spPr bwMode="auto">
          <a:xfrm>
            <a:off x="677863" y="5233988"/>
            <a:ext cx="2724150" cy="396875"/>
          </a:xfrm>
          <a:prstGeom prst="rect">
            <a:avLst/>
          </a:prstGeom>
          <a:solidFill>
            <a:schemeClr val="tx1"/>
          </a:solidFill>
          <a:ln w="12700">
            <a:noFill/>
            <a:miter lim="800000"/>
            <a:headEnd/>
            <a:tailEnd/>
          </a:ln>
        </p:spPr>
        <p:txBody>
          <a:bodyPr wrap="none">
            <a:spAutoFit/>
          </a:bodyPr>
          <a:lstStyle/>
          <a:p>
            <a:pPr eaLnBrk="0" hangingPunct="0"/>
            <a:r>
              <a:rPr lang="ja-JP" altLang="en-US" sz="2000">
                <a:solidFill>
                  <a:srgbClr val="FFFF00"/>
                </a:solidFill>
                <a:latin typeface="Helvetica" charset="0"/>
                <a:ea typeface="HG創英角ﾎﾟｯﾌﾟ体" pitchFamily="49" charset="-128"/>
              </a:rPr>
              <a:t>自分だけに興味をもつ</a:t>
            </a:r>
          </a:p>
        </p:txBody>
      </p:sp>
      <p:sp>
        <p:nvSpPr>
          <p:cNvPr id="14341" name="Text Box 5"/>
          <p:cNvSpPr txBox="1">
            <a:spLocks noChangeArrowheads="1"/>
          </p:cNvSpPr>
          <p:nvPr/>
        </p:nvSpPr>
        <p:spPr bwMode="auto">
          <a:xfrm>
            <a:off x="4808538" y="4700588"/>
            <a:ext cx="1708150" cy="396875"/>
          </a:xfrm>
          <a:prstGeom prst="rect">
            <a:avLst/>
          </a:prstGeom>
          <a:solidFill>
            <a:schemeClr val="tx1"/>
          </a:solidFill>
          <a:ln w="12700">
            <a:noFill/>
            <a:miter lim="800000"/>
            <a:headEnd/>
            <a:tailEnd/>
          </a:ln>
        </p:spPr>
        <p:txBody>
          <a:bodyPr wrap="none">
            <a:spAutoFit/>
          </a:bodyPr>
          <a:lstStyle/>
          <a:p>
            <a:pPr eaLnBrk="0" hangingPunct="0"/>
            <a:r>
              <a:rPr lang="ja-JP" altLang="en-US" sz="2000">
                <a:solidFill>
                  <a:srgbClr val="FFFF00"/>
                </a:solidFill>
                <a:latin typeface="Helvetica" charset="0"/>
                <a:ea typeface="HG創英角ﾎﾟｯﾌﾟ体" pitchFamily="49" charset="-128"/>
              </a:rPr>
              <a:t>小学校低学年</a:t>
            </a:r>
          </a:p>
        </p:txBody>
      </p:sp>
      <p:sp>
        <p:nvSpPr>
          <p:cNvPr id="14342" name="Text Box 6"/>
          <p:cNvSpPr txBox="1">
            <a:spLocks noChangeArrowheads="1"/>
          </p:cNvSpPr>
          <p:nvPr/>
        </p:nvSpPr>
        <p:spPr bwMode="auto">
          <a:xfrm>
            <a:off x="4808538" y="5157788"/>
            <a:ext cx="3994150" cy="396875"/>
          </a:xfrm>
          <a:prstGeom prst="rect">
            <a:avLst/>
          </a:prstGeom>
          <a:solidFill>
            <a:schemeClr val="tx1"/>
          </a:solidFill>
          <a:ln w="12700">
            <a:noFill/>
            <a:miter lim="800000"/>
            <a:headEnd/>
            <a:tailEnd/>
          </a:ln>
        </p:spPr>
        <p:txBody>
          <a:bodyPr wrap="none">
            <a:spAutoFit/>
          </a:bodyPr>
          <a:lstStyle/>
          <a:p>
            <a:pPr eaLnBrk="0" hangingPunct="0"/>
            <a:r>
              <a:rPr lang="ja-JP" altLang="en-US" sz="2000">
                <a:solidFill>
                  <a:srgbClr val="FFFF00"/>
                </a:solidFill>
                <a:latin typeface="Helvetica" charset="0"/>
                <a:ea typeface="HG創英角ﾎﾟｯﾌﾟ体" pitchFamily="49" charset="-128"/>
              </a:rPr>
              <a:t>男女の違いをあまり気にしない　</a:t>
            </a:r>
          </a:p>
        </p:txBody>
      </p:sp>
      <p:sp>
        <p:nvSpPr>
          <p:cNvPr id="14343" name="Text Box 7"/>
          <p:cNvSpPr txBox="1">
            <a:spLocks noChangeArrowheads="1"/>
          </p:cNvSpPr>
          <p:nvPr/>
        </p:nvSpPr>
        <p:spPr bwMode="auto">
          <a:xfrm>
            <a:off x="474663" y="5843588"/>
            <a:ext cx="6042025" cy="396875"/>
          </a:xfrm>
          <a:prstGeom prst="rect">
            <a:avLst/>
          </a:prstGeom>
          <a:solidFill>
            <a:schemeClr val="tx1"/>
          </a:solidFill>
          <a:ln w="12700">
            <a:noFill/>
            <a:miter lim="800000"/>
            <a:headEnd/>
            <a:tailEnd/>
          </a:ln>
        </p:spPr>
        <p:txBody>
          <a:bodyPr>
            <a:spAutoFit/>
          </a:bodyPr>
          <a:lstStyle/>
          <a:p>
            <a:pPr eaLnBrk="0" hangingPunct="0"/>
            <a:r>
              <a:rPr lang="ja-JP" altLang="en-US" sz="2000">
                <a:solidFill>
                  <a:srgbClr val="FFFF00"/>
                </a:solidFill>
                <a:latin typeface="Helvetica" charset="0"/>
                <a:ea typeface="HG創英角ﾎﾟｯﾌﾟ体" pitchFamily="49" charset="-128"/>
              </a:rPr>
              <a:t>思春期になると異性への関心がめばえてくる　　</a:t>
            </a:r>
          </a:p>
        </p:txBody>
      </p:sp>
      <p:sp>
        <p:nvSpPr>
          <p:cNvPr id="14344" name="Text Box 8"/>
          <p:cNvSpPr txBox="1">
            <a:spLocks noChangeArrowheads="1"/>
          </p:cNvSpPr>
          <p:nvPr/>
        </p:nvSpPr>
        <p:spPr bwMode="auto">
          <a:xfrm>
            <a:off x="539750" y="188913"/>
            <a:ext cx="8312150" cy="1190625"/>
          </a:xfrm>
          <a:prstGeom prst="rect">
            <a:avLst/>
          </a:prstGeom>
          <a:noFill/>
          <a:ln w="12700">
            <a:noFill/>
            <a:miter lim="800000"/>
            <a:headEnd/>
            <a:tailEnd/>
          </a:ln>
        </p:spPr>
        <p:txBody>
          <a:bodyPr>
            <a:spAutoFit/>
          </a:bodyPr>
          <a:lstStyle/>
          <a:p>
            <a:pPr eaLnBrk="0" hangingPunct="0"/>
            <a:r>
              <a:rPr lang="ja-JP" altLang="en-US" sz="3200">
                <a:latin typeface="Helvetica" charset="0"/>
                <a:ea typeface="HG創英角ﾎﾟｯﾌﾟ体" pitchFamily="49" charset="-128"/>
              </a:rPr>
              <a:t>　　　　</a:t>
            </a:r>
            <a:r>
              <a:rPr lang="ja-JP" altLang="en-US" sz="3600">
                <a:latin typeface="Helvetica" charset="0"/>
                <a:ea typeface="HG創英角ﾎﾟｯﾌﾟ体" pitchFamily="49" charset="-128"/>
              </a:rPr>
              <a:t>年齢による意識の変化</a:t>
            </a:r>
          </a:p>
          <a:p>
            <a:pPr eaLnBrk="0" hangingPunct="0"/>
            <a:r>
              <a:rPr lang="ja-JP" altLang="en-US" sz="3200">
                <a:latin typeface="Helvetica" charset="0"/>
                <a:ea typeface="HG創英角ﾎﾟｯﾌﾟ体" pitchFamily="49" charset="-128"/>
              </a:rPr>
              <a:t>　　　　</a:t>
            </a:r>
            <a:r>
              <a:rPr lang="ja-JP" altLang="en-US" sz="3600">
                <a:solidFill>
                  <a:srgbClr val="00CC00"/>
                </a:solidFill>
                <a:latin typeface="Helvetica" charset="0"/>
                <a:ea typeface="HG創英角ﾎﾟｯﾌﾟ体" pitchFamily="49" charset="-128"/>
              </a:rPr>
              <a:t>幼児～小学校低学年</a:t>
            </a:r>
          </a:p>
        </p:txBody>
      </p:sp>
      <p:sp>
        <p:nvSpPr>
          <p:cNvPr id="14345" name="Text Box 9"/>
          <p:cNvSpPr txBox="1">
            <a:spLocks noChangeArrowheads="1"/>
          </p:cNvSpPr>
          <p:nvPr/>
        </p:nvSpPr>
        <p:spPr bwMode="auto">
          <a:xfrm>
            <a:off x="6659563" y="6491288"/>
            <a:ext cx="2484437" cy="274637"/>
          </a:xfrm>
          <a:prstGeom prst="rect">
            <a:avLst/>
          </a:prstGeom>
          <a:noFill/>
          <a:ln w="9525">
            <a:noFill/>
            <a:miter lim="800000"/>
            <a:headEnd/>
            <a:tailEnd/>
          </a:ln>
        </p:spPr>
        <p:txBody>
          <a:bodyPr>
            <a:spAutoFit/>
          </a:bodyPr>
          <a:lstStyle/>
          <a:p>
            <a:pPr>
              <a:spcBef>
                <a:spcPct val="50000"/>
              </a:spcBef>
            </a:pPr>
            <a:r>
              <a:rPr lang="ja-JP" altLang="en-US" sz="1200">
                <a:latin typeface="Verdana" pitchFamily="34" charset="0"/>
                <a:ea typeface="HGP創英角ｺﾞｼｯｸUB" pitchFamily="50" charset="-128"/>
              </a:rPr>
              <a:t>青森県臨床産婦人科医会作成</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sei-kannsinn-2"/>
          <p:cNvPicPr>
            <a:picLocks noChangeAspect="1" noChangeArrowheads="1"/>
          </p:cNvPicPr>
          <p:nvPr/>
        </p:nvPicPr>
        <p:blipFill>
          <a:blip r:embed="rId3" cstate="print"/>
          <a:srcRect/>
          <a:stretch>
            <a:fillRect/>
          </a:stretch>
        </p:blipFill>
        <p:spPr bwMode="auto">
          <a:xfrm>
            <a:off x="827088" y="1246188"/>
            <a:ext cx="7561262" cy="5611812"/>
          </a:xfrm>
          <a:prstGeom prst="rect">
            <a:avLst/>
          </a:prstGeom>
          <a:noFill/>
          <a:ln w="9525">
            <a:noFill/>
            <a:miter lim="800000"/>
            <a:headEnd/>
            <a:tailEnd/>
          </a:ln>
        </p:spPr>
      </p:pic>
      <p:sp>
        <p:nvSpPr>
          <p:cNvPr id="16387" name="Text Box 3"/>
          <p:cNvSpPr txBox="1">
            <a:spLocks noChangeArrowheads="1"/>
          </p:cNvSpPr>
          <p:nvPr/>
        </p:nvSpPr>
        <p:spPr bwMode="auto">
          <a:xfrm>
            <a:off x="2843213" y="6021388"/>
            <a:ext cx="3457575" cy="579437"/>
          </a:xfrm>
          <a:prstGeom prst="rect">
            <a:avLst/>
          </a:prstGeom>
          <a:solidFill>
            <a:schemeClr val="tx1"/>
          </a:solidFill>
          <a:ln w="12700">
            <a:noFill/>
            <a:miter lim="800000"/>
            <a:headEnd/>
            <a:tailEnd/>
          </a:ln>
        </p:spPr>
        <p:txBody>
          <a:bodyPr>
            <a:spAutoFit/>
          </a:bodyPr>
          <a:lstStyle/>
          <a:p>
            <a:pPr eaLnBrk="0" hangingPunct="0"/>
            <a:r>
              <a:rPr lang="ja-JP" altLang="en-US" sz="3200">
                <a:solidFill>
                  <a:srgbClr val="FFFF00"/>
                </a:solidFill>
                <a:latin typeface="Helvetica" charset="0"/>
                <a:ea typeface="HG創英角ﾎﾟｯﾌﾟ体" pitchFamily="49" charset="-128"/>
              </a:rPr>
              <a:t>男女が別れて遊ぶ</a:t>
            </a:r>
          </a:p>
        </p:txBody>
      </p:sp>
      <p:sp>
        <p:nvSpPr>
          <p:cNvPr id="16388" name="Text Box 4"/>
          <p:cNvSpPr txBox="1">
            <a:spLocks noChangeArrowheads="1"/>
          </p:cNvSpPr>
          <p:nvPr/>
        </p:nvSpPr>
        <p:spPr bwMode="auto">
          <a:xfrm>
            <a:off x="971550" y="333375"/>
            <a:ext cx="5932488" cy="1190625"/>
          </a:xfrm>
          <a:prstGeom prst="rect">
            <a:avLst/>
          </a:prstGeom>
          <a:noFill/>
          <a:ln w="12700">
            <a:noFill/>
            <a:miter lim="800000"/>
            <a:headEnd/>
            <a:tailEnd/>
          </a:ln>
        </p:spPr>
        <p:txBody>
          <a:bodyPr>
            <a:spAutoFit/>
          </a:bodyPr>
          <a:lstStyle/>
          <a:p>
            <a:pPr eaLnBrk="0" hangingPunct="0"/>
            <a:r>
              <a:rPr lang="ja-JP" altLang="en-US" sz="3600">
                <a:latin typeface="Helvetica" charset="0"/>
                <a:ea typeface="HG創英角ﾎﾟｯﾌﾟ体" pitchFamily="49" charset="-128"/>
              </a:rPr>
              <a:t>　　年齢による意識の変化</a:t>
            </a:r>
          </a:p>
          <a:p>
            <a:pPr eaLnBrk="0" hangingPunct="0"/>
            <a:r>
              <a:rPr lang="ja-JP" altLang="en-US" sz="3600">
                <a:latin typeface="Helvetica" charset="0"/>
                <a:ea typeface="HG創英角ﾎﾟｯﾌﾟ体" pitchFamily="49" charset="-128"/>
              </a:rPr>
              <a:t>　　　　</a:t>
            </a:r>
            <a:r>
              <a:rPr lang="ja-JP" altLang="en-US" sz="3600">
                <a:solidFill>
                  <a:srgbClr val="00CC00"/>
                </a:solidFill>
                <a:latin typeface="Helvetica" charset="0"/>
                <a:ea typeface="HG創英角ﾎﾟｯﾌﾟ体" pitchFamily="49" charset="-128"/>
              </a:rPr>
              <a:t>小学校中学年</a:t>
            </a:r>
          </a:p>
        </p:txBody>
      </p:sp>
      <p:sp>
        <p:nvSpPr>
          <p:cNvPr id="16389" name="Rectangle 5"/>
          <p:cNvSpPr>
            <a:spLocks noChangeArrowheads="1"/>
          </p:cNvSpPr>
          <p:nvPr/>
        </p:nvSpPr>
        <p:spPr bwMode="auto">
          <a:xfrm>
            <a:off x="2641600" y="5445125"/>
            <a:ext cx="4097338" cy="579438"/>
          </a:xfrm>
          <a:prstGeom prst="rect">
            <a:avLst/>
          </a:prstGeom>
          <a:solidFill>
            <a:schemeClr val="tx1"/>
          </a:solidFill>
          <a:ln w="12700">
            <a:noFill/>
            <a:miter lim="800000"/>
            <a:headEnd/>
            <a:tailEnd/>
          </a:ln>
        </p:spPr>
        <p:txBody>
          <a:bodyPr>
            <a:spAutoFit/>
          </a:bodyPr>
          <a:lstStyle/>
          <a:p>
            <a:pPr eaLnBrk="0" hangingPunct="0"/>
            <a:r>
              <a:rPr lang="ja-JP" altLang="en-US" sz="3200">
                <a:solidFill>
                  <a:srgbClr val="FFFF00"/>
                </a:solidFill>
                <a:latin typeface="HGS創英角ｺﾞｼｯｸUB" pitchFamily="50" charset="-128"/>
                <a:ea typeface="HGS創英角ｺﾞｼｯｸUB" pitchFamily="50" charset="-128"/>
              </a:rPr>
              <a:t>すでに</a:t>
            </a:r>
            <a:r>
              <a:rPr lang="en-US" altLang="ja-JP" sz="3200">
                <a:solidFill>
                  <a:srgbClr val="FFFF00"/>
                </a:solidFill>
                <a:latin typeface="HGS創英角ｺﾞｼｯｸUB" pitchFamily="50" charset="-128"/>
                <a:ea typeface="HGS創英角ｺﾞｼｯｸUB" pitchFamily="50" charset="-128"/>
              </a:rPr>
              <a:t>2</a:t>
            </a:r>
            <a:r>
              <a:rPr lang="ja-JP" altLang="en-US" sz="3200">
                <a:solidFill>
                  <a:srgbClr val="FFFF00"/>
                </a:solidFill>
                <a:latin typeface="HGS創英角ｺﾞｼｯｸUB" pitchFamily="50" charset="-128"/>
                <a:ea typeface="HGS創英角ｺﾞｼｯｸUB" pitchFamily="50" charset="-128"/>
              </a:rPr>
              <a:t>次性徴は発現</a:t>
            </a:r>
          </a:p>
        </p:txBody>
      </p:sp>
      <p:sp>
        <p:nvSpPr>
          <p:cNvPr id="16390" name="Text Box 6"/>
          <p:cNvSpPr txBox="1">
            <a:spLocks noChangeArrowheads="1"/>
          </p:cNvSpPr>
          <p:nvPr/>
        </p:nvSpPr>
        <p:spPr bwMode="auto">
          <a:xfrm>
            <a:off x="6602413" y="6553200"/>
            <a:ext cx="2541587" cy="274638"/>
          </a:xfrm>
          <a:prstGeom prst="rect">
            <a:avLst/>
          </a:prstGeom>
          <a:noFill/>
          <a:ln w="9525">
            <a:noFill/>
            <a:miter lim="800000"/>
            <a:headEnd/>
            <a:tailEnd/>
          </a:ln>
        </p:spPr>
        <p:txBody>
          <a:bodyPr>
            <a:spAutoFit/>
          </a:bodyPr>
          <a:lstStyle/>
          <a:p>
            <a:r>
              <a:rPr lang="ja-JP" altLang="en-US" sz="1200">
                <a:latin typeface="Verdana" pitchFamily="34" charset="0"/>
                <a:ea typeface="HGP創英角ｺﾞｼｯｸUB" pitchFamily="50" charset="-128"/>
              </a:rPr>
              <a:t>青森県臨床産婦人科医会作成</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179388" y="1700213"/>
            <a:ext cx="3414712" cy="4876800"/>
            <a:chOff x="432" y="576"/>
            <a:chExt cx="2420" cy="3072"/>
          </a:xfrm>
        </p:grpSpPr>
        <p:pic>
          <p:nvPicPr>
            <p:cNvPr id="18435" name="Picture 3" descr="isei-kannsinn-3"/>
            <p:cNvPicPr>
              <a:picLocks noChangeAspect="1" noChangeArrowheads="1"/>
            </p:cNvPicPr>
            <p:nvPr/>
          </p:nvPicPr>
          <p:blipFill>
            <a:blip r:embed="rId3" cstate="print"/>
            <a:srcRect/>
            <a:stretch>
              <a:fillRect/>
            </a:stretch>
          </p:blipFill>
          <p:spPr bwMode="auto">
            <a:xfrm>
              <a:off x="432" y="576"/>
              <a:ext cx="2420" cy="3072"/>
            </a:xfrm>
            <a:prstGeom prst="rect">
              <a:avLst/>
            </a:prstGeom>
            <a:noFill/>
            <a:ln w="9525">
              <a:noFill/>
              <a:miter lim="800000"/>
              <a:headEnd/>
              <a:tailEnd/>
            </a:ln>
          </p:spPr>
        </p:pic>
        <p:sp>
          <p:nvSpPr>
            <p:cNvPr id="18436" name="Text Box 4"/>
            <p:cNvSpPr txBox="1">
              <a:spLocks noChangeArrowheads="1"/>
            </p:cNvSpPr>
            <p:nvPr/>
          </p:nvSpPr>
          <p:spPr bwMode="auto">
            <a:xfrm>
              <a:off x="480" y="2755"/>
              <a:ext cx="2147" cy="327"/>
            </a:xfrm>
            <a:prstGeom prst="rect">
              <a:avLst/>
            </a:prstGeom>
            <a:solidFill>
              <a:schemeClr val="tx1"/>
            </a:solidFill>
            <a:ln w="12700">
              <a:noFill/>
              <a:miter lim="800000"/>
              <a:headEnd/>
              <a:tailEnd/>
            </a:ln>
          </p:spPr>
          <p:txBody>
            <a:bodyPr wrap="none">
              <a:spAutoFit/>
            </a:bodyPr>
            <a:lstStyle/>
            <a:p>
              <a:pPr eaLnBrk="0" hangingPunct="0"/>
              <a:r>
                <a:rPr lang="ja-JP" altLang="en-US" sz="2800">
                  <a:solidFill>
                    <a:srgbClr val="FFFF00"/>
                  </a:solidFill>
                  <a:latin typeface="Helvetica" charset="0"/>
                  <a:ea typeface="HG創英角ﾎﾟｯﾌﾟ体" pitchFamily="49" charset="-128"/>
                </a:rPr>
                <a:t>小学校高学年</a:t>
              </a:r>
              <a:r>
                <a:rPr lang="ja-JP" altLang="en-US" sz="2800">
                  <a:solidFill>
                    <a:srgbClr val="2A004A"/>
                  </a:solidFill>
                  <a:latin typeface="Helvetica" charset="0"/>
                  <a:ea typeface="HG創英角ﾎﾟｯﾌﾟ体" pitchFamily="49" charset="-128"/>
                </a:rPr>
                <a:t>　　</a:t>
              </a:r>
            </a:p>
          </p:txBody>
        </p:sp>
        <p:sp>
          <p:nvSpPr>
            <p:cNvPr id="18437" name="Text Box 5"/>
            <p:cNvSpPr txBox="1">
              <a:spLocks noChangeArrowheads="1"/>
            </p:cNvSpPr>
            <p:nvPr/>
          </p:nvSpPr>
          <p:spPr bwMode="auto">
            <a:xfrm>
              <a:off x="432" y="3115"/>
              <a:ext cx="2291" cy="480"/>
            </a:xfrm>
            <a:prstGeom prst="rect">
              <a:avLst/>
            </a:prstGeom>
            <a:solidFill>
              <a:schemeClr val="tx1"/>
            </a:solidFill>
            <a:ln w="12700">
              <a:noFill/>
              <a:miter lim="800000"/>
              <a:headEnd/>
              <a:tailEnd/>
            </a:ln>
          </p:spPr>
          <p:txBody>
            <a:bodyPr wrap="none">
              <a:spAutoFit/>
            </a:bodyPr>
            <a:lstStyle/>
            <a:p>
              <a:pPr eaLnBrk="0" hangingPunct="0"/>
              <a:r>
                <a:rPr lang="ja-JP" altLang="en-US" sz="2000">
                  <a:solidFill>
                    <a:srgbClr val="FFFF00"/>
                  </a:solidFill>
                  <a:latin typeface="Helvetica" charset="0"/>
                  <a:ea typeface="HG創英角ﾎﾟｯﾌﾟ体" pitchFamily="49" charset="-128"/>
                </a:rPr>
                <a:t>男女別のグループをつくり</a:t>
              </a:r>
            </a:p>
            <a:p>
              <a:pPr eaLnBrk="0" hangingPunct="0"/>
              <a:r>
                <a:rPr lang="ja-JP" altLang="en-US" sz="2000">
                  <a:solidFill>
                    <a:srgbClr val="FFFF00"/>
                  </a:solidFill>
                  <a:latin typeface="Helvetica" charset="0"/>
                  <a:ea typeface="HG創英角ﾎﾟｯﾌﾟ体" pitchFamily="49" charset="-128"/>
                </a:rPr>
                <a:t>はり合う</a:t>
              </a:r>
              <a:r>
                <a:rPr lang="ja-JP" altLang="en-US" sz="2400">
                  <a:solidFill>
                    <a:srgbClr val="2A004A"/>
                  </a:solidFill>
                  <a:latin typeface="Helvetica" charset="0"/>
                  <a:ea typeface="HG創英角ﾎﾟｯﾌﾟ体" pitchFamily="49" charset="-128"/>
                </a:rPr>
                <a:t>　</a:t>
              </a:r>
            </a:p>
          </p:txBody>
        </p:sp>
      </p:grpSp>
      <p:grpSp>
        <p:nvGrpSpPr>
          <p:cNvPr id="18438" name="Group 6"/>
          <p:cNvGrpSpPr>
            <a:grpSpLocks/>
          </p:cNvGrpSpPr>
          <p:nvPr/>
        </p:nvGrpSpPr>
        <p:grpSpPr bwMode="auto">
          <a:xfrm>
            <a:off x="4572000" y="2636838"/>
            <a:ext cx="4248150" cy="3984625"/>
            <a:chOff x="3072" y="960"/>
            <a:chExt cx="3215" cy="3257"/>
          </a:xfrm>
        </p:grpSpPr>
        <p:pic>
          <p:nvPicPr>
            <p:cNvPr id="18439" name="Picture 7" descr="isei-kiannsinn-4"/>
            <p:cNvPicPr>
              <a:picLocks noChangeAspect="1" noChangeArrowheads="1"/>
            </p:cNvPicPr>
            <p:nvPr/>
          </p:nvPicPr>
          <p:blipFill>
            <a:blip r:embed="rId4" cstate="print"/>
            <a:srcRect/>
            <a:stretch>
              <a:fillRect/>
            </a:stretch>
          </p:blipFill>
          <p:spPr bwMode="auto">
            <a:xfrm>
              <a:off x="3072" y="960"/>
              <a:ext cx="2871" cy="3216"/>
            </a:xfrm>
            <a:prstGeom prst="rect">
              <a:avLst/>
            </a:prstGeom>
            <a:noFill/>
            <a:ln w="9525">
              <a:noFill/>
              <a:miter lim="800000"/>
              <a:headEnd/>
              <a:tailEnd/>
            </a:ln>
          </p:spPr>
        </p:pic>
        <p:sp>
          <p:nvSpPr>
            <p:cNvPr id="18440" name="Text Box 8"/>
            <p:cNvSpPr txBox="1">
              <a:spLocks noChangeArrowheads="1"/>
            </p:cNvSpPr>
            <p:nvPr/>
          </p:nvSpPr>
          <p:spPr bwMode="auto">
            <a:xfrm>
              <a:off x="3121" y="3313"/>
              <a:ext cx="3166" cy="424"/>
            </a:xfrm>
            <a:prstGeom prst="rect">
              <a:avLst/>
            </a:prstGeom>
            <a:solidFill>
              <a:schemeClr val="tx1"/>
            </a:solidFill>
            <a:ln w="12700">
              <a:noFill/>
              <a:miter lim="800000"/>
              <a:headEnd/>
              <a:tailEnd/>
            </a:ln>
          </p:spPr>
          <p:txBody>
            <a:bodyPr>
              <a:spAutoFit/>
            </a:bodyPr>
            <a:lstStyle/>
            <a:p>
              <a:pPr eaLnBrk="0" hangingPunct="0"/>
              <a:r>
                <a:rPr lang="ja-JP" altLang="en-US" sz="2800">
                  <a:solidFill>
                    <a:srgbClr val="FFFF00"/>
                  </a:solidFill>
                  <a:latin typeface="Helvetica" charset="0"/>
                  <a:ea typeface="HG創英角ﾎﾟｯﾌﾟ体" pitchFamily="49" charset="-128"/>
                </a:rPr>
                <a:t>小学校高学年～中学</a:t>
              </a:r>
              <a:r>
                <a:rPr lang="ja-JP" altLang="en-US" sz="2800">
                  <a:solidFill>
                    <a:srgbClr val="2A004A"/>
                  </a:solidFill>
                  <a:latin typeface="Helvetica" charset="0"/>
                  <a:ea typeface="HG創英角ﾎﾟｯﾌﾟ体" pitchFamily="49" charset="-128"/>
                </a:rPr>
                <a:t>　　</a:t>
              </a:r>
            </a:p>
          </p:txBody>
        </p:sp>
        <p:sp>
          <p:nvSpPr>
            <p:cNvPr id="18441" name="Text Box 9"/>
            <p:cNvSpPr txBox="1">
              <a:spLocks noChangeArrowheads="1"/>
            </p:cNvSpPr>
            <p:nvPr/>
          </p:nvSpPr>
          <p:spPr bwMode="auto">
            <a:xfrm>
              <a:off x="3169" y="3643"/>
              <a:ext cx="1870" cy="574"/>
            </a:xfrm>
            <a:prstGeom prst="rect">
              <a:avLst/>
            </a:prstGeom>
            <a:solidFill>
              <a:schemeClr val="tx1"/>
            </a:solidFill>
            <a:ln w="12700">
              <a:noFill/>
              <a:miter lim="800000"/>
              <a:headEnd/>
              <a:tailEnd/>
            </a:ln>
          </p:spPr>
          <p:txBody>
            <a:bodyPr wrap="none">
              <a:spAutoFit/>
            </a:bodyPr>
            <a:lstStyle/>
            <a:p>
              <a:pPr eaLnBrk="0" hangingPunct="0"/>
              <a:r>
                <a:rPr lang="ja-JP" altLang="en-US" sz="2000">
                  <a:solidFill>
                    <a:srgbClr val="FFFF00"/>
                  </a:solidFill>
                  <a:latin typeface="Helvetica" charset="0"/>
                  <a:ea typeface="HG創英角ﾎﾟｯﾌﾟ体" pitchFamily="49" charset="-128"/>
                </a:rPr>
                <a:t>女子が男子に興味を</a:t>
              </a:r>
            </a:p>
            <a:p>
              <a:pPr eaLnBrk="0" hangingPunct="0"/>
              <a:r>
                <a:rPr lang="ja-JP" altLang="en-US" sz="2000">
                  <a:solidFill>
                    <a:srgbClr val="FFFF00"/>
                  </a:solidFill>
                  <a:latin typeface="Helvetica" charset="0"/>
                  <a:ea typeface="HG創英角ﾎﾟｯﾌﾟ体" pitchFamily="49" charset="-128"/>
                </a:rPr>
                <a:t>もちはじめる</a:t>
              </a:r>
            </a:p>
          </p:txBody>
        </p:sp>
      </p:grpSp>
      <p:sp>
        <p:nvSpPr>
          <p:cNvPr id="18442" name="Text Box 10"/>
          <p:cNvSpPr txBox="1">
            <a:spLocks noChangeArrowheads="1"/>
          </p:cNvSpPr>
          <p:nvPr/>
        </p:nvSpPr>
        <p:spPr bwMode="auto">
          <a:xfrm>
            <a:off x="539750" y="260350"/>
            <a:ext cx="6262688" cy="1066800"/>
          </a:xfrm>
          <a:prstGeom prst="rect">
            <a:avLst/>
          </a:prstGeom>
          <a:noFill/>
          <a:ln w="12700">
            <a:noFill/>
            <a:miter lim="800000"/>
            <a:headEnd/>
            <a:tailEnd/>
          </a:ln>
        </p:spPr>
        <p:txBody>
          <a:bodyPr>
            <a:spAutoFit/>
          </a:bodyPr>
          <a:lstStyle/>
          <a:p>
            <a:pPr eaLnBrk="0" hangingPunct="0"/>
            <a:r>
              <a:rPr lang="ja-JP" altLang="en-US" sz="3200">
                <a:latin typeface="Helvetica" charset="0"/>
                <a:ea typeface="HG創英角ﾎﾟｯﾌﾟ体" pitchFamily="49" charset="-128"/>
              </a:rPr>
              <a:t>　　　　年齢による意識の変化</a:t>
            </a:r>
          </a:p>
          <a:p>
            <a:pPr eaLnBrk="0" hangingPunct="0"/>
            <a:r>
              <a:rPr lang="ja-JP" altLang="en-US" sz="3200">
                <a:latin typeface="Helvetica" charset="0"/>
                <a:ea typeface="HG創英角ﾎﾟｯﾌﾟ体" pitchFamily="49" charset="-128"/>
              </a:rPr>
              <a:t>　　　　</a:t>
            </a:r>
            <a:r>
              <a:rPr lang="ja-JP" altLang="en-US" sz="3200">
                <a:solidFill>
                  <a:srgbClr val="00CC00"/>
                </a:solidFill>
                <a:latin typeface="Helvetica" charset="0"/>
                <a:ea typeface="HG創英角ﾎﾟｯﾌﾟ体" pitchFamily="49" charset="-128"/>
              </a:rPr>
              <a:t>小学校高学年～中学</a:t>
            </a:r>
          </a:p>
        </p:txBody>
      </p:sp>
      <p:sp>
        <p:nvSpPr>
          <p:cNvPr id="18443" name="Rectangle 11"/>
          <p:cNvSpPr>
            <a:spLocks noChangeArrowheads="1"/>
          </p:cNvSpPr>
          <p:nvPr/>
        </p:nvSpPr>
        <p:spPr bwMode="auto">
          <a:xfrm>
            <a:off x="3492500" y="1412875"/>
            <a:ext cx="5832475" cy="1004888"/>
          </a:xfrm>
          <a:prstGeom prst="rect">
            <a:avLst/>
          </a:prstGeom>
          <a:noFill/>
          <a:ln w="12700">
            <a:noFill/>
            <a:miter lim="800000"/>
            <a:headEnd/>
            <a:tailEnd/>
          </a:ln>
        </p:spPr>
        <p:txBody>
          <a:bodyPr>
            <a:spAutoFit/>
          </a:bodyPr>
          <a:lstStyle/>
          <a:p>
            <a:pPr eaLnBrk="0" hangingPunct="0">
              <a:spcBef>
                <a:spcPct val="50000"/>
              </a:spcBef>
            </a:pPr>
            <a:r>
              <a:rPr lang="ja-JP" altLang="en-US" sz="2400">
                <a:latin typeface="HGS創英角ｺﾞｼｯｸUB" pitchFamily="50" charset="-128"/>
                <a:ea typeface="HGS創英角ｺﾞｼｯｸUB" pitchFamily="50" charset="-128"/>
              </a:rPr>
              <a:t>男子：</a:t>
            </a:r>
            <a:r>
              <a:rPr lang="ja-JP" altLang="en-US" sz="2400">
                <a:solidFill>
                  <a:srgbClr val="FF0000"/>
                </a:solidFill>
                <a:latin typeface="HGS創英角ｺﾞｼｯｸUB" pitchFamily="50" charset="-128"/>
                <a:ea typeface="HGS創英角ｺﾞｼｯｸUB" pitchFamily="50" charset="-128"/>
              </a:rPr>
              <a:t>性的刺激に</a:t>
            </a:r>
            <a:r>
              <a:rPr lang="ja-JP" altLang="en-US" sz="2400">
                <a:latin typeface="HGS創英角ｺﾞｼｯｸUB" pitchFamily="50" charset="-128"/>
                <a:ea typeface="HGS創英角ｺﾞｼｯｸUB" pitchFamily="50" charset="-128"/>
              </a:rPr>
              <a:t>身体が反応</a:t>
            </a:r>
          </a:p>
          <a:p>
            <a:pPr eaLnBrk="0" hangingPunct="0">
              <a:spcBef>
                <a:spcPct val="50000"/>
              </a:spcBef>
            </a:pPr>
            <a:r>
              <a:rPr lang="ja-JP" altLang="en-US" sz="2400">
                <a:latin typeface="HGS創英角ｺﾞｼｯｸUB" pitchFamily="50" charset="-128"/>
                <a:ea typeface="HGS創英角ｺﾞｼｯｸUB" pitchFamily="50" charset="-128"/>
              </a:rPr>
              <a:t>女子：</a:t>
            </a:r>
            <a:r>
              <a:rPr lang="ja-JP" altLang="en-US" sz="2400">
                <a:solidFill>
                  <a:srgbClr val="FF0000"/>
                </a:solidFill>
                <a:latin typeface="HGS創英角ｺﾞｼｯｸUB" pitchFamily="50" charset="-128"/>
                <a:ea typeface="HGS創英角ｺﾞｼｯｸUB" pitchFamily="50" charset="-128"/>
              </a:rPr>
              <a:t>月経の発来（生理が始まること）　　　　　　　　　</a:t>
            </a:r>
          </a:p>
        </p:txBody>
      </p:sp>
      <p:sp>
        <p:nvSpPr>
          <p:cNvPr id="18444" name="Text Box 12"/>
          <p:cNvSpPr txBox="1">
            <a:spLocks noChangeArrowheads="1"/>
          </p:cNvSpPr>
          <p:nvPr/>
        </p:nvSpPr>
        <p:spPr bwMode="auto">
          <a:xfrm>
            <a:off x="7451725" y="6400800"/>
            <a:ext cx="2592388" cy="457200"/>
          </a:xfrm>
          <a:prstGeom prst="rect">
            <a:avLst/>
          </a:prstGeom>
          <a:noFill/>
          <a:ln w="9525">
            <a:noFill/>
            <a:miter lim="800000"/>
            <a:headEnd/>
            <a:tailEnd/>
          </a:ln>
        </p:spPr>
        <p:txBody>
          <a:bodyPr>
            <a:spAutoFit/>
          </a:bodyPr>
          <a:lstStyle/>
          <a:p>
            <a:r>
              <a:rPr lang="ja-JP" altLang="en-US" sz="1200">
                <a:latin typeface="Verdana" pitchFamily="34" charset="0"/>
                <a:ea typeface="HGP創英角ｺﾞｼｯｸUB" pitchFamily="50" charset="-128"/>
              </a:rPr>
              <a:t>青森県臨床産婦人科</a:t>
            </a:r>
          </a:p>
          <a:p>
            <a:r>
              <a:rPr lang="ja-JP" altLang="en-US" sz="1200">
                <a:latin typeface="Verdana" pitchFamily="34" charset="0"/>
                <a:ea typeface="HGP創英角ｺﾞｼｯｸUB" pitchFamily="50" charset="-128"/>
              </a:rPr>
              <a:t>医会作成</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116013" y="1627188"/>
            <a:ext cx="7092950" cy="5230812"/>
            <a:chOff x="864" y="672"/>
            <a:chExt cx="5026" cy="3295"/>
          </a:xfrm>
        </p:grpSpPr>
        <p:pic>
          <p:nvPicPr>
            <p:cNvPr id="20483" name="Picture 3" descr="isei-kannsinn-5"/>
            <p:cNvPicPr>
              <a:picLocks noChangeAspect="1" noChangeArrowheads="1"/>
            </p:cNvPicPr>
            <p:nvPr/>
          </p:nvPicPr>
          <p:blipFill>
            <a:blip r:embed="rId3" cstate="print"/>
            <a:srcRect/>
            <a:stretch>
              <a:fillRect/>
            </a:stretch>
          </p:blipFill>
          <p:spPr bwMode="auto">
            <a:xfrm>
              <a:off x="864" y="672"/>
              <a:ext cx="4800" cy="3295"/>
            </a:xfrm>
            <a:prstGeom prst="rect">
              <a:avLst/>
            </a:prstGeom>
            <a:noFill/>
            <a:ln w="9525">
              <a:noFill/>
              <a:miter lim="800000"/>
              <a:headEnd/>
              <a:tailEnd/>
            </a:ln>
          </p:spPr>
        </p:pic>
        <p:sp>
          <p:nvSpPr>
            <p:cNvPr id="20484" name="Text Box 4"/>
            <p:cNvSpPr txBox="1">
              <a:spLocks noChangeArrowheads="1"/>
            </p:cNvSpPr>
            <p:nvPr/>
          </p:nvSpPr>
          <p:spPr bwMode="auto">
            <a:xfrm>
              <a:off x="864" y="3072"/>
              <a:ext cx="1894" cy="327"/>
            </a:xfrm>
            <a:prstGeom prst="rect">
              <a:avLst/>
            </a:prstGeom>
            <a:solidFill>
              <a:schemeClr val="tx1"/>
            </a:solidFill>
            <a:ln w="12700">
              <a:noFill/>
              <a:miter lim="800000"/>
              <a:headEnd/>
              <a:tailEnd/>
            </a:ln>
          </p:spPr>
          <p:txBody>
            <a:bodyPr wrap="none">
              <a:spAutoFit/>
            </a:bodyPr>
            <a:lstStyle/>
            <a:p>
              <a:pPr eaLnBrk="0" hangingPunct="0"/>
              <a:r>
                <a:rPr lang="ja-JP" altLang="en-US" sz="2800">
                  <a:solidFill>
                    <a:srgbClr val="FFFF00"/>
                  </a:solidFill>
                  <a:latin typeface="Helvetica" charset="0"/>
                  <a:ea typeface="HG創英角ﾎﾟｯﾌﾟ体" pitchFamily="49" charset="-128"/>
                </a:rPr>
                <a:t>中学～高校</a:t>
              </a:r>
              <a:r>
                <a:rPr lang="ja-JP" altLang="en-US" sz="2800">
                  <a:solidFill>
                    <a:srgbClr val="2A004A"/>
                  </a:solidFill>
                  <a:latin typeface="Helvetica" charset="0"/>
                  <a:ea typeface="HG創英角ﾎﾟｯﾌﾟ体" pitchFamily="49" charset="-128"/>
                </a:rPr>
                <a:t>　　</a:t>
              </a:r>
            </a:p>
          </p:txBody>
        </p:sp>
        <p:sp>
          <p:nvSpPr>
            <p:cNvPr id="20485" name="Text Box 5"/>
            <p:cNvSpPr txBox="1">
              <a:spLocks noChangeArrowheads="1"/>
            </p:cNvSpPr>
            <p:nvPr/>
          </p:nvSpPr>
          <p:spPr bwMode="auto">
            <a:xfrm>
              <a:off x="960" y="3441"/>
              <a:ext cx="1750" cy="442"/>
            </a:xfrm>
            <a:prstGeom prst="rect">
              <a:avLst/>
            </a:prstGeom>
            <a:solidFill>
              <a:schemeClr val="tx1"/>
            </a:solidFill>
            <a:ln w="12700">
              <a:noFill/>
              <a:miter lim="800000"/>
              <a:headEnd/>
              <a:tailEnd/>
            </a:ln>
          </p:spPr>
          <p:txBody>
            <a:bodyPr wrap="none">
              <a:spAutoFit/>
            </a:bodyPr>
            <a:lstStyle/>
            <a:p>
              <a:pPr eaLnBrk="0" hangingPunct="0"/>
              <a:r>
                <a:rPr lang="ja-JP" altLang="en-US" sz="2000">
                  <a:solidFill>
                    <a:srgbClr val="FFFF00"/>
                  </a:solidFill>
                  <a:latin typeface="Helvetica" charset="0"/>
                  <a:ea typeface="HG創英角ﾎﾟｯﾌﾟ体" pitchFamily="49" charset="-128"/>
                </a:rPr>
                <a:t>男子も女子に興味を</a:t>
              </a:r>
            </a:p>
            <a:p>
              <a:pPr eaLnBrk="0" hangingPunct="0"/>
              <a:r>
                <a:rPr lang="ja-JP" altLang="en-US" sz="2000">
                  <a:solidFill>
                    <a:srgbClr val="FFFF00"/>
                  </a:solidFill>
                  <a:latin typeface="Helvetica" charset="0"/>
                  <a:ea typeface="HG創英角ﾎﾟｯﾌﾟ体" pitchFamily="49" charset="-128"/>
                </a:rPr>
                <a:t>もつようになる</a:t>
              </a:r>
            </a:p>
          </p:txBody>
        </p:sp>
        <p:sp>
          <p:nvSpPr>
            <p:cNvPr id="20486" name="Text Box 6"/>
            <p:cNvSpPr txBox="1">
              <a:spLocks noChangeArrowheads="1"/>
            </p:cNvSpPr>
            <p:nvPr/>
          </p:nvSpPr>
          <p:spPr bwMode="auto">
            <a:xfrm>
              <a:off x="3504" y="3120"/>
              <a:ext cx="1138" cy="327"/>
            </a:xfrm>
            <a:prstGeom prst="rect">
              <a:avLst/>
            </a:prstGeom>
            <a:solidFill>
              <a:schemeClr val="tx1"/>
            </a:solidFill>
            <a:ln w="12700">
              <a:noFill/>
              <a:miter lim="800000"/>
              <a:headEnd/>
              <a:tailEnd/>
            </a:ln>
          </p:spPr>
          <p:txBody>
            <a:bodyPr wrap="none">
              <a:spAutoFit/>
            </a:bodyPr>
            <a:lstStyle/>
            <a:p>
              <a:pPr eaLnBrk="0" hangingPunct="0"/>
              <a:r>
                <a:rPr lang="ja-JP" altLang="en-US" sz="2800">
                  <a:solidFill>
                    <a:srgbClr val="FFFF00"/>
                  </a:solidFill>
                  <a:latin typeface="Helvetica" charset="0"/>
                  <a:ea typeface="HG創英角ﾎﾟｯﾌﾟ体" pitchFamily="49" charset="-128"/>
                </a:rPr>
                <a:t>高校</a:t>
              </a:r>
              <a:r>
                <a:rPr lang="ja-JP" altLang="en-US" sz="2800">
                  <a:solidFill>
                    <a:srgbClr val="2A004A"/>
                  </a:solidFill>
                  <a:latin typeface="Helvetica" charset="0"/>
                  <a:ea typeface="HG創英角ﾎﾟｯﾌﾟ体" pitchFamily="49" charset="-128"/>
                </a:rPr>
                <a:t>　　</a:t>
              </a:r>
            </a:p>
          </p:txBody>
        </p:sp>
        <p:sp>
          <p:nvSpPr>
            <p:cNvPr id="20487" name="Text Box 7"/>
            <p:cNvSpPr txBox="1">
              <a:spLocks noChangeArrowheads="1"/>
            </p:cNvSpPr>
            <p:nvPr/>
          </p:nvSpPr>
          <p:spPr bwMode="auto">
            <a:xfrm>
              <a:off x="3600" y="3441"/>
              <a:ext cx="2290" cy="442"/>
            </a:xfrm>
            <a:prstGeom prst="rect">
              <a:avLst/>
            </a:prstGeom>
            <a:solidFill>
              <a:schemeClr val="tx1"/>
            </a:solidFill>
            <a:ln w="12700">
              <a:noFill/>
              <a:miter lim="800000"/>
              <a:headEnd/>
              <a:tailEnd/>
            </a:ln>
          </p:spPr>
          <p:txBody>
            <a:bodyPr wrap="none">
              <a:spAutoFit/>
            </a:bodyPr>
            <a:lstStyle/>
            <a:p>
              <a:pPr eaLnBrk="0" hangingPunct="0"/>
              <a:r>
                <a:rPr lang="ja-JP" altLang="en-US" sz="2000">
                  <a:solidFill>
                    <a:srgbClr val="FFFF00"/>
                  </a:solidFill>
                  <a:latin typeface="Helvetica" charset="0"/>
                  <a:ea typeface="HG創英角ﾎﾟｯﾌﾟ体" pitchFamily="49" charset="-128"/>
                </a:rPr>
                <a:t>男女一人ずつの組に</a:t>
              </a:r>
            </a:p>
            <a:p>
              <a:pPr eaLnBrk="0" hangingPunct="0"/>
              <a:r>
                <a:rPr lang="ja-JP" altLang="en-US" sz="2000">
                  <a:solidFill>
                    <a:srgbClr val="FFFF00"/>
                  </a:solidFill>
                  <a:latin typeface="Helvetica" charset="0"/>
                  <a:ea typeface="HG創英角ﾎﾟｯﾌﾟ体" pitchFamily="49" charset="-128"/>
                </a:rPr>
                <a:t>分かれることも増えてくる</a:t>
              </a:r>
            </a:p>
          </p:txBody>
        </p:sp>
      </p:grpSp>
      <p:sp>
        <p:nvSpPr>
          <p:cNvPr id="20488" name="Text Box 8"/>
          <p:cNvSpPr txBox="1">
            <a:spLocks noChangeArrowheads="1"/>
          </p:cNvSpPr>
          <p:nvPr/>
        </p:nvSpPr>
        <p:spPr bwMode="auto">
          <a:xfrm>
            <a:off x="812800" y="0"/>
            <a:ext cx="5991225" cy="1190625"/>
          </a:xfrm>
          <a:prstGeom prst="rect">
            <a:avLst/>
          </a:prstGeom>
          <a:noFill/>
          <a:ln w="12700">
            <a:noFill/>
            <a:miter lim="800000"/>
            <a:headEnd/>
            <a:tailEnd/>
          </a:ln>
        </p:spPr>
        <p:txBody>
          <a:bodyPr>
            <a:spAutoFit/>
          </a:bodyPr>
          <a:lstStyle/>
          <a:p>
            <a:pPr eaLnBrk="0" hangingPunct="0"/>
            <a:r>
              <a:rPr lang="ja-JP" altLang="en-US" sz="3600">
                <a:latin typeface="Helvetica" charset="0"/>
                <a:ea typeface="HG創英角ﾎﾟｯﾌﾟ体" pitchFamily="49" charset="-128"/>
              </a:rPr>
              <a:t>　　年齢による意識の変化</a:t>
            </a:r>
          </a:p>
          <a:p>
            <a:pPr eaLnBrk="0" hangingPunct="0"/>
            <a:r>
              <a:rPr lang="ja-JP" altLang="en-US" sz="3600">
                <a:solidFill>
                  <a:srgbClr val="008000"/>
                </a:solidFill>
                <a:latin typeface="Helvetica" charset="0"/>
                <a:ea typeface="HG創英角ﾎﾟｯﾌﾟ体" pitchFamily="49" charset="-128"/>
              </a:rPr>
              <a:t>　　　</a:t>
            </a:r>
            <a:r>
              <a:rPr lang="ja-JP" altLang="en-US" sz="3600">
                <a:solidFill>
                  <a:srgbClr val="00CC00"/>
                </a:solidFill>
                <a:latin typeface="Helvetica" charset="0"/>
                <a:ea typeface="HG創英角ﾎﾟｯﾌﾟ体" pitchFamily="49" charset="-128"/>
              </a:rPr>
              <a:t>中学高学年～高校</a:t>
            </a:r>
          </a:p>
        </p:txBody>
      </p:sp>
      <p:sp>
        <p:nvSpPr>
          <p:cNvPr id="20489" name="Rectangle 9"/>
          <p:cNvSpPr>
            <a:spLocks noChangeArrowheads="1"/>
          </p:cNvSpPr>
          <p:nvPr/>
        </p:nvSpPr>
        <p:spPr bwMode="auto">
          <a:xfrm>
            <a:off x="1258888" y="1196975"/>
            <a:ext cx="7412037" cy="579438"/>
          </a:xfrm>
          <a:prstGeom prst="rect">
            <a:avLst/>
          </a:prstGeom>
          <a:noFill/>
          <a:ln w="12700">
            <a:noFill/>
            <a:miter lim="800000"/>
            <a:headEnd/>
            <a:tailEnd/>
          </a:ln>
        </p:spPr>
        <p:txBody>
          <a:bodyPr>
            <a:spAutoFit/>
          </a:bodyPr>
          <a:lstStyle/>
          <a:p>
            <a:pPr eaLnBrk="0" hangingPunct="0"/>
            <a:r>
              <a:rPr lang="ja-JP" altLang="en-US" sz="3200">
                <a:solidFill>
                  <a:srgbClr val="122EFA"/>
                </a:solidFill>
                <a:latin typeface="HGS創英角ｺﾞｼｯｸUB" pitchFamily="50" charset="-128"/>
                <a:ea typeface="HGS創英角ｺﾞｼｯｸUB" pitchFamily="50" charset="-128"/>
              </a:rPr>
              <a:t>　異性関係が全面的に出てくる</a:t>
            </a:r>
          </a:p>
        </p:txBody>
      </p:sp>
      <p:sp>
        <p:nvSpPr>
          <p:cNvPr id="20490" name="Text Box 10"/>
          <p:cNvSpPr txBox="1">
            <a:spLocks noChangeArrowheads="1"/>
          </p:cNvSpPr>
          <p:nvPr/>
        </p:nvSpPr>
        <p:spPr bwMode="auto">
          <a:xfrm>
            <a:off x="6732588" y="6583363"/>
            <a:ext cx="3044825" cy="274637"/>
          </a:xfrm>
          <a:prstGeom prst="rect">
            <a:avLst/>
          </a:prstGeom>
          <a:noFill/>
          <a:ln w="9525">
            <a:noFill/>
            <a:miter lim="800000"/>
            <a:headEnd/>
            <a:tailEnd/>
          </a:ln>
        </p:spPr>
        <p:txBody>
          <a:bodyPr>
            <a:spAutoFit/>
          </a:bodyPr>
          <a:lstStyle/>
          <a:p>
            <a:r>
              <a:rPr lang="ja-JP" altLang="en-US" sz="1200">
                <a:latin typeface="Verdana" pitchFamily="34" charset="0"/>
                <a:ea typeface="HGP創英角ｺﾞｼｯｸUB" pitchFamily="50" charset="-128"/>
              </a:rPr>
              <a:t>青森県臨床産婦人科医会作成</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AutoShape 2" descr="セーム皮"/>
          <p:cNvSpPr>
            <a:spLocks noChangeArrowheads="1"/>
          </p:cNvSpPr>
          <p:nvPr/>
        </p:nvSpPr>
        <p:spPr bwMode="auto">
          <a:xfrm>
            <a:off x="379413" y="2779713"/>
            <a:ext cx="8540750" cy="1889125"/>
          </a:xfrm>
          <a:prstGeom prst="hexagon">
            <a:avLst>
              <a:gd name="adj" fmla="val 12830"/>
              <a:gd name="vf" fmla="val 115470"/>
            </a:avLst>
          </a:prstGeom>
          <a:blipFill dpi="0" rotWithShape="1">
            <a:blip r:embed="rId3" cstate="print"/>
            <a:srcRect/>
            <a:tile tx="0" ty="0" sx="100000" sy="100000" flip="none" algn="tl"/>
          </a:blipFill>
          <a:ln w="9525">
            <a:solidFill>
              <a:schemeClr val="tx1"/>
            </a:solidFill>
            <a:miter lim="800000"/>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3075" name="AutoShape 3"/>
          <p:cNvSpPr>
            <a:spLocks noChangeArrowheads="1"/>
          </p:cNvSpPr>
          <p:nvPr/>
        </p:nvSpPr>
        <p:spPr bwMode="auto">
          <a:xfrm>
            <a:off x="2776538" y="1600200"/>
            <a:ext cx="1008062" cy="1130300"/>
          </a:xfrm>
          <a:prstGeom prst="smileyFace">
            <a:avLst>
              <a:gd name="adj" fmla="val 4653"/>
            </a:avLst>
          </a:prstGeom>
          <a:noFill/>
          <a:ln w="9525">
            <a:noFill/>
            <a:round/>
            <a:headEnd/>
            <a:tailEnd/>
          </a:ln>
        </p:spPr>
        <p:txBody>
          <a:bodyPr>
            <a:spAutoFit/>
          </a:bodyPr>
          <a:lstStyle/>
          <a:p>
            <a:endParaRPr lang="en-US" altLang="ja-JP" sz="1600" b="1">
              <a:latin typeface="Times New Roman" pitchFamily="18" charset="0"/>
            </a:endParaRPr>
          </a:p>
          <a:p>
            <a:endParaRPr lang="en-US" altLang="ja-JP" sz="1600" b="1">
              <a:latin typeface="Times New Roman" pitchFamily="18" charset="0"/>
            </a:endParaRPr>
          </a:p>
          <a:p>
            <a:endParaRPr lang="en-US" altLang="ja-JP" sz="1600" b="1">
              <a:latin typeface="Times New Roman" pitchFamily="18" charset="0"/>
            </a:endParaRPr>
          </a:p>
        </p:txBody>
      </p:sp>
      <p:sp>
        <p:nvSpPr>
          <p:cNvPr id="3076" name="Text Box 4"/>
          <p:cNvSpPr txBox="1">
            <a:spLocks noChangeArrowheads="1"/>
          </p:cNvSpPr>
          <p:nvPr/>
        </p:nvSpPr>
        <p:spPr bwMode="auto">
          <a:xfrm>
            <a:off x="325438" y="1568450"/>
            <a:ext cx="8420100" cy="1006475"/>
          </a:xfrm>
          <a:prstGeom prst="rect">
            <a:avLst/>
          </a:prstGeom>
          <a:noFill/>
          <a:ln w="9525">
            <a:noFill/>
            <a:miter lim="800000"/>
            <a:headEnd/>
            <a:tailEnd/>
          </a:ln>
        </p:spPr>
        <p:txBody>
          <a:bodyPr wrap="none">
            <a:spAutoFit/>
          </a:bodyPr>
          <a:lstStyle/>
          <a:p>
            <a:pPr algn="ctr"/>
            <a:r>
              <a:rPr lang="ja-JP" altLang="en-US" sz="3000" b="1">
                <a:latin typeface="Times New Roman" pitchFamily="18" charset="0"/>
              </a:rPr>
              <a:t>いいえ、ほとんどの人は症状がありません。</a:t>
            </a:r>
          </a:p>
          <a:p>
            <a:pPr algn="ctr"/>
            <a:r>
              <a:rPr lang="ja-JP" altLang="en-US" sz="3000" b="1">
                <a:latin typeface="Times New Roman" pitchFamily="18" charset="0"/>
              </a:rPr>
              <a:t>たとえば、１０人の人がクラミジアにかかったとしても</a:t>
            </a:r>
          </a:p>
        </p:txBody>
      </p:sp>
      <p:sp>
        <p:nvSpPr>
          <p:cNvPr id="190469" name="AutoShape 5"/>
          <p:cNvSpPr>
            <a:spLocks noChangeArrowheads="1"/>
          </p:cNvSpPr>
          <p:nvPr/>
        </p:nvSpPr>
        <p:spPr bwMode="auto">
          <a:xfrm>
            <a:off x="2819400" y="39624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70" name="AutoShape 6"/>
          <p:cNvSpPr>
            <a:spLocks noChangeArrowheads="1"/>
          </p:cNvSpPr>
          <p:nvPr/>
        </p:nvSpPr>
        <p:spPr bwMode="auto">
          <a:xfrm>
            <a:off x="3429000" y="39624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71" name="AutoShape 7"/>
          <p:cNvSpPr>
            <a:spLocks noChangeArrowheads="1"/>
          </p:cNvSpPr>
          <p:nvPr/>
        </p:nvSpPr>
        <p:spPr bwMode="auto">
          <a:xfrm>
            <a:off x="4038600" y="39624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72" name="AutoShape 8"/>
          <p:cNvSpPr>
            <a:spLocks noChangeArrowheads="1"/>
          </p:cNvSpPr>
          <p:nvPr/>
        </p:nvSpPr>
        <p:spPr bwMode="auto">
          <a:xfrm>
            <a:off x="4648200" y="39624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73" name="AutoShape 9"/>
          <p:cNvSpPr>
            <a:spLocks noChangeArrowheads="1"/>
          </p:cNvSpPr>
          <p:nvPr/>
        </p:nvSpPr>
        <p:spPr bwMode="auto">
          <a:xfrm>
            <a:off x="5257800" y="39624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74" name="AutoShape 10"/>
          <p:cNvSpPr>
            <a:spLocks noChangeArrowheads="1"/>
          </p:cNvSpPr>
          <p:nvPr/>
        </p:nvSpPr>
        <p:spPr bwMode="auto">
          <a:xfrm>
            <a:off x="5867400" y="39624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75" name="AutoShape 11"/>
          <p:cNvSpPr>
            <a:spLocks noChangeArrowheads="1"/>
          </p:cNvSpPr>
          <p:nvPr/>
        </p:nvSpPr>
        <p:spPr bwMode="auto">
          <a:xfrm>
            <a:off x="6477000" y="39624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76" name="AutoShape 12"/>
          <p:cNvSpPr>
            <a:spLocks noChangeArrowheads="1"/>
          </p:cNvSpPr>
          <p:nvPr/>
        </p:nvSpPr>
        <p:spPr bwMode="auto">
          <a:xfrm>
            <a:off x="7086600" y="39624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77" name="AutoShape 13"/>
          <p:cNvSpPr>
            <a:spLocks noChangeArrowheads="1"/>
          </p:cNvSpPr>
          <p:nvPr/>
        </p:nvSpPr>
        <p:spPr bwMode="auto">
          <a:xfrm>
            <a:off x="2209800" y="39624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78" name="AutoShape 14"/>
          <p:cNvSpPr>
            <a:spLocks noChangeArrowheads="1"/>
          </p:cNvSpPr>
          <p:nvPr/>
        </p:nvSpPr>
        <p:spPr bwMode="auto">
          <a:xfrm>
            <a:off x="1600200" y="39624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79" name="Text Box 15"/>
          <p:cNvSpPr txBox="1">
            <a:spLocks noChangeArrowheads="1"/>
          </p:cNvSpPr>
          <p:nvPr/>
        </p:nvSpPr>
        <p:spPr bwMode="auto">
          <a:xfrm>
            <a:off x="588963" y="4011613"/>
            <a:ext cx="1103312" cy="457200"/>
          </a:xfrm>
          <a:prstGeom prst="rect">
            <a:avLst/>
          </a:prstGeom>
          <a:noFill/>
          <a:ln w="9525">
            <a:noFill/>
            <a:miter lim="800000"/>
            <a:headEnd/>
            <a:tailEnd/>
          </a:ln>
          <a:effectLst>
            <a:outerShdw dist="35921" dir="2700000" algn="ctr" rotWithShape="0">
              <a:schemeClr val="bg1"/>
            </a:outerShdw>
          </a:effectLst>
        </p:spPr>
        <p:txBody>
          <a:bodyPr>
            <a:spAutoFit/>
          </a:bodyPr>
          <a:lstStyle/>
          <a:p>
            <a:pPr>
              <a:defRPr/>
            </a:pPr>
            <a:r>
              <a:rPr lang="ja-JP" altLang="en-US" sz="2400" b="1">
                <a:latin typeface="Times New Roman" pitchFamily="18" charset="0"/>
              </a:rPr>
              <a:t>男子</a:t>
            </a:r>
            <a:endParaRPr lang="ja-JP" altLang="en-US" sz="2000" b="1">
              <a:latin typeface="Times New Roman" pitchFamily="18" charset="0"/>
            </a:endParaRPr>
          </a:p>
        </p:txBody>
      </p:sp>
      <p:sp>
        <p:nvSpPr>
          <p:cNvPr id="190480" name="AutoShape 16"/>
          <p:cNvSpPr>
            <a:spLocks noChangeArrowheads="1"/>
          </p:cNvSpPr>
          <p:nvPr/>
        </p:nvSpPr>
        <p:spPr bwMode="auto">
          <a:xfrm>
            <a:off x="2809875" y="29718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81" name="AutoShape 17"/>
          <p:cNvSpPr>
            <a:spLocks noChangeArrowheads="1"/>
          </p:cNvSpPr>
          <p:nvPr/>
        </p:nvSpPr>
        <p:spPr bwMode="auto">
          <a:xfrm>
            <a:off x="3419475" y="29718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82" name="AutoShape 18"/>
          <p:cNvSpPr>
            <a:spLocks noChangeArrowheads="1"/>
          </p:cNvSpPr>
          <p:nvPr/>
        </p:nvSpPr>
        <p:spPr bwMode="auto">
          <a:xfrm>
            <a:off x="4029075" y="29718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83" name="AutoShape 19"/>
          <p:cNvSpPr>
            <a:spLocks noChangeArrowheads="1"/>
          </p:cNvSpPr>
          <p:nvPr/>
        </p:nvSpPr>
        <p:spPr bwMode="auto">
          <a:xfrm>
            <a:off x="4638675" y="29718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84" name="AutoShape 20"/>
          <p:cNvSpPr>
            <a:spLocks noChangeArrowheads="1"/>
          </p:cNvSpPr>
          <p:nvPr/>
        </p:nvSpPr>
        <p:spPr bwMode="auto">
          <a:xfrm>
            <a:off x="5248275" y="29718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85" name="AutoShape 21"/>
          <p:cNvSpPr>
            <a:spLocks noChangeArrowheads="1"/>
          </p:cNvSpPr>
          <p:nvPr/>
        </p:nvSpPr>
        <p:spPr bwMode="auto">
          <a:xfrm>
            <a:off x="5857875" y="29718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86" name="AutoShape 22"/>
          <p:cNvSpPr>
            <a:spLocks noChangeArrowheads="1"/>
          </p:cNvSpPr>
          <p:nvPr/>
        </p:nvSpPr>
        <p:spPr bwMode="auto">
          <a:xfrm>
            <a:off x="6467475" y="29718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87" name="AutoShape 23"/>
          <p:cNvSpPr>
            <a:spLocks noChangeArrowheads="1"/>
          </p:cNvSpPr>
          <p:nvPr/>
        </p:nvSpPr>
        <p:spPr bwMode="auto">
          <a:xfrm>
            <a:off x="7077075" y="29718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88" name="AutoShape 24"/>
          <p:cNvSpPr>
            <a:spLocks noChangeArrowheads="1"/>
          </p:cNvSpPr>
          <p:nvPr/>
        </p:nvSpPr>
        <p:spPr bwMode="auto">
          <a:xfrm>
            <a:off x="2200275" y="29718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89" name="AutoShape 25"/>
          <p:cNvSpPr>
            <a:spLocks noChangeArrowheads="1"/>
          </p:cNvSpPr>
          <p:nvPr/>
        </p:nvSpPr>
        <p:spPr bwMode="auto">
          <a:xfrm>
            <a:off x="1590675" y="2971800"/>
            <a:ext cx="542925" cy="533400"/>
          </a:xfrm>
          <a:prstGeom prst="smileyFace">
            <a:avLst>
              <a:gd name="adj" fmla="val 4653"/>
            </a:avLst>
          </a:prstGeom>
          <a:solidFill>
            <a:srgbClr val="FF6600"/>
          </a:solidFill>
          <a:ln w="9525">
            <a:solidFill>
              <a:schemeClr val="tx1"/>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490" name="Text Box 26"/>
          <p:cNvSpPr txBox="1">
            <a:spLocks noChangeArrowheads="1"/>
          </p:cNvSpPr>
          <p:nvPr/>
        </p:nvSpPr>
        <p:spPr bwMode="auto">
          <a:xfrm>
            <a:off x="598488" y="3021013"/>
            <a:ext cx="1093787" cy="457200"/>
          </a:xfrm>
          <a:prstGeom prst="rect">
            <a:avLst/>
          </a:prstGeom>
          <a:noFill/>
          <a:ln w="9525">
            <a:noFill/>
            <a:miter lim="800000"/>
            <a:headEnd/>
            <a:tailEnd/>
          </a:ln>
          <a:effectLst>
            <a:outerShdw dist="35921" dir="2700000" algn="ctr" rotWithShape="0">
              <a:schemeClr val="bg1"/>
            </a:outerShdw>
          </a:effectLst>
        </p:spPr>
        <p:txBody>
          <a:bodyPr>
            <a:spAutoFit/>
          </a:bodyPr>
          <a:lstStyle/>
          <a:p>
            <a:pPr>
              <a:defRPr/>
            </a:pPr>
            <a:r>
              <a:rPr lang="ja-JP" altLang="en-US" sz="2400" b="1">
                <a:latin typeface="Times New Roman" pitchFamily="18" charset="0"/>
              </a:rPr>
              <a:t>女子</a:t>
            </a:r>
            <a:endParaRPr lang="ja-JP" altLang="en-US" sz="2000" b="1">
              <a:latin typeface="Times New Roman" pitchFamily="18" charset="0"/>
            </a:endParaRPr>
          </a:p>
        </p:txBody>
      </p:sp>
      <p:sp>
        <p:nvSpPr>
          <p:cNvPr id="190491" name="Text Box 27"/>
          <p:cNvSpPr txBox="1">
            <a:spLocks noChangeArrowheads="1"/>
          </p:cNvSpPr>
          <p:nvPr/>
        </p:nvSpPr>
        <p:spPr bwMode="auto">
          <a:xfrm>
            <a:off x="684213" y="6096000"/>
            <a:ext cx="6945312" cy="641350"/>
          </a:xfrm>
          <a:prstGeom prst="rect">
            <a:avLst/>
          </a:prstGeom>
          <a:noFill/>
          <a:ln w="9525">
            <a:noFill/>
            <a:miter lim="800000"/>
            <a:headEnd/>
            <a:tailEnd/>
          </a:ln>
        </p:spPr>
        <p:txBody>
          <a:bodyPr>
            <a:spAutoFit/>
          </a:bodyPr>
          <a:lstStyle/>
          <a:p>
            <a:r>
              <a:rPr lang="ja-JP" altLang="en-US" sz="3200" b="1">
                <a:latin typeface="Times New Roman" pitchFamily="18" charset="0"/>
              </a:rPr>
              <a:t>しかし、</a:t>
            </a:r>
            <a:r>
              <a:rPr lang="ja-JP" altLang="en-US" sz="3600" b="1">
                <a:solidFill>
                  <a:srgbClr val="FF0000"/>
                </a:solidFill>
                <a:latin typeface="Times New Roman" pitchFamily="18" charset="0"/>
              </a:rPr>
              <a:t>症状がなくても、うつります</a:t>
            </a:r>
            <a:r>
              <a:rPr lang="en-US" altLang="ja-JP" sz="3600" b="1">
                <a:solidFill>
                  <a:srgbClr val="FF0000"/>
                </a:solidFill>
                <a:latin typeface="Times New Roman" pitchFamily="18" charset="0"/>
              </a:rPr>
              <a:t>!</a:t>
            </a:r>
          </a:p>
        </p:txBody>
      </p:sp>
      <p:sp>
        <p:nvSpPr>
          <p:cNvPr id="190492" name="Text Box 28"/>
          <p:cNvSpPr txBox="1">
            <a:spLocks noChangeArrowheads="1"/>
          </p:cNvSpPr>
          <p:nvPr/>
        </p:nvSpPr>
        <p:spPr bwMode="auto">
          <a:xfrm>
            <a:off x="3095625" y="5105400"/>
            <a:ext cx="5302250" cy="91440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ja-JP" altLang="en-US" sz="4000">
                <a:solidFill>
                  <a:srgbClr val="FF6600"/>
                </a:solidFill>
                <a:latin typeface="Times New Roman" pitchFamily="18" charset="0"/>
                <a:ea typeface="HGPｺﾞｼｯｸE" pitchFamily="50" charset="-128"/>
              </a:rPr>
              <a:t>症状が</a:t>
            </a:r>
            <a:r>
              <a:rPr lang="ja-JP" altLang="en-US" sz="5400">
                <a:solidFill>
                  <a:srgbClr val="FF6600"/>
                </a:solidFill>
                <a:latin typeface="Times New Roman" pitchFamily="18" charset="0"/>
                <a:ea typeface="HGPｺﾞｼｯｸE" pitchFamily="50" charset="-128"/>
              </a:rPr>
              <a:t>ありません</a:t>
            </a:r>
            <a:r>
              <a:rPr lang="ja-JP" altLang="en-US" sz="4000">
                <a:solidFill>
                  <a:srgbClr val="FF6600"/>
                </a:solidFill>
                <a:latin typeface="Times New Roman" pitchFamily="18" charset="0"/>
                <a:ea typeface="HGPｺﾞｼｯｸE" pitchFamily="50" charset="-128"/>
              </a:rPr>
              <a:t>！</a:t>
            </a:r>
          </a:p>
        </p:txBody>
      </p:sp>
      <p:sp>
        <p:nvSpPr>
          <p:cNvPr id="190493" name="Text Box 29"/>
          <p:cNvSpPr txBox="1">
            <a:spLocks noChangeArrowheads="1"/>
          </p:cNvSpPr>
          <p:nvPr/>
        </p:nvSpPr>
        <p:spPr bwMode="auto">
          <a:xfrm>
            <a:off x="609600" y="4724400"/>
            <a:ext cx="4800600" cy="579438"/>
          </a:xfrm>
          <a:prstGeom prst="rect">
            <a:avLst/>
          </a:prstGeom>
          <a:noFill/>
          <a:ln w="9525">
            <a:noFill/>
            <a:miter lim="800000"/>
            <a:headEnd/>
            <a:tailEnd/>
          </a:ln>
          <a:effectLst>
            <a:outerShdw dist="17961" dir="2700000" algn="ctr" rotWithShape="0">
              <a:schemeClr val="tx1"/>
            </a:outerShdw>
          </a:effectLst>
        </p:spPr>
        <p:txBody>
          <a:bodyPr>
            <a:spAutoFit/>
          </a:bodyPr>
          <a:lstStyle/>
          <a:p>
            <a:pPr>
              <a:defRPr/>
            </a:pPr>
            <a:r>
              <a:rPr lang="ja-JP" altLang="en-US" sz="3200" b="1">
                <a:latin typeface="Times New Roman" pitchFamily="18" charset="0"/>
              </a:rPr>
              <a:t>女性の</a:t>
            </a:r>
            <a:r>
              <a:rPr lang="en-US" altLang="ja-JP" sz="3200" b="1">
                <a:latin typeface="Times New Roman" pitchFamily="18" charset="0"/>
              </a:rPr>
              <a:t>80</a:t>
            </a:r>
            <a:r>
              <a:rPr lang="ja-JP" altLang="en-US" sz="3200" b="1">
                <a:latin typeface="Times New Roman" pitchFamily="18" charset="0"/>
              </a:rPr>
              <a:t>％</a:t>
            </a:r>
            <a:r>
              <a:rPr lang="en-US" altLang="ja-JP" sz="3200" b="1">
                <a:latin typeface="Times New Roman" pitchFamily="18" charset="0"/>
              </a:rPr>
              <a:t>,</a:t>
            </a:r>
            <a:r>
              <a:rPr lang="ja-JP" altLang="en-US" sz="3200" b="1">
                <a:latin typeface="Times New Roman" pitchFamily="18" charset="0"/>
              </a:rPr>
              <a:t>男性の</a:t>
            </a:r>
            <a:r>
              <a:rPr lang="en-US" altLang="ja-JP" sz="3200" b="1">
                <a:latin typeface="Times New Roman" pitchFamily="18" charset="0"/>
              </a:rPr>
              <a:t>50</a:t>
            </a:r>
            <a:r>
              <a:rPr lang="ja-JP" altLang="en-US" sz="3200" b="1">
                <a:latin typeface="Times New Roman" pitchFamily="18" charset="0"/>
              </a:rPr>
              <a:t>％は、</a:t>
            </a:r>
          </a:p>
        </p:txBody>
      </p:sp>
      <p:sp>
        <p:nvSpPr>
          <p:cNvPr id="190494" name="Rectangle 30"/>
          <p:cNvSpPr>
            <a:spLocks noChangeArrowheads="1"/>
          </p:cNvSpPr>
          <p:nvPr/>
        </p:nvSpPr>
        <p:spPr bwMode="auto">
          <a:xfrm>
            <a:off x="179388" y="260350"/>
            <a:ext cx="8713787" cy="1349375"/>
          </a:xfrm>
          <a:prstGeom prst="rect">
            <a:avLst/>
          </a:prstGeom>
          <a:noFill/>
          <a:ln w="9525">
            <a:noFill/>
            <a:miter lim="800000"/>
            <a:headEnd/>
            <a:tailEnd/>
          </a:ln>
          <a:effectLst/>
        </p:spPr>
        <p:txBody>
          <a:bodyPr anchor="ctr"/>
          <a:lstStyle/>
          <a:p>
            <a:pPr algn="ctr">
              <a:lnSpc>
                <a:spcPct val="90000"/>
              </a:lnSpc>
              <a:defRPr/>
            </a:pPr>
            <a:r>
              <a:rPr lang="ja-JP" altLang="en-US" sz="4200">
                <a:effectLst>
                  <a:outerShdw blurRad="38100" dist="38100" dir="2700000" algn="tl">
                    <a:srgbClr val="C0C0C0"/>
                  </a:outerShdw>
                </a:effectLst>
                <a:latin typeface="Verdana" pitchFamily="34" charset="0"/>
              </a:rPr>
              <a:t>性感染症にかかったら自分で気づく？</a:t>
            </a:r>
          </a:p>
        </p:txBody>
      </p:sp>
      <p:grpSp>
        <p:nvGrpSpPr>
          <p:cNvPr id="2" name="Group 31"/>
          <p:cNvGrpSpPr>
            <a:grpSpLocks/>
          </p:cNvGrpSpPr>
          <p:nvPr/>
        </p:nvGrpSpPr>
        <p:grpSpPr bwMode="auto">
          <a:xfrm>
            <a:off x="2809875" y="2852738"/>
            <a:ext cx="6207125" cy="1643062"/>
            <a:chOff x="1770" y="1797"/>
            <a:chExt cx="3910" cy="1035"/>
          </a:xfrm>
        </p:grpSpPr>
        <p:grpSp>
          <p:nvGrpSpPr>
            <p:cNvPr id="3104" name="Group 32"/>
            <p:cNvGrpSpPr>
              <a:grpSpLocks/>
            </p:cNvGrpSpPr>
            <p:nvPr/>
          </p:nvGrpSpPr>
          <p:grpSpPr bwMode="auto">
            <a:xfrm>
              <a:off x="2929" y="2467"/>
              <a:ext cx="2751" cy="365"/>
              <a:chOff x="2929" y="2467"/>
              <a:chExt cx="2751" cy="365"/>
            </a:xfrm>
          </p:grpSpPr>
          <p:sp>
            <p:nvSpPr>
              <p:cNvPr id="190497" name="Text Box 33"/>
              <p:cNvSpPr txBox="1">
                <a:spLocks noChangeArrowheads="1"/>
              </p:cNvSpPr>
              <p:nvPr/>
            </p:nvSpPr>
            <p:spPr bwMode="auto">
              <a:xfrm>
                <a:off x="4848" y="2467"/>
                <a:ext cx="832" cy="365"/>
              </a:xfrm>
              <a:prstGeom prst="rect">
                <a:avLst/>
              </a:prstGeom>
              <a:noFill/>
              <a:ln w="9525">
                <a:noFill/>
                <a:miter lim="800000"/>
                <a:headEnd/>
                <a:tailEnd/>
              </a:ln>
              <a:effectLst>
                <a:outerShdw dist="35921" dir="2700000" algn="ctr" rotWithShape="0">
                  <a:schemeClr val="bg1"/>
                </a:outerShdw>
              </a:effectLst>
            </p:spPr>
            <p:txBody>
              <a:bodyPr>
                <a:spAutoFit/>
              </a:bodyPr>
              <a:lstStyle/>
              <a:p>
                <a:pPr>
                  <a:defRPr/>
                </a:pPr>
                <a:r>
                  <a:rPr lang="ja-JP" altLang="en-US" sz="3200" b="1">
                    <a:latin typeface="Times New Roman" pitchFamily="18" charset="0"/>
                  </a:rPr>
                  <a:t>５０％</a:t>
                </a:r>
              </a:p>
            </p:txBody>
          </p:sp>
          <p:grpSp>
            <p:nvGrpSpPr>
              <p:cNvPr id="3106" name="Group 34"/>
              <p:cNvGrpSpPr>
                <a:grpSpLocks/>
              </p:cNvGrpSpPr>
              <p:nvPr/>
            </p:nvGrpSpPr>
            <p:grpSpPr bwMode="auto">
              <a:xfrm>
                <a:off x="2929" y="2496"/>
                <a:ext cx="1877" cy="336"/>
                <a:chOff x="2923" y="2352"/>
                <a:chExt cx="1877" cy="336"/>
              </a:xfrm>
            </p:grpSpPr>
            <p:sp>
              <p:nvSpPr>
                <p:cNvPr id="190499" name="AutoShape 35" descr="セーム皮"/>
                <p:cNvSpPr>
                  <a:spLocks noChangeArrowheads="1"/>
                </p:cNvSpPr>
                <p:nvPr/>
              </p:nvSpPr>
              <p:spPr bwMode="auto">
                <a:xfrm>
                  <a:off x="3691" y="2352"/>
                  <a:ext cx="341" cy="336"/>
                </a:xfrm>
                <a:prstGeom prst="smileyFace">
                  <a:avLst>
                    <a:gd name="adj" fmla="val 4653"/>
                  </a:avLst>
                </a:prstGeom>
                <a:blipFill dpi="0" rotWithShape="0">
                  <a:blip r:embed="rId3" cstate="print"/>
                  <a:srcRect/>
                  <a:tile tx="0" ty="0" sx="100000" sy="100000" flip="none" algn="tl"/>
                </a:blipFill>
                <a:ln w="9525">
                  <a:solidFill>
                    <a:srgbClr val="969696"/>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500" name="AutoShape 36" descr="セーム皮"/>
                <p:cNvSpPr>
                  <a:spLocks noChangeArrowheads="1"/>
                </p:cNvSpPr>
                <p:nvPr/>
              </p:nvSpPr>
              <p:spPr bwMode="auto">
                <a:xfrm>
                  <a:off x="4075" y="2352"/>
                  <a:ext cx="341" cy="336"/>
                </a:xfrm>
                <a:prstGeom prst="smileyFace">
                  <a:avLst>
                    <a:gd name="adj" fmla="val 4653"/>
                  </a:avLst>
                </a:prstGeom>
                <a:blipFill dpi="0" rotWithShape="0">
                  <a:blip r:embed="rId3" cstate="print"/>
                  <a:srcRect/>
                  <a:tile tx="0" ty="0" sx="100000" sy="100000" flip="none" algn="tl"/>
                </a:blipFill>
                <a:ln w="9525">
                  <a:solidFill>
                    <a:srgbClr val="969696"/>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501" name="AutoShape 37" descr="セーム皮"/>
                <p:cNvSpPr>
                  <a:spLocks noChangeArrowheads="1"/>
                </p:cNvSpPr>
                <p:nvPr/>
              </p:nvSpPr>
              <p:spPr bwMode="auto">
                <a:xfrm>
                  <a:off x="4459" y="2352"/>
                  <a:ext cx="341" cy="336"/>
                </a:xfrm>
                <a:prstGeom prst="smileyFace">
                  <a:avLst>
                    <a:gd name="adj" fmla="val 4653"/>
                  </a:avLst>
                </a:prstGeom>
                <a:blipFill dpi="0" rotWithShape="0">
                  <a:blip r:embed="rId3" cstate="print"/>
                  <a:srcRect/>
                  <a:tile tx="0" ty="0" sx="100000" sy="100000" flip="none" algn="tl"/>
                </a:blipFill>
                <a:ln w="9525">
                  <a:solidFill>
                    <a:srgbClr val="969696"/>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502" name="AutoShape 38" descr="セーム皮"/>
                <p:cNvSpPr>
                  <a:spLocks noChangeArrowheads="1"/>
                </p:cNvSpPr>
                <p:nvPr/>
              </p:nvSpPr>
              <p:spPr bwMode="auto">
                <a:xfrm>
                  <a:off x="3307" y="2352"/>
                  <a:ext cx="341" cy="336"/>
                </a:xfrm>
                <a:prstGeom prst="smileyFace">
                  <a:avLst>
                    <a:gd name="adj" fmla="val 4653"/>
                  </a:avLst>
                </a:prstGeom>
                <a:blipFill dpi="0" rotWithShape="0">
                  <a:blip r:embed="rId3" cstate="print"/>
                  <a:srcRect/>
                  <a:tile tx="0" ty="0" sx="100000" sy="100000" flip="none" algn="tl"/>
                </a:blipFill>
                <a:ln w="9525">
                  <a:solidFill>
                    <a:srgbClr val="969696"/>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503" name="AutoShape 39" descr="セーム皮"/>
                <p:cNvSpPr>
                  <a:spLocks noChangeArrowheads="1"/>
                </p:cNvSpPr>
                <p:nvPr/>
              </p:nvSpPr>
              <p:spPr bwMode="auto">
                <a:xfrm>
                  <a:off x="2923" y="2352"/>
                  <a:ext cx="341" cy="336"/>
                </a:xfrm>
                <a:prstGeom prst="smileyFace">
                  <a:avLst>
                    <a:gd name="adj" fmla="val 4653"/>
                  </a:avLst>
                </a:prstGeom>
                <a:blipFill dpi="0" rotWithShape="0">
                  <a:blip r:embed="rId3" cstate="print"/>
                  <a:srcRect/>
                  <a:tile tx="0" ty="0" sx="100000" sy="100000" flip="none" algn="tl"/>
                </a:blipFill>
                <a:ln w="9525">
                  <a:solidFill>
                    <a:srgbClr val="969696"/>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grpSp>
        </p:grpSp>
        <p:grpSp>
          <p:nvGrpSpPr>
            <p:cNvPr id="3112" name="Group 40"/>
            <p:cNvGrpSpPr>
              <a:grpSpLocks/>
            </p:cNvGrpSpPr>
            <p:nvPr/>
          </p:nvGrpSpPr>
          <p:grpSpPr bwMode="auto">
            <a:xfrm>
              <a:off x="1770" y="1797"/>
              <a:ext cx="3890" cy="411"/>
              <a:chOff x="1770" y="1797"/>
              <a:chExt cx="3890" cy="411"/>
            </a:xfrm>
          </p:grpSpPr>
          <p:sp>
            <p:nvSpPr>
              <p:cNvPr id="190505" name="Text Box 41"/>
              <p:cNvSpPr txBox="1">
                <a:spLocks noChangeArrowheads="1"/>
              </p:cNvSpPr>
              <p:nvPr/>
            </p:nvSpPr>
            <p:spPr bwMode="auto">
              <a:xfrm>
                <a:off x="4828" y="1797"/>
                <a:ext cx="832" cy="365"/>
              </a:xfrm>
              <a:prstGeom prst="rect">
                <a:avLst/>
              </a:prstGeom>
              <a:noFill/>
              <a:ln w="9525">
                <a:noFill/>
                <a:miter lim="800000"/>
                <a:headEnd/>
                <a:tailEnd/>
              </a:ln>
              <a:effectLst>
                <a:outerShdw dist="35921" dir="2700000" algn="ctr" rotWithShape="0">
                  <a:schemeClr val="bg1"/>
                </a:outerShdw>
              </a:effectLst>
            </p:spPr>
            <p:txBody>
              <a:bodyPr>
                <a:spAutoFit/>
              </a:bodyPr>
              <a:lstStyle/>
              <a:p>
                <a:pPr>
                  <a:defRPr/>
                </a:pPr>
                <a:r>
                  <a:rPr lang="ja-JP" altLang="en-US" sz="3200" b="1">
                    <a:latin typeface="Times New Roman" pitchFamily="18" charset="0"/>
                  </a:rPr>
                  <a:t>８０％</a:t>
                </a:r>
              </a:p>
            </p:txBody>
          </p:sp>
          <p:grpSp>
            <p:nvGrpSpPr>
              <p:cNvPr id="3114" name="Group 42"/>
              <p:cNvGrpSpPr>
                <a:grpSpLocks/>
              </p:cNvGrpSpPr>
              <p:nvPr/>
            </p:nvGrpSpPr>
            <p:grpSpPr bwMode="auto">
              <a:xfrm>
                <a:off x="1770" y="1872"/>
                <a:ext cx="3030" cy="336"/>
                <a:chOff x="1770" y="1872"/>
                <a:chExt cx="3030" cy="336"/>
              </a:xfrm>
            </p:grpSpPr>
            <p:sp>
              <p:nvSpPr>
                <p:cNvPr id="190507" name="AutoShape 43" descr="セーム皮"/>
                <p:cNvSpPr>
                  <a:spLocks noChangeArrowheads="1"/>
                </p:cNvSpPr>
                <p:nvPr/>
              </p:nvSpPr>
              <p:spPr bwMode="auto">
                <a:xfrm>
                  <a:off x="1770" y="1872"/>
                  <a:ext cx="342" cy="336"/>
                </a:xfrm>
                <a:prstGeom prst="smileyFace">
                  <a:avLst>
                    <a:gd name="adj" fmla="val 4653"/>
                  </a:avLst>
                </a:prstGeom>
                <a:blipFill dpi="0" rotWithShape="0">
                  <a:blip r:embed="rId3" cstate="print"/>
                  <a:srcRect/>
                  <a:tile tx="0" ty="0" sx="100000" sy="100000" flip="none" algn="tl"/>
                </a:blipFill>
                <a:ln w="9525">
                  <a:solidFill>
                    <a:srgbClr val="969696"/>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508" name="AutoShape 44" descr="セーム皮"/>
                <p:cNvSpPr>
                  <a:spLocks noChangeArrowheads="1"/>
                </p:cNvSpPr>
                <p:nvPr/>
              </p:nvSpPr>
              <p:spPr bwMode="auto">
                <a:xfrm>
                  <a:off x="2154" y="1872"/>
                  <a:ext cx="342" cy="336"/>
                </a:xfrm>
                <a:prstGeom prst="smileyFace">
                  <a:avLst>
                    <a:gd name="adj" fmla="val 4653"/>
                  </a:avLst>
                </a:prstGeom>
                <a:blipFill dpi="0" rotWithShape="0">
                  <a:blip r:embed="rId3" cstate="print"/>
                  <a:srcRect/>
                  <a:tile tx="0" ty="0" sx="100000" sy="100000" flip="none" algn="tl"/>
                </a:blipFill>
                <a:ln w="9525">
                  <a:solidFill>
                    <a:srgbClr val="969696"/>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509" name="AutoShape 45" descr="セーム皮"/>
                <p:cNvSpPr>
                  <a:spLocks noChangeArrowheads="1"/>
                </p:cNvSpPr>
                <p:nvPr/>
              </p:nvSpPr>
              <p:spPr bwMode="auto">
                <a:xfrm>
                  <a:off x="2538" y="1872"/>
                  <a:ext cx="342" cy="336"/>
                </a:xfrm>
                <a:prstGeom prst="smileyFace">
                  <a:avLst>
                    <a:gd name="adj" fmla="val 4653"/>
                  </a:avLst>
                </a:prstGeom>
                <a:blipFill dpi="0" rotWithShape="0">
                  <a:blip r:embed="rId3" cstate="print"/>
                  <a:srcRect/>
                  <a:tile tx="0" ty="0" sx="100000" sy="100000" flip="none" algn="tl"/>
                </a:blipFill>
                <a:ln w="9525">
                  <a:solidFill>
                    <a:srgbClr val="969696"/>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510" name="AutoShape 46" descr="セーム皮"/>
                <p:cNvSpPr>
                  <a:spLocks noChangeArrowheads="1"/>
                </p:cNvSpPr>
                <p:nvPr/>
              </p:nvSpPr>
              <p:spPr bwMode="auto">
                <a:xfrm>
                  <a:off x="2922" y="1872"/>
                  <a:ext cx="342" cy="336"/>
                </a:xfrm>
                <a:prstGeom prst="smileyFace">
                  <a:avLst>
                    <a:gd name="adj" fmla="val 4653"/>
                  </a:avLst>
                </a:prstGeom>
                <a:blipFill dpi="0" rotWithShape="0">
                  <a:blip r:embed="rId3" cstate="print"/>
                  <a:srcRect/>
                  <a:tile tx="0" ty="0" sx="100000" sy="100000" flip="none" algn="tl"/>
                </a:blipFill>
                <a:ln w="9525">
                  <a:solidFill>
                    <a:srgbClr val="969696"/>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511" name="AutoShape 47" descr="セーム皮"/>
                <p:cNvSpPr>
                  <a:spLocks noChangeArrowheads="1"/>
                </p:cNvSpPr>
                <p:nvPr/>
              </p:nvSpPr>
              <p:spPr bwMode="auto">
                <a:xfrm>
                  <a:off x="3306" y="1872"/>
                  <a:ext cx="342" cy="336"/>
                </a:xfrm>
                <a:prstGeom prst="smileyFace">
                  <a:avLst>
                    <a:gd name="adj" fmla="val 4653"/>
                  </a:avLst>
                </a:prstGeom>
                <a:blipFill dpi="0" rotWithShape="0">
                  <a:blip r:embed="rId3" cstate="print"/>
                  <a:srcRect/>
                  <a:tile tx="0" ty="0" sx="100000" sy="100000" flip="none" algn="tl"/>
                </a:blipFill>
                <a:ln w="9525">
                  <a:solidFill>
                    <a:srgbClr val="969696"/>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512" name="AutoShape 48" descr="セーム皮"/>
                <p:cNvSpPr>
                  <a:spLocks noChangeArrowheads="1"/>
                </p:cNvSpPr>
                <p:nvPr/>
              </p:nvSpPr>
              <p:spPr bwMode="auto">
                <a:xfrm>
                  <a:off x="3690" y="1872"/>
                  <a:ext cx="342" cy="336"/>
                </a:xfrm>
                <a:prstGeom prst="smileyFace">
                  <a:avLst>
                    <a:gd name="adj" fmla="val 4653"/>
                  </a:avLst>
                </a:prstGeom>
                <a:blipFill dpi="0" rotWithShape="0">
                  <a:blip r:embed="rId3" cstate="print"/>
                  <a:srcRect/>
                  <a:tile tx="0" ty="0" sx="100000" sy="100000" flip="none" algn="tl"/>
                </a:blipFill>
                <a:ln w="9525">
                  <a:solidFill>
                    <a:srgbClr val="969696"/>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513" name="AutoShape 49" descr="セーム皮"/>
                <p:cNvSpPr>
                  <a:spLocks noChangeArrowheads="1"/>
                </p:cNvSpPr>
                <p:nvPr/>
              </p:nvSpPr>
              <p:spPr bwMode="auto">
                <a:xfrm>
                  <a:off x="4074" y="1872"/>
                  <a:ext cx="342" cy="336"/>
                </a:xfrm>
                <a:prstGeom prst="smileyFace">
                  <a:avLst>
                    <a:gd name="adj" fmla="val 4653"/>
                  </a:avLst>
                </a:prstGeom>
                <a:blipFill dpi="0" rotWithShape="0">
                  <a:blip r:embed="rId3" cstate="print"/>
                  <a:srcRect/>
                  <a:tile tx="0" ty="0" sx="100000" sy="100000" flip="none" algn="tl"/>
                </a:blipFill>
                <a:ln w="9525">
                  <a:solidFill>
                    <a:srgbClr val="969696"/>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sp>
              <p:nvSpPr>
                <p:cNvPr id="190514" name="AutoShape 50" descr="セーム皮"/>
                <p:cNvSpPr>
                  <a:spLocks noChangeArrowheads="1"/>
                </p:cNvSpPr>
                <p:nvPr/>
              </p:nvSpPr>
              <p:spPr bwMode="auto">
                <a:xfrm>
                  <a:off x="4458" y="1872"/>
                  <a:ext cx="342" cy="336"/>
                </a:xfrm>
                <a:prstGeom prst="smileyFace">
                  <a:avLst>
                    <a:gd name="adj" fmla="val 4653"/>
                  </a:avLst>
                </a:prstGeom>
                <a:blipFill dpi="0" rotWithShape="0">
                  <a:blip r:embed="rId3" cstate="print"/>
                  <a:srcRect/>
                  <a:tile tx="0" ty="0" sx="100000" sy="100000" flip="none" algn="tl"/>
                </a:blipFill>
                <a:ln w="9525">
                  <a:solidFill>
                    <a:srgbClr val="969696"/>
                  </a:solidFill>
                  <a:round/>
                  <a:headEnd/>
                  <a:tailEnd/>
                </a:ln>
                <a:effectLst>
                  <a:outerShdw dist="35921" dir="2700000" algn="ctr" rotWithShape="0">
                    <a:schemeClr val="bg1"/>
                  </a:outerShdw>
                </a:effectLst>
              </p:spPr>
              <p:txBody>
                <a:bodyPr wrap="none" anchor="ctr"/>
                <a:lstStyle/>
                <a:p>
                  <a:pPr>
                    <a:defRPr/>
                  </a:pPr>
                  <a:endParaRPr lang="ja-JP" altLang="en-US">
                    <a:latin typeface="Verdana" pitchFamily="34" charset="0"/>
                    <a:ea typeface="HG創英角ﾎﾟｯﾌﾟ体" pitchFamily="49" charset="-128"/>
                  </a:endParaRPr>
                </a:p>
              </p:txBody>
            </p:sp>
          </p:grpSp>
        </p:grpSp>
      </p:grpSp>
      <p:grpSp>
        <p:nvGrpSpPr>
          <p:cNvPr id="7" name="Group 51"/>
          <p:cNvGrpSpPr>
            <a:grpSpLocks/>
          </p:cNvGrpSpPr>
          <p:nvPr/>
        </p:nvGrpSpPr>
        <p:grpSpPr bwMode="auto">
          <a:xfrm>
            <a:off x="1728788" y="3429000"/>
            <a:ext cx="5402262" cy="641350"/>
            <a:chOff x="1089" y="2160"/>
            <a:chExt cx="3403" cy="404"/>
          </a:xfrm>
        </p:grpSpPr>
        <p:sp>
          <p:nvSpPr>
            <p:cNvPr id="190516" name="Text Box 52"/>
            <p:cNvSpPr txBox="1">
              <a:spLocks noChangeArrowheads="1"/>
            </p:cNvSpPr>
            <p:nvPr/>
          </p:nvSpPr>
          <p:spPr bwMode="auto">
            <a:xfrm>
              <a:off x="1089" y="2160"/>
              <a:ext cx="1424" cy="288"/>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defRPr/>
              </a:pPr>
              <a:r>
                <a:rPr lang="ja-JP" altLang="en-US" sz="2400" b="1">
                  <a:solidFill>
                    <a:srgbClr val="FF6600"/>
                  </a:solidFill>
                  <a:latin typeface="Fillmore" pitchFamily="2" charset="0"/>
                </a:rPr>
                <a:t>症状あり</a:t>
              </a:r>
            </a:p>
          </p:txBody>
        </p:sp>
        <p:sp>
          <p:nvSpPr>
            <p:cNvPr id="3125" name="Text Box 53"/>
            <p:cNvSpPr txBox="1">
              <a:spLocks noChangeArrowheads="1"/>
            </p:cNvSpPr>
            <p:nvPr/>
          </p:nvSpPr>
          <p:spPr bwMode="auto">
            <a:xfrm>
              <a:off x="3068" y="2160"/>
              <a:ext cx="1424" cy="404"/>
            </a:xfrm>
            <a:prstGeom prst="rect">
              <a:avLst/>
            </a:prstGeom>
            <a:noFill/>
            <a:ln w="9525">
              <a:noFill/>
              <a:miter lim="800000"/>
              <a:headEnd/>
              <a:tailEnd/>
            </a:ln>
          </p:spPr>
          <p:txBody>
            <a:bodyPr>
              <a:spAutoFit/>
            </a:bodyPr>
            <a:lstStyle/>
            <a:p>
              <a:pPr>
                <a:spcBef>
                  <a:spcPct val="50000"/>
                </a:spcBef>
              </a:pPr>
              <a:r>
                <a:rPr lang="ja-JP" altLang="en-US" sz="3600" b="1">
                  <a:latin typeface="Fillmore" pitchFamily="2" charset="0"/>
                </a:rPr>
                <a:t>症状なし</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500"/>
                                  </p:stCondLst>
                                  <p:iterate type="lt">
                                    <p:tmPct val="100000"/>
                                  </p:iterate>
                                  <p:childTnLst>
                                    <p:set>
                                      <p:cBhvr>
                                        <p:cTn id="13" dur="1" fill="hold">
                                          <p:stCondLst>
                                            <p:cond delay="0"/>
                                          </p:stCondLst>
                                        </p:cTn>
                                        <p:tgtEl>
                                          <p:spTgt spid="190493"/>
                                        </p:tgtEl>
                                        <p:attrNameLst>
                                          <p:attrName>style.visibility</p:attrName>
                                        </p:attrNameLst>
                                      </p:cBhvr>
                                      <p:to>
                                        <p:strVal val="visible"/>
                                      </p:to>
                                    </p:set>
                                    <p:animEffect transition="in" filter="wipe(left)">
                                      <p:cBhvr>
                                        <p:cTn id="14" dur="75"/>
                                        <p:tgtEl>
                                          <p:spTgt spid="190493"/>
                                        </p:tgtEl>
                                      </p:cBhvr>
                                    </p:animEffect>
                                  </p:childTnLst>
                                </p:cTn>
                              </p:par>
                            </p:childTnLst>
                          </p:cTn>
                        </p:par>
                        <p:par>
                          <p:cTn id="15" fill="hold">
                            <p:stCondLst>
                              <p:cond delay="2125"/>
                            </p:stCondLst>
                            <p:childTnLst>
                              <p:par>
                                <p:cTn id="16" presetID="1" presetClass="entr" presetSubtype="0" fill="hold" grpId="0" nodeType="afterEffect">
                                  <p:stCondLst>
                                    <p:cond delay="0"/>
                                  </p:stCondLst>
                                  <p:iterate type="lt">
                                    <p:tmAbs val="75"/>
                                  </p:iterate>
                                  <p:childTnLst>
                                    <p:set>
                                      <p:cBhvr>
                                        <p:cTn id="17" dur="1" fill="hold">
                                          <p:stCondLst>
                                            <p:cond delay="74"/>
                                          </p:stCondLst>
                                        </p:cTn>
                                        <p:tgtEl>
                                          <p:spTgt spid="190492"/>
                                        </p:tgtEl>
                                        <p:attrNameLst>
                                          <p:attrName>style.visibility</p:attrName>
                                        </p:attrNameLst>
                                      </p:cBhvr>
                                      <p:to>
                                        <p:strVal val="visible"/>
                                      </p:to>
                                    </p:set>
                                  </p:childTnLst>
                                </p:cTn>
                              </p:par>
                            </p:childTnLst>
                          </p:cTn>
                        </p:par>
                        <p:par>
                          <p:cTn id="18" fill="hold">
                            <p:stCondLst>
                              <p:cond delay="2800"/>
                            </p:stCondLst>
                            <p:childTnLst>
                              <p:par>
                                <p:cTn id="19" presetID="9" presetClass="entr" presetSubtype="0" fill="hold" grpId="0" nodeType="afterEffect">
                                  <p:stCondLst>
                                    <p:cond delay="1000"/>
                                  </p:stCondLst>
                                  <p:childTnLst>
                                    <p:set>
                                      <p:cBhvr>
                                        <p:cTn id="20" dur="1" fill="hold">
                                          <p:stCondLst>
                                            <p:cond delay="0"/>
                                          </p:stCondLst>
                                        </p:cTn>
                                        <p:tgtEl>
                                          <p:spTgt spid="190491"/>
                                        </p:tgtEl>
                                        <p:attrNameLst>
                                          <p:attrName>style.visibility</p:attrName>
                                        </p:attrNameLst>
                                      </p:cBhvr>
                                      <p:to>
                                        <p:strVal val="visible"/>
                                      </p:to>
                                    </p:set>
                                    <p:animEffect transition="in" filter="dissolve">
                                      <p:cBhvr>
                                        <p:cTn id="21" dur="500"/>
                                        <p:tgtEl>
                                          <p:spTgt spid="19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1" grpId="0" autoUpdateAnimBg="0"/>
      <p:bldP spid="190492" grpId="0" autoUpdateAnimBg="0"/>
      <p:bldP spid="19049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74650" y="377825"/>
            <a:ext cx="8204200" cy="762000"/>
          </a:xfrm>
          <a:prstGeom prst="rect">
            <a:avLst/>
          </a:prstGeom>
          <a:noFill/>
          <a:ln w="9525">
            <a:noFill/>
            <a:miter lim="800000"/>
            <a:headEnd/>
            <a:tailEnd/>
          </a:ln>
        </p:spPr>
        <p:txBody>
          <a:bodyPr wrap="none">
            <a:spAutoFit/>
          </a:bodyPr>
          <a:lstStyle/>
          <a:p>
            <a:r>
              <a:rPr lang="ja-JP" altLang="en-US" sz="4400">
                <a:latin typeface="Times New Roman" pitchFamily="18" charset="0"/>
              </a:rPr>
              <a:t>性感染症と</a:t>
            </a:r>
            <a:r>
              <a:rPr lang="en-US" altLang="ja-JP" sz="4400">
                <a:latin typeface="ＭＳ Ｐゴシック" pitchFamily="50" charset="-128"/>
              </a:rPr>
              <a:t>HIV</a:t>
            </a:r>
            <a:r>
              <a:rPr lang="en-US" altLang="ja-JP" sz="3200">
                <a:latin typeface="ＭＳ Ｐゴシック" pitchFamily="50" charset="-128"/>
              </a:rPr>
              <a:t>(</a:t>
            </a:r>
            <a:r>
              <a:rPr lang="ja-JP" altLang="en-US" sz="3200">
                <a:latin typeface="ＭＳ Ｐゴシック" pitchFamily="50" charset="-128"/>
              </a:rPr>
              <a:t>エイズウイルス</a:t>
            </a:r>
            <a:r>
              <a:rPr lang="en-US" altLang="ja-JP" sz="3200">
                <a:latin typeface="ＭＳ Ｐゴシック" pitchFamily="50" charset="-128"/>
              </a:rPr>
              <a:t>)</a:t>
            </a:r>
            <a:r>
              <a:rPr lang="ja-JP" altLang="en-US" sz="4400">
                <a:latin typeface="Times New Roman" pitchFamily="18" charset="0"/>
              </a:rPr>
              <a:t>の関係</a:t>
            </a:r>
          </a:p>
        </p:txBody>
      </p:sp>
      <p:sp>
        <p:nvSpPr>
          <p:cNvPr id="6147" name="AutoShape 3"/>
          <p:cNvSpPr>
            <a:spLocks noChangeArrowheads="1"/>
          </p:cNvSpPr>
          <p:nvPr/>
        </p:nvSpPr>
        <p:spPr bwMode="auto">
          <a:xfrm>
            <a:off x="2776538" y="1600200"/>
            <a:ext cx="1008062" cy="1130300"/>
          </a:xfrm>
          <a:prstGeom prst="smileyFace">
            <a:avLst>
              <a:gd name="adj" fmla="val 4653"/>
            </a:avLst>
          </a:prstGeom>
          <a:noFill/>
          <a:ln w="9525">
            <a:noFill/>
            <a:round/>
            <a:headEnd/>
            <a:tailEnd/>
          </a:ln>
        </p:spPr>
        <p:txBody>
          <a:bodyPr>
            <a:spAutoFit/>
          </a:bodyPr>
          <a:lstStyle/>
          <a:p>
            <a:endParaRPr lang="en-US" altLang="ja-JP" sz="1600" b="1">
              <a:latin typeface="Times New Roman" pitchFamily="18" charset="0"/>
            </a:endParaRPr>
          </a:p>
          <a:p>
            <a:endParaRPr lang="en-US" altLang="ja-JP" sz="1600" b="1">
              <a:latin typeface="Times New Roman" pitchFamily="18" charset="0"/>
            </a:endParaRPr>
          </a:p>
          <a:p>
            <a:endParaRPr lang="en-US" altLang="ja-JP" sz="1600" b="1">
              <a:latin typeface="Times New Roman" pitchFamily="18" charset="0"/>
            </a:endParaRPr>
          </a:p>
        </p:txBody>
      </p:sp>
      <p:sp>
        <p:nvSpPr>
          <p:cNvPr id="6148" name="Text Box 4"/>
          <p:cNvSpPr txBox="1">
            <a:spLocks noChangeArrowheads="1"/>
          </p:cNvSpPr>
          <p:nvPr/>
        </p:nvSpPr>
        <p:spPr bwMode="auto">
          <a:xfrm>
            <a:off x="1354138" y="3352800"/>
            <a:ext cx="1042987" cy="457200"/>
          </a:xfrm>
          <a:prstGeom prst="rect">
            <a:avLst/>
          </a:prstGeom>
          <a:noFill/>
          <a:ln w="9525">
            <a:noFill/>
            <a:miter lim="800000"/>
            <a:headEnd/>
            <a:tailEnd/>
          </a:ln>
        </p:spPr>
        <p:txBody>
          <a:bodyPr wrap="none">
            <a:spAutoFit/>
          </a:bodyPr>
          <a:lstStyle/>
          <a:p>
            <a:r>
              <a:rPr lang="ja-JP" altLang="en-US" sz="2400" b="1">
                <a:latin typeface="Times New Roman" pitchFamily="18" charset="0"/>
              </a:rPr>
              <a:t>女子も</a:t>
            </a:r>
          </a:p>
        </p:txBody>
      </p:sp>
      <p:sp>
        <p:nvSpPr>
          <p:cNvPr id="6149" name="Text Box 5"/>
          <p:cNvSpPr txBox="1">
            <a:spLocks noChangeArrowheads="1"/>
          </p:cNvSpPr>
          <p:nvPr/>
        </p:nvSpPr>
        <p:spPr bwMode="auto">
          <a:xfrm>
            <a:off x="6007100" y="3733800"/>
            <a:ext cx="2730500" cy="823913"/>
          </a:xfrm>
          <a:prstGeom prst="rect">
            <a:avLst/>
          </a:prstGeom>
          <a:noFill/>
          <a:ln w="9525">
            <a:noFill/>
            <a:miter lim="800000"/>
            <a:headEnd/>
            <a:tailEnd/>
          </a:ln>
        </p:spPr>
        <p:txBody>
          <a:bodyPr>
            <a:spAutoFit/>
          </a:bodyPr>
          <a:lstStyle/>
          <a:p>
            <a:r>
              <a:rPr lang="ja-JP" altLang="en-US" sz="4800" b="1">
                <a:latin typeface="Times New Roman" pitchFamily="18" charset="0"/>
                <a:ea typeface="HGP創英角ﾎﾟｯﾌﾟ体" pitchFamily="50" charset="-128"/>
              </a:rPr>
              <a:t>２－５倍</a:t>
            </a:r>
          </a:p>
        </p:txBody>
      </p:sp>
      <p:sp>
        <p:nvSpPr>
          <p:cNvPr id="6150" name="Text Box 6"/>
          <p:cNvSpPr txBox="1">
            <a:spLocks noChangeArrowheads="1"/>
          </p:cNvSpPr>
          <p:nvPr/>
        </p:nvSpPr>
        <p:spPr bwMode="auto">
          <a:xfrm>
            <a:off x="2166938" y="5578475"/>
            <a:ext cx="4597400" cy="579438"/>
          </a:xfrm>
          <a:prstGeom prst="rect">
            <a:avLst/>
          </a:prstGeom>
          <a:noFill/>
          <a:ln w="9525">
            <a:noFill/>
            <a:miter lim="800000"/>
            <a:headEnd/>
            <a:tailEnd/>
          </a:ln>
        </p:spPr>
        <p:txBody>
          <a:bodyPr wrap="none">
            <a:spAutoFit/>
          </a:bodyPr>
          <a:lstStyle/>
          <a:p>
            <a:r>
              <a:rPr lang="en-US" altLang="ja-JP" sz="3200" b="1">
                <a:latin typeface="Tahoma" pitchFamily="34" charset="0"/>
                <a:ea typeface="HGP創英角ﾎﾟｯﾌﾟ体" pitchFamily="50" charset="-128"/>
              </a:rPr>
              <a:t>HIV</a:t>
            </a:r>
            <a:r>
              <a:rPr lang="ja-JP" altLang="en-US" sz="3200" b="1">
                <a:latin typeface="Times New Roman" pitchFamily="18" charset="0"/>
                <a:ea typeface="HGP創英角ﾎﾟｯﾌﾟ体" pitchFamily="50" charset="-128"/>
              </a:rPr>
              <a:t>に感染しやすくなる。</a:t>
            </a:r>
          </a:p>
        </p:txBody>
      </p:sp>
      <p:sp>
        <p:nvSpPr>
          <p:cNvPr id="6151" name="AutoShape 7"/>
          <p:cNvSpPr>
            <a:spLocks noChangeArrowheads="1"/>
          </p:cNvSpPr>
          <p:nvPr/>
        </p:nvSpPr>
        <p:spPr bwMode="auto">
          <a:xfrm>
            <a:off x="2709863" y="4038600"/>
            <a:ext cx="609600" cy="533400"/>
          </a:xfrm>
          <a:prstGeom prst="triangle">
            <a:avLst>
              <a:gd name="adj" fmla="val 50000"/>
            </a:avLst>
          </a:prstGeom>
          <a:solidFill>
            <a:srgbClr val="3366FF"/>
          </a:solidFill>
          <a:ln w="9525">
            <a:solidFill>
              <a:schemeClr val="tx1"/>
            </a:solidFill>
            <a:miter lim="800000"/>
            <a:headEnd/>
            <a:tailEnd/>
          </a:ln>
        </p:spPr>
        <p:txBody>
          <a:bodyPr wrap="none" anchor="ctr"/>
          <a:lstStyle/>
          <a:p>
            <a:endParaRPr lang="ja-JP" altLang="ja-JP">
              <a:latin typeface="Verdana" pitchFamily="34" charset="0"/>
              <a:ea typeface="HG創英角ﾎﾟｯﾌﾟ体" pitchFamily="49" charset="-128"/>
            </a:endParaRPr>
          </a:p>
        </p:txBody>
      </p:sp>
      <p:sp>
        <p:nvSpPr>
          <p:cNvPr id="6152" name="Text Box 8"/>
          <p:cNvSpPr txBox="1">
            <a:spLocks noChangeArrowheads="1"/>
          </p:cNvSpPr>
          <p:nvPr/>
        </p:nvSpPr>
        <p:spPr bwMode="auto">
          <a:xfrm>
            <a:off x="1354138" y="3886200"/>
            <a:ext cx="1042987" cy="457200"/>
          </a:xfrm>
          <a:prstGeom prst="rect">
            <a:avLst/>
          </a:prstGeom>
          <a:noFill/>
          <a:ln w="9525">
            <a:noFill/>
            <a:miter lim="800000"/>
            <a:headEnd/>
            <a:tailEnd/>
          </a:ln>
        </p:spPr>
        <p:txBody>
          <a:bodyPr wrap="none">
            <a:spAutoFit/>
          </a:bodyPr>
          <a:lstStyle/>
          <a:p>
            <a:r>
              <a:rPr lang="ja-JP" altLang="en-US" sz="2400" b="1">
                <a:latin typeface="Times New Roman" pitchFamily="18" charset="0"/>
              </a:rPr>
              <a:t>男子も</a:t>
            </a:r>
          </a:p>
        </p:txBody>
      </p:sp>
      <p:sp>
        <p:nvSpPr>
          <p:cNvPr id="6153" name="AutoShape 9"/>
          <p:cNvSpPr>
            <a:spLocks noChangeArrowheads="1"/>
          </p:cNvSpPr>
          <p:nvPr/>
        </p:nvSpPr>
        <p:spPr bwMode="auto">
          <a:xfrm>
            <a:off x="3792538" y="3886200"/>
            <a:ext cx="677862" cy="762000"/>
          </a:xfrm>
          <a:prstGeom prst="rightArrow">
            <a:avLst>
              <a:gd name="adj1" fmla="val 50000"/>
              <a:gd name="adj2" fmla="val 25000"/>
            </a:avLst>
          </a:prstGeom>
          <a:solidFill>
            <a:srgbClr val="339966"/>
          </a:solidFill>
          <a:ln w="9525">
            <a:noFill/>
            <a:miter lim="800000"/>
            <a:headEnd/>
            <a:tailEnd/>
          </a:ln>
        </p:spPr>
        <p:txBody>
          <a:bodyPr wrap="none" anchor="ctr"/>
          <a:lstStyle/>
          <a:p>
            <a:endParaRPr lang="ja-JP" altLang="ja-JP">
              <a:latin typeface="Verdana" pitchFamily="34" charset="0"/>
              <a:ea typeface="HG創英角ﾎﾟｯﾌﾟ体" pitchFamily="49" charset="-128"/>
            </a:endParaRPr>
          </a:p>
        </p:txBody>
      </p:sp>
      <p:sp>
        <p:nvSpPr>
          <p:cNvPr id="6154" name="Rectangle 10"/>
          <p:cNvSpPr>
            <a:spLocks noChangeArrowheads="1"/>
          </p:cNvSpPr>
          <p:nvPr/>
        </p:nvSpPr>
        <p:spPr bwMode="auto">
          <a:xfrm>
            <a:off x="752475" y="1916113"/>
            <a:ext cx="7847013" cy="457200"/>
          </a:xfrm>
          <a:prstGeom prst="rect">
            <a:avLst/>
          </a:prstGeom>
          <a:noFill/>
          <a:ln w="9525">
            <a:noFill/>
            <a:miter lim="800000"/>
            <a:headEnd/>
            <a:tailEnd/>
          </a:ln>
        </p:spPr>
        <p:txBody>
          <a:bodyPr>
            <a:spAutoFit/>
          </a:bodyPr>
          <a:lstStyle/>
          <a:p>
            <a:r>
              <a:rPr lang="ja-JP" altLang="en-US" sz="2400" b="1">
                <a:latin typeface="Fillmore" pitchFamily="2" charset="0"/>
              </a:rPr>
              <a:t>クラミジアなど、炎症を起こす性感染症にかかっていると、</a:t>
            </a:r>
          </a:p>
        </p:txBody>
      </p:sp>
      <p:grpSp>
        <p:nvGrpSpPr>
          <p:cNvPr id="2" name="Group 11"/>
          <p:cNvGrpSpPr>
            <a:grpSpLocks/>
          </p:cNvGrpSpPr>
          <p:nvPr/>
        </p:nvGrpSpPr>
        <p:grpSpPr bwMode="auto">
          <a:xfrm>
            <a:off x="4575175" y="3573463"/>
            <a:ext cx="925513" cy="1044575"/>
            <a:chOff x="2807" y="1991"/>
            <a:chExt cx="1152" cy="1301"/>
          </a:xfrm>
        </p:grpSpPr>
        <p:sp>
          <p:nvSpPr>
            <p:cNvPr id="6156" name="AutoShape 12"/>
            <p:cNvSpPr>
              <a:spLocks noChangeArrowheads="1"/>
            </p:cNvSpPr>
            <p:nvPr/>
          </p:nvSpPr>
          <p:spPr bwMode="auto">
            <a:xfrm>
              <a:off x="2807" y="2548"/>
              <a:ext cx="1152" cy="744"/>
            </a:xfrm>
            <a:prstGeom prst="triangle">
              <a:avLst>
                <a:gd name="adj" fmla="val 50000"/>
              </a:avLst>
            </a:prstGeom>
            <a:gradFill rotWithShape="0">
              <a:gsLst>
                <a:gs pos="0">
                  <a:srgbClr val="FFCC99"/>
                </a:gs>
                <a:gs pos="100000">
                  <a:srgbClr val="FF3300"/>
                </a:gs>
              </a:gsLst>
              <a:lin ang="5400000" scaled="1"/>
            </a:gradFill>
            <a:ln w="9525">
              <a:solidFill>
                <a:schemeClr val="tx1"/>
              </a:solidFill>
              <a:miter lim="800000"/>
              <a:headEnd/>
              <a:tailEnd/>
            </a:ln>
          </p:spPr>
          <p:txBody>
            <a:bodyPr wrap="none" anchor="ctr"/>
            <a:lstStyle/>
            <a:p>
              <a:endParaRPr lang="ja-JP" altLang="ja-JP">
                <a:latin typeface="Verdana" pitchFamily="34" charset="0"/>
                <a:ea typeface="HG創英角ﾎﾟｯﾌﾟ体" pitchFamily="49" charset="-128"/>
              </a:endParaRPr>
            </a:p>
          </p:txBody>
        </p:sp>
        <p:sp>
          <p:nvSpPr>
            <p:cNvPr id="6157" name="AutoShape 13"/>
            <p:cNvSpPr>
              <a:spLocks noChangeArrowheads="1"/>
            </p:cNvSpPr>
            <p:nvPr/>
          </p:nvSpPr>
          <p:spPr bwMode="auto">
            <a:xfrm>
              <a:off x="2882" y="1991"/>
              <a:ext cx="1024" cy="744"/>
            </a:xfrm>
            <a:prstGeom prst="smileyFace">
              <a:avLst>
                <a:gd name="adj" fmla="val 4653"/>
              </a:avLst>
            </a:prstGeom>
            <a:solidFill>
              <a:srgbClr val="FFCC99"/>
            </a:solidFill>
            <a:ln w="9525">
              <a:solidFill>
                <a:schemeClr val="tx1"/>
              </a:solidFill>
              <a:round/>
              <a:headEnd/>
              <a:tailEnd/>
            </a:ln>
          </p:spPr>
          <p:txBody>
            <a:bodyPr wrap="none" anchor="ctr"/>
            <a:lstStyle/>
            <a:p>
              <a:endParaRPr lang="ja-JP" altLang="ja-JP">
                <a:latin typeface="Verdana" pitchFamily="34" charset="0"/>
                <a:ea typeface="HG創英角ﾎﾟｯﾌﾟ体" pitchFamily="49" charset="-128"/>
              </a:endParaRPr>
            </a:p>
          </p:txBody>
        </p:sp>
      </p:grpSp>
      <p:sp>
        <p:nvSpPr>
          <p:cNvPr id="6158" name="AutoShape 14"/>
          <p:cNvSpPr>
            <a:spLocks noChangeArrowheads="1"/>
          </p:cNvSpPr>
          <p:nvPr/>
        </p:nvSpPr>
        <p:spPr bwMode="auto">
          <a:xfrm>
            <a:off x="2730500" y="3641725"/>
            <a:ext cx="542925" cy="533400"/>
          </a:xfrm>
          <a:prstGeom prst="smileyFace">
            <a:avLst>
              <a:gd name="adj" fmla="val 4653"/>
            </a:avLst>
          </a:prstGeom>
          <a:solidFill>
            <a:srgbClr val="FFCC99"/>
          </a:solidFill>
          <a:ln w="9525">
            <a:solidFill>
              <a:schemeClr val="tx1"/>
            </a:solidFill>
            <a:round/>
            <a:headEnd/>
            <a:tailEnd/>
          </a:ln>
        </p:spPr>
        <p:txBody>
          <a:bodyPr wrap="none" anchor="ctr"/>
          <a:lstStyle/>
          <a:p>
            <a:endParaRPr lang="ja-JP" altLang="ja-JP">
              <a:latin typeface="Verdana" pitchFamily="34" charset="0"/>
              <a:ea typeface="HG創英角ﾎﾟｯﾌﾟ体" pitchFamily="49" charset="-128"/>
            </a:endParaRPr>
          </a:p>
        </p:txBody>
      </p:sp>
      <p:pic>
        <p:nvPicPr>
          <p:cNvPr id="6159" name="Picture 15" descr="フリー素材・ドクター"/>
          <p:cNvPicPr>
            <a:picLocks noChangeAspect="1" noChangeArrowheads="1"/>
          </p:cNvPicPr>
          <p:nvPr/>
        </p:nvPicPr>
        <p:blipFill>
          <a:blip r:embed="rId3" cstate="print"/>
          <a:srcRect/>
          <a:stretch>
            <a:fillRect/>
          </a:stretch>
        </p:blipFill>
        <p:spPr bwMode="auto">
          <a:xfrm>
            <a:off x="7235825" y="5013325"/>
            <a:ext cx="1728788" cy="16335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3000" fill="hold"/>
                                        <p:tgtEl>
                                          <p:spTgt spid="2"/>
                                        </p:tgtEl>
                                      </p:cBhvr>
                                      <p:by x="300000" y="3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clrChange>
              <a:clrFrom>
                <a:srgbClr val="FFFFFF"/>
              </a:clrFrom>
              <a:clrTo>
                <a:srgbClr val="FFFFFF">
                  <a:alpha val="0"/>
                </a:srgbClr>
              </a:clrTo>
            </a:clrChange>
          </a:blip>
          <a:srcRect l="57045" t="26199" r="25699" b="58748"/>
          <a:stretch>
            <a:fillRect/>
          </a:stretch>
        </p:blipFill>
        <p:spPr bwMode="auto">
          <a:xfrm>
            <a:off x="6189663" y="2332038"/>
            <a:ext cx="1487487" cy="1614487"/>
          </a:xfrm>
          <a:prstGeom prst="rect">
            <a:avLst/>
          </a:prstGeom>
          <a:noFill/>
          <a:ln w="9525">
            <a:noFill/>
            <a:miter lim="800000"/>
            <a:headEnd/>
            <a:tailEnd/>
          </a:ln>
        </p:spPr>
      </p:pic>
      <p:grpSp>
        <p:nvGrpSpPr>
          <p:cNvPr id="2" name="Group 3"/>
          <p:cNvGrpSpPr>
            <a:grpSpLocks/>
          </p:cNvGrpSpPr>
          <p:nvPr/>
        </p:nvGrpSpPr>
        <p:grpSpPr bwMode="auto">
          <a:xfrm>
            <a:off x="7513638" y="2387600"/>
            <a:ext cx="1630362" cy="1325563"/>
            <a:chOff x="4733" y="1507"/>
            <a:chExt cx="1027" cy="835"/>
          </a:xfrm>
        </p:grpSpPr>
        <p:pic>
          <p:nvPicPr>
            <p:cNvPr id="8196" name="Picture 4"/>
            <p:cNvPicPr>
              <a:picLocks noChangeAspect="1" noChangeArrowheads="1"/>
            </p:cNvPicPr>
            <p:nvPr/>
          </p:nvPicPr>
          <p:blipFill>
            <a:blip r:embed="rId3" cstate="print">
              <a:clrChange>
                <a:clrFrom>
                  <a:srgbClr val="FFFFFF"/>
                </a:clrFrom>
                <a:clrTo>
                  <a:srgbClr val="FFFFFF">
                    <a:alpha val="0"/>
                  </a:srgbClr>
                </a:clrTo>
              </a:clrChange>
            </a:blip>
            <a:srcRect l="54033" t="73131" r="22855" b="12419"/>
            <a:stretch>
              <a:fillRect/>
            </a:stretch>
          </p:blipFill>
          <p:spPr bwMode="auto">
            <a:xfrm flipH="1">
              <a:off x="4895" y="1507"/>
              <a:ext cx="865" cy="835"/>
            </a:xfrm>
            <a:prstGeom prst="rect">
              <a:avLst/>
            </a:prstGeom>
            <a:noFill/>
            <a:ln w="9525">
              <a:noFill/>
              <a:miter lim="800000"/>
              <a:headEnd/>
              <a:tailEnd/>
            </a:ln>
          </p:spPr>
        </p:pic>
        <p:sp>
          <p:nvSpPr>
            <p:cNvPr id="8197" name="Line 5"/>
            <p:cNvSpPr>
              <a:spLocks noChangeShapeType="1"/>
            </p:cNvSpPr>
            <p:nvPr/>
          </p:nvSpPr>
          <p:spPr bwMode="auto">
            <a:xfrm>
              <a:off x="4733" y="2160"/>
              <a:ext cx="365" cy="0"/>
            </a:xfrm>
            <a:prstGeom prst="line">
              <a:avLst/>
            </a:prstGeom>
            <a:noFill/>
            <a:ln w="76200">
              <a:solidFill>
                <a:srgbClr val="FF6699"/>
              </a:solidFill>
              <a:round/>
              <a:headEnd/>
              <a:tailEnd/>
            </a:ln>
          </p:spPr>
          <p:txBody>
            <a:bodyPr/>
            <a:lstStyle/>
            <a:p>
              <a:endParaRPr lang="ja-JP" altLang="en-US"/>
            </a:p>
          </p:txBody>
        </p:sp>
      </p:grpSp>
      <p:sp>
        <p:nvSpPr>
          <p:cNvPr id="62470" name="Rectangle 6"/>
          <p:cNvSpPr>
            <a:spLocks noGrp="1" noChangeArrowheads="1"/>
          </p:cNvSpPr>
          <p:nvPr>
            <p:ph type="title" idx="4294967295"/>
          </p:nvPr>
        </p:nvSpPr>
        <p:spPr/>
        <p:txBody>
          <a:bodyPr anchor="b"/>
          <a:lstStyle/>
          <a:p>
            <a:r>
              <a:rPr lang="ja-JP" altLang="en-US">
                <a:effectLst>
                  <a:outerShdw blurRad="38100" dist="38100" dir="2700000" algn="tl">
                    <a:srgbClr val="C0C0C0"/>
                  </a:outerShdw>
                </a:effectLst>
                <a:ea typeface="HGP創英角ﾎﾟｯﾌﾟ体" pitchFamily="50" charset="-128"/>
              </a:rPr>
              <a:t>どこかでつながっているかも</a:t>
            </a:r>
          </a:p>
        </p:txBody>
      </p:sp>
      <p:grpSp>
        <p:nvGrpSpPr>
          <p:cNvPr id="3" name="Group 7"/>
          <p:cNvGrpSpPr>
            <a:grpSpLocks/>
          </p:cNvGrpSpPr>
          <p:nvPr/>
        </p:nvGrpSpPr>
        <p:grpSpPr bwMode="auto">
          <a:xfrm>
            <a:off x="827088" y="1916113"/>
            <a:ext cx="5133975" cy="3597275"/>
            <a:chOff x="290" y="1207"/>
            <a:chExt cx="3234" cy="2266"/>
          </a:xfrm>
        </p:grpSpPr>
        <p:grpSp>
          <p:nvGrpSpPr>
            <p:cNvPr id="8200" name="Group 8"/>
            <p:cNvGrpSpPr>
              <a:grpSpLocks/>
            </p:cNvGrpSpPr>
            <p:nvPr/>
          </p:nvGrpSpPr>
          <p:grpSpPr bwMode="auto">
            <a:xfrm>
              <a:off x="290" y="1207"/>
              <a:ext cx="3234" cy="2266"/>
              <a:chOff x="290" y="1207"/>
              <a:chExt cx="3234" cy="2266"/>
            </a:xfrm>
          </p:grpSpPr>
          <p:sp>
            <p:nvSpPr>
              <p:cNvPr id="62473" name="AutoShape 9"/>
              <p:cNvSpPr>
                <a:spLocks noChangeArrowheads="1"/>
              </p:cNvSpPr>
              <p:nvPr/>
            </p:nvSpPr>
            <p:spPr bwMode="auto">
              <a:xfrm>
                <a:off x="327" y="1207"/>
                <a:ext cx="3197" cy="2266"/>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bg1"/>
                  </a:gs>
                  <a:gs pos="100000">
                    <a:srgbClr val="FF6699"/>
                  </a:gs>
                </a:gsLst>
                <a:path path="shape">
                  <a:fillToRect l="50000" t="50000" r="50000" b="50000"/>
                </a:path>
              </a:gradFill>
              <a:ln w="9525">
                <a:noFill/>
                <a:miter lim="800000"/>
                <a:headEnd/>
                <a:tailEnd/>
              </a:ln>
              <a:effectLst/>
            </p:spPr>
            <p:txBody>
              <a:bodyPr wrap="none" anchor="ctr"/>
              <a:lstStyle/>
              <a:p>
                <a:pPr>
                  <a:defRPr/>
                </a:pPr>
                <a:endParaRPr lang="ja-JP" altLang="en-US">
                  <a:latin typeface="Verdana" pitchFamily="34" charset="0"/>
                  <a:ea typeface="HG創英角ﾎﾟｯﾌﾟ体" pitchFamily="49" charset="-128"/>
                </a:endParaRPr>
              </a:p>
            </p:txBody>
          </p:sp>
          <p:pic>
            <p:nvPicPr>
              <p:cNvPr id="8202" name="Picture 10"/>
              <p:cNvPicPr>
                <a:picLocks noChangeAspect="1" noChangeArrowheads="1"/>
              </p:cNvPicPr>
              <p:nvPr/>
            </p:nvPicPr>
            <p:blipFill>
              <a:blip r:embed="rId3" cstate="print">
                <a:clrChange>
                  <a:clrFrom>
                    <a:srgbClr val="FFFFFF"/>
                  </a:clrFrom>
                  <a:clrTo>
                    <a:srgbClr val="FFFFFF">
                      <a:alpha val="0"/>
                    </a:srgbClr>
                  </a:clrTo>
                </a:clrChange>
                <a:lum bright="6000" contrast="-6000"/>
              </a:blip>
              <a:srcRect l="23167" t="73131" r="53519" b="14825"/>
              <a:stretch>
                <a:fillRect/>
              </a:stretch>
            </p:blipFill>
            <p:spPr bwMode="auto">
              <a:xfrm>
                <a:off x="290" y="1207"/>
                <a:ext cx="1791" cy="1151"/>
              </a:xfrm>
              <a:prstGeom prst="rect">
                <a:avLst/>
              </a:prstGeom>
              <a:noFill/>
              <a:ln w="9525">
                <a:noFill/>
                <a:miter lim="800000"/>
                <a:headEnd/>
                <a:tailEnd/>
              </a:ln>
            </p:spPr>
          </p:pic>
        </p:grpSp>
        <p:pic>
          <p:nvPicPr>
            <p:cNvPr id="8203" name="Picture 11"/>
            <p:cNvPicPr>
              <a:picLocks noChangeAspect="1" noChangeArrowheads="1"/>
            </p:cNvPicPr>
            <p:nvPr/>
          </p:nvPicPr>
          <p:blipFill>
            <a:blip r:embed="rId3" cstate="print">
              <a:clrChange>
                <a:clrFrom>
                  <a:srgbClr val="FFFFFF"/>
                </a:clrFrom>
                <a:clrTo>
                  <a:srgbClr val="FFFFFF">
                    <a:alpha val="0"/>
                  </a:srgbClr>
                </a:clrTo>
              </a:clrChange>
            </a:blip>
            <a:srcRect l="57045" t="11101" r="25699" b="78717"/>
            <a:stretch>
              <a:fillRect/>
            </a:stretch>
          </p:blipFill>
          <p:spPr bwMode="auto">
            <a:xfrm>
              <a:off x="1912" y="1401"/>
              <a:ext cx="1308" cy="960"/>
            </a:xfrm>
            <a:prstGeom prst="rect">
              <a:avLst/>
            </a:prstGeom>
            <a:noFill/>
            <a:ln w="9525">
              <a:noFill/>
              <a:miter lim="800000"/>
              <a:headEnd/>
              <a:tailEnd/>
            </a:ln>
          </p:spPr>
        </p:pic>
      </p:grpSp>
      <p:pic>
        <p:nvPicPr>
          <p:cNvPr id="62476" name="Picture 12"/>
          <p:cNvPicPr>
            <a:picLocks noChangeAspect="1" noChangeArrowheads="1"/>
          </p:cNvPicPr>
          <p:nvPr/>
        </p:nvPicPr>
        <p:blipFill>
          <a:blip r:embed="rId4" cstate="print">
            <a:clrChange>
              <a:clrFrom>
                <a:srgbClr val="FFFFFF"/>
              </a:clrFrom>
              <a:clrTo>
                <a:srgbClr val="FFFFFF">
                  <a:alpha val="0"/>
                </a:srgbClr>
              </a:clrTo>
            </a:clrChange>
          </a:blip>
          <a:srcRect l="25699" t="11101" r="57045" b="78717"/>
          <a:stretch>
            <a:fillRect/>
          </a:stretch>
        </p:blipFill>
        <p:spPr bwMode="auto">
          <a:xfrm>
            <a:off x="3533775" y="2205038"/>
            <a:ext cx="2076450" cy="1524000"/>
          </a:xfrm>
          <a:prstGeom prst="rect">
            <a:avLst/>
          </a:prstGeom>
          <a:noFill/>
          <a:ln w="9525">
            <a:noFill/>
            <a:miter lim="800000"/>
            <a:headEnd/>
            <a:tailEnd/>
          </a:ln>
        </p:spPr>
      </p:pic>
      <p:sp>
        <p:nvSpPr>
          <p:cNvPr id="62477" name="Line 13"/>
          <p:cNvSpPr>
            <a:spLocks noChangeShapeType="1"/>
          </p:cNvSpPr>
          <p:nvPr/>
        </p:nvSpPr>
        <p:spPr bwMode="auto">
          <a:xfrm>
            <a:off x="5013325" y="3429000"/>
            <a:ext cx="1357313" cy="0"/>
          </a:xfrm>
          <a:prstGeom prst="line">
            <a:avLst/>
          </a:prstGeom>
          <a:noFill/>
          <a:ln w="76200">
            <a:solidFill>
              <a:srgbClr val="FF6699"/>
            </a:solidFill>
            <a:round/>
            <a:headEnd/>
            <a:tailEnd/>
          </a:ln>
        </p:spPr>
        <p:txBody>
          <a:bodyPr/>
          <a:lstStyle/>
          <a:p>
            <a:endParaRPr lang="ja-JP" altLang="en-US"/>
          </a:p>
        </p:txBody>
      </p:sp>
      <p:grpSp>
        <p:nvGrpSpPr>
          <p:cNvPr id="5" name="Group 14"/>
          <p:cNvGrpSpPr>
            <a:grpSpLocks/>
          </p:cNvGrpSpPr>
          <p:nvPr/>
        </p:nvGrpSpPr>
        <p:grpSpPr bwMode="auto">
          <a:xfrm>
            <a:off x="5070475" y="3611563"/>
            <a:ext cx="4073525" cy="3246437"/>
            <a:chOff x="3194" y="2275"/>
            <a:chExt cx="2566" cy="2045"/>
          </a:xfrm>
        </p:grpSpPr>
        <p:pic>
          <p:nvPicPr>
            <p:cNvPr id="8207" name="Picture 15"/>
            <p:cNvPicPr>
              <a:picLocks noChangeAspect="1" noChangeArrowheads="1"/>
            </p:cNvPicPr>
            <p:nvPr/>
          </p:nvPicPr>
          <p:blipFill>
            <a:blip r:embed="rId3" cstate="print">
              <a:clrChange>
                <a:clrFrom>
                  <a:srgbClr val="FFFFFF"/>
                </a:clrFrom>
                <a:clrTo>
                  <a:srgbClr val="FFFFFF">
                    <a:alpha val="0"/>
                  </a:srgbClr>
                </a:clrTo>
              </a:clrChange>
            </a:blip>
            <a:srcRect l="86534" t="87766"/>
            <a:stretch>
              <a:fillRect/>
            </a:stretch>
          </p:blipFill>
          <p:spPr bwMode="auto">
            <a:xfrm>
              <a:off x="3371" y="3320"/>
              <a:ext cx="469" cy="530"/>
            </a:xfrm>
            <a:prstGeom prst="rect">
              <a:avLst/>
            </a:prstGeom>
            <a:noFill/>
            <a:ln w="9525">
              <a:noFill/>
              <a:miter lim="800000"/>
              <a:headEnd/>
              <a:tailEnd/>
            </a:ln>
          </p:spPr>
        </p:pic>
        <p:pic>
          <p:nvPicPr>
            <p:cNvPr id="8208" name="Picture 16"/>
            <p:cNvPicPr>
              <a:picLocks noChangeAspect="1" noChangeArrowheads="1"/>
            </p:cNvPicPr>
            <p:nvPr/>
          </p:nvPicPr>
          <p:blipFill>
            <a:blip r:embed="rId3" cstate="print">
              <a:clrChange>
                <a:clrFrom>
                  <a:srgbClr val="FFFFFF"/>
                </a:clrFrom>
                <a:clrTo>
                  <a:srgbClr val="FFFFFF">
                    <a:alpha val="0"/>
                  </a:srgbClr>
                </a:clrTo>
              </a:clrChange>
            </a:blip>
            <a:srcRect l="25264" t="87535" r="53519" b="-647"/>
            <a:stretch>
              <a:fillRect/>
            </a:stretch>
          </p:blipFill>
          <p:spPr bwMode="auto">
            <a:xfrm>
              <a:off x="4118" y="3276"/>
              <a:ext cx="739" cy="568"/>
            </a:xfrm>
            <a:prstGeom prst="rect">
              <a:avLst/>
            </a:prstGeom>
            <a:noFill/>
            <a:ln w="9525">
              <a:noFill/>
              <a:miter lim="800000"/>
              <a:headEnd/>
              <a:tailEnd/>
            </a:ln>
          </p:spPr>
        </p:pic>
        <p:pic>
          <p:nvPicPr>
            <p:cNvPr id="8209" name="Picture 17"/>
            <p:cNvPicPr>
              <a:picLocks noChangeAspect="1" noChangeArrowheads="1"/>
            </p:cNvPicPr>
            <p:nvPr/>
          </p:nvPicPr>
          <p:blipFill>
            <a:blip r:embed="rId3" cstate="print">
              <a:clrChange>
                <a:clrFrom>
                  <a:srgbClr val="FFFFFF"/>
                </a:clrFrom>
                <a:clrTo>
                  <a:srgbClr val="FFFFFF">
                    <a:alpha val="0"/>
                  </a:srgbClr>
                </a:clrTo>
              </a:clrChange>
            </a:blip>
            <a:srcRect l="80733" t="48453" r="-1578" b="38365"/>
            <a:stretch>
              <a:fillRect/>
            </a:stretch>
          </p:blipFill>
          <p:spPr bwMode="auto">
            <a:xfrm>
              <a:off x="4901" y="2509"/>
              <a:ext cx="726" cy="571"/>
            </a:xfrm>
            <a:prstGeom prst="rect">
              <a:avLst/>
            </a:prstGeom>
            <a:noFill/>
            <a:ln w="9525">
              <a:noFill/>
              <a:miter lim="800000"/>
              <a:headEnd/>
              <a:tailEnd/>
            </a:ln>
          </p:spPr>
        </p:pic>
        <p:pic>
          <p:nvPicPr>
            <p:cNvPr id="8210" name="Picture 18"/>
            <p:cNvPicPr>
              <a:picLocks noChangeAspect="1" noChangeArrowheads="1"/>
            </p:cNvPicPr>
            <p:nvPr/>
          </p:nvPicPr>
          <p:blipFill>
            <a:blip r:embed="rId3" cstate="print">
              <a:clrChange>
                <a:clrFrom>
                  <a:srgbClr val="FFFFFF"/>
                </a:clrFrom>
                <a:clrTo>
                  <a:srgbClr val="FFFFFF">
                    <a:alpha val="0"/>
                  </a:srgbClr>
                </a:clrTo>
              </a:clrChange>
            </a:blip>
            <a:srcRect l="80733" t="34602" r="-1578" b="51431"/>
            <a:stretch>
              <a:fillRect/>
            </a:stretch>
          </p:blipFill>
          <p:spPr bwMode="auto">
            <a:xfrm>
              <a:off x="4082" y="2505"/>
              <a:ext cx="726" cy="605"/>
            </a:xfrm>
            <a:prstGeom prst="rect">
              <a:avLst/>
            </a:prstGeom>
            <a:noFill/>
            <a:ln w="9525">
              <a:noFill/>
              <a:miter lim="800000"/>
              <a:headEnd/>
              <a:tailEnd/>
            </a:ln>
          </p:spPr>
        </p:pic>
        <p:pic>
          <p:nvPicPr>
            <p:cNvPr id="8211" name="Picture 19"/>
            <p:cNvPicPr>
              <a:picLocks noChangeAspect="1" noChangeArrowheads="1"/>
            </p:cNvPicPr>
            <p:nvPr/>
          </p:nvPicPr>
          <p:blipFill>
            <a:blip r:embed="rId3" cstate="print">
              <a:clrChange>
                <a:clrFrom>
                  <a:srgbClr val="FFFFFF"/>
                </a:clrFrom>
                <a:clrTo>
                  <a:srgbClr val="FFFFFF">
                    <a:alpha val="0"/>
                  </a:srgbClr>
                </a:clrTo>
              </a:clrChange>
            </a:blip>
            <a:srcRect l="80733" t="18141" r="-5453" b="65398"/>
            <a:stretch>
              <a:fillRect/>
            </a:stretch>
          </p:blipFill>
          <p:spPr bwMode="auto">
            <a:xfrm>
              <a:off x="4899" y="3088"/>
              <a:ext cx="861" cy="713"/>
            </a:xfrm>
            <a:prstGeom prst="rect">
              <a:avLst/>
            </a:prstGeom>
            <a:noFill/>
            <a:ln w="9525">
              <a:noFill/>
              <a:miter lim="800000"/>
              <a:headEnd/>
              <a:tailEnd/>
            </a:ln>
          </p:spPr>
        </p:pic>
        <p:sp>
          <p:nvSpPr>
            <p:cNvPr id="8212" name="Line 20"/>
            <p:cNvSpPr>
              <a:spLocks noChangeShapeType="1"/>
            </p:cNvSpPr>
            <p:nvPr/>
          </p:nvSpPr>
          <p:spPr bwMode="auto">
            <a:xfrm>
              <a:off x="5280" y="2275"/>
              <a:ext cx="0" cy="231"/>
            </a:xfrm>
            <a:prstGeom prst="line">
              <a:avLst/>
            </a:prstGeom>
            <a:noFill/>
            <a:ln w="76200">
              <a:solidFill>
                <a:srgbClr val="FF6699"/>
              </a:solidFill>
              <a:round/>
              <a:headEnd/>
              <a:tailEnd/>
            </a:ln>
          </p:spPr>
          <p:txBody>
            <a:bodyPr/>
            <a:lstStyle/>
            <a:p>
              <a:endParaRPr lang="ja-JP" altLang="en-US"/>
            </a:p>
          </p:txBody>
        </p:sp>
        <p:sp>
          <p:nvSpPr>
            <p:cNvPr id="8213" name="Line 21"/>
            <p:cNvSpPr>
              <a:spLocks noChangeShapeType="1"/>
            </p:cNvSpPr>
            <p:nvPr/>
          </p:nvSpPr>
          <p:spPr bwMode="auto">
            <a:xfrm>
              <a:off x="5280" y="2995"/>
              <a:ext cx="0" cy="231"/>
            </a:xfrm>
            <a:prstGeom prst="line">
              <a:avLst/>
            </a:prstGeom>
            <a:noFill/>
            <a:ln w="76200">
              <a:solidFill>
                <a:srgbClr val="FF6699"/>
              </a:solidFill>
              <a:round/>
              <a:headEnd/>
              <a:tailEnd/>
            </a:ln>
          </p:spPr>
          <p:txBody>
            <a:bodyPr/>
            <a:lstStyle/>
            <a:p>
              <a:endParaRPr lang="ja-JP" altLang="en-US"/>
            </a:p>
          </p:txBody>
        </p:sp>
        <p:sp>
          <p:nvSpPr>
            <p:cNvPr id="8214" name="Line 22"/>
            <p:cNvSpPr>
              <a:spLocks noChangeShapeType="1"/>
            </p:cNvSpPr>
            <p:nvPr/>
          </p:nvSpPr>
          <p:spPr bwMode="auto">
            <a:xfrm>
              <a:off x="4695" y="3533"/>
              <a:ext cx="365" cy="0"/>
            </a:xfrm>
            <a:prstGeom prst="line">
              <a:avLst/>
            </a:prstGeom>
            <a:noFill/>
            <a:ln w="76200">
              <a:solidFill>
                <a:srgbClr val="FF6699"/>
              </a:solidFill>
              <a:round/>
              <a:headEnd/>
              <a:tailEnd/>
            </a:ln>
          </p:spPr>
          <p:txBody>
            <a:bodyPr/>
            <a:lstStyle/>
            <a:p>
              <a:endParaRPr lang="ja-JP" altLang="en-US"/>
            </a:p>
          </p:txBody>
        </p:sp>
        <p:sp>
          <p:nvSpPr>
            <p:cNvPr id="8215" name="Line 23"/>
            <p:cNvSpPr>
              <a:spLocks noChangeShapeType="1"/>
            </p:cNvSpPr>
            <p:nvPr/>
          </p:nvSpPr>
          <p:spPr bwMode="auto">
            <a:xfrm>
              <a:off x="3869" y="3638"/>
              <a:ext cx="365" cy="0"/>
            </a:xfrm>
            <a:prstGeom prst="line">
              <a:avLst/>
            </a:prstGeom>
            <a:noFill/>
            <a:ln w="76200">
              <a:solidFill>
                <a:srgbClr val="FF6699"/>
              </a:solidFill>
              <a:round/>
              <a:headEnd/>
              <a:tailEnd/>
            </a:ln>
          </p:spPr>
          <p:txBody>
            <a:bodyPr/>
            <a:lstStyle/>
            <a:p>
              <a:endParaRPr lang="ja-JP" altLang="en-US"/>
            </a:p>
          </p:txBody>
        </p:sp>
        <p:sp>
          <p:nvSpPr>
            <p:cNvPr id="8216" name="Line 24"/>
            <p:cNvSpPr>
              <a:spLocks noChangeShapeType="1"/>
            </p:cNvSpPr>
            <p:nvPr/>
          </p:nvSpPr>
          <p:spPr bwMode="auto">
            <a:xfrm>
              <a:off x="4675" y="2803"/>
              <a:ext cx="365" cy="0"/>
            </a:xfrm>
            <a:prstGeom prst="line">
              <a:avLst/>
            </a:prstGeom>
            <a:noFill/>
            <a:ln w="76200">
              <a:solidFill>
                <a:srgbClr val="FF6699"/>
              </a:solidFill>
              <a:round/>
              <a:headEnd/>
              <a:tailEnd/>
            </a:ln>
          </p:spPr>
          <p:txBody>
            <a:bodyPr/>
            <a:lstStyle/>
            <a:p>
              <a:endParaRPr lang="ja-JP" altLang="en-US"/>
            </a:p>
          </p:txBody>
        </p:sp>
        <p:sp>
          <p:nvSpPr>
            <p:cNvPr id="8217" name="Line 25"/>
            <p:cNvSpPr>
              <a:spLocks noChangeShapeType="1"/>
            </p:cNvSpPr>
            <p:nvPr/>
          </p:nvSpPr>
          <p:spPr bwMode="auto">
            <a:xfrm>
              <a:off x="3629" y="3723"/>
              <a:ext cx="0" cy="173"/>
            </a:xfrm>
            <a:prstGeom prst="line">
              <a:avLst/>
            </a:prstGeom>
            <a:noFill/>
            <a:ln w="76200">
              <a:solidFill>
                <a:srgbClr val="FF6699"/>
              </a:solidFill>
              <a:round/>
              <a:headEnd/>
              <a:tailEnd/>
            </a:ln>
          </p:spPr>
          <p:txBody>
            <a:bodyPr/>
            <a:lstStyle/>
            <a:p>
              <a:endParaRPr lang="ja-JP" altLang="en-US"/>
            </a:p>
          </p:txBody>
        </p:sp>
        <p:pic>
          <p:nvPicPr>
            <p:cNvPr id="8218" name="Picture 26"/>
            <p:cNvPicPr>
              <a:picLocks noChangeAspect="1" noChangeArrowheads="1"/>
            </p:cNvPicPr>
            <p:nvPr/>
          </p:nvPicPr>
          <p:blipFill>
            <a:blip r:embed="rId3" cstate="print">
              <a:clrChange>
                <a:clrFrom>
                  <a:srgbClr val="FFFFFF"/>
                </a:clrFrom>
                <a:clrTo>
                  <a:srgbClr val="FFFFFF">
                    <a:alpha val="0"/>
                  </a:srgbClr>
                </a:clrTo>
              </a:clrChange>
            </a:blip>
            <a:srcRect l="23337" t="12209" r="51598" b="76479"/>
            <a:stretch>
              <a:fillRect/>
            </a:stretch>
          </p:blipFill>
          <p:spPr bwMode="auto">
            <a:xfrm>
              <a:off x="3194" y="3830"/>
              <a:ext cx="873" cy="490"/>
            </a:xfrm>
            <a:prstGeom prst="rect">
              <a:avLst/>
            </a:prstGeom>
            <a:noFill/>
            <a:ln w="9525">
              <a:noFill/>
              <a:miter lim="800000"/>
              <a:headEnd/>
              <a:tailEnd/>
            </a:ln>
          </p:spPr>
        </p:pic>
      </p:grpSp>
      <p:pic>
        <p:nvPicPr>
          <p:cNvPr id="62491" name="Picture 27"/>
          <p:cNvPicPr>
            <a:picLocks noChangeAspect="1" noChangeArrowheads="1"/>
          </p:cNvPicPr>
          <p:nvPr/>
        </p:nvPicPr>
        <p:blipFill>
          <a:blip r:embed="rId4" cstate="print">
            <a:clrChange>
              <a:clrFrom>
                <a:srgbClr val="FFFFFF"/>
              </a:clrFrom>
              <a:clrTo>
                <a:srgbClr val="FFFFFF">
                  <a:alpha val="0"/>
                </a:srgbClr>
              </a:clrTo>
            </a:clrChange>
          </a:blip>
          <a:srcRect l="25699" t="26199" r="57045" b="58748"/>
          <a:stretch>
            <a:fillRect/>
          </a:stretch>
        </p:blipFill>
        <p:spPr bwMode="auto">
          <a:xfrm>
            <a:off x="6286500" y="2393950"/>
            <a:ext cx="1487488" cy="1614488"/>
          </a:xfrm>
          <a:prstGeom prst="rect">
            <a:avLst/>
          </a:prstGeom>
          <a:noFill/>
          <a:ln w="9525">
            <a:noFill/>
            <a:miter lim="800000"/>
            <a:headEnd/>
            <a:tailEnd/>
          </a:ln>
        </p:spPr>
      </p:pic>
      <p:sp>
        <p:nvSpPr>
          <p:cNvPr id="62492" name="Text Box 28"/>
          <p:cNvSpPr txBox="1">
            <a:spLocks noChangeArrowheads="1"/>
          </p:cNvSpPr>
          <p:nvPr/>
        </p:nvSpPr>
        <p:spPr bwMode="auto">
          <a:xfrm>
            <a:off x="1116013" y="4508500"/>
            <a:ext cx="6170612" cy="579438"/>
          </a:xfrm>
          <a:prstGeom prst="rect">
            <a:avLst/>
          </a:prstGeom>
          <a:noFill/>
          <a:ln w="9525">
            <a:noFill/>
            <a:miter lim="800000"/>
            <a:headEnd/>
            <a:tailEnd/>
          </a:ln>
        </p:spPr>
        <p:txBody>
          <a:bodyPr>
            <a:spAutoFit/>
          </a:bodyPr>
          <a:lstStyle/>
          <a:p>
            <a:pPr>
              <a:spcBef>
                <a:spcPct val="50000"/>
              </a:spcBef>
            </a:pPr>
            <a:r>
              <a:rPr lang="ja-JP" altLang="en-US" sz="3200" b="1">
                <a:solidFill>
                  <a:srgbClr val="FF3E09"/>
                </a:solidFill>
                <a:latin typeface="Fillmore" pitchFamily="2" charset="0"/>
              </a:rPr>
              <a:t>彼女の、元彼の、元彼女の・・・・　　　</a:t>
            </a:r>
          </a:p>
        </p:txBody>
      </p:sp>
      <p:grpSp>
        <p:nvGrpSpPr>
          <p:cNvPr id="6" name="Group 29"/>
          <p:cNvGrpSpPr>
            <a:grpSpLocks/>
          </p:cNvGrpSpPr>
          <p:nvPr/>
        </p:nvGrpSpPr>
        <p:grpSpPr bwMode="auto">
          <a:xfrm>
            <a:off x="6735763" y="6019800"/>
            <a:ext cx="2108200" cy="838200"/>
            <a:chOff x="4243" y="3792"/>
            <a:chExt cx="1328" cy="528"/>
          </a:xfrm>
        </p:grpSpPr>
        <p:pic>
          <p:nvPicPr>
            <p:cNvPr id="8222" name="Picture 30"/>
            <p:cNvPicPr>
              <a:picLocks noChangeAspect="1" noChangeArrowheads="1"/>
            </p:cNvPicPr>
            <p:nvPr/>
          </p:nvPicPr>
          <p:blipFill>
            <a:blip r:embed="rId4" cstate="print">
              <a:clrChange>
                <a:clrFrom>
                  <a:srgbClr val="FFFFFF"/>
                </a:clrFrom>
                <a:clrTo>
                  <a:srgbClr val="FFFFFF">
                    <a:alpha val="0"/>
                  </a:srgbClr>
                </a:clrTo>
              </a:clrChange>
            </a:blip>
            <a:srcRect l="432" t="63306" r="85756" b="26170"/>
            <a:stretch>
              <a:fillRect/>
            </a:stretch>
          </p:blipFill>
          <p:spPr bwMode="auto">
            <a:xfrm>
              <a:off x="4243" y="3842"/>
              <a:ext cx="409" cy="477"/>
            </a:xfrm>
            <a:prstGeom prst="rect">
              <a:avLst/>
            </a:prstGeom>
            <a:noFill/>
            <a:ln w="9525">
              <a:noFill/>
              <a:miter lim="800000"/>
              <a:headEnd/>
              <a:tailEnd/>
            </a:ln>
          </p:spPr>
        </p:pic>
        <p:pic>
          <p:nvPicPr>
            <p:cNvPr id="8223" name="Picture 31"/>
            <p:cNvPicPr>
              <a:picLocks noChangeAspect="1" noChangeArrowheads="1"/>
            </p:cNvPicPr>
            <p:nvPr/>
          </p:nvPicPr>
          <p:blipFill>
            <a:blip r:embed="rId4" cstate="print">
              <a:clrChange>
                <a:clrFrom>
                  <a:srgbClr val="FFFFFF"/>
                </a:clrFrom>
                <a:clrTo>
                  <a:srgbClr val="FFFFFF">
                    <a:alpha val="0"/>
                  </a:srgbClr>
                </a:clrTo>
              </a:clrChange>
            </a:blip>
            <a:srcRect l="-191" t="75815" r="87325" b="12535"/>
            <a:stretch>
              <a:fillRect/>
            </a:stretch>
          </p:blipFill>
          <p:spPr bwMode="auto">
            <a:xfrm>
              <a:off x="5054" y="3792"/>
              <a:ext cx="517" cy="528"/>
            </a:xfrm>
            <a:prstGeom prst="rect">
              <a:avLst/>
            </a:prstGeom>
            <a:noFill/>
            <a:ln w="9525">
              <a:noFill/>
              <a:miter lim="800000"/>
              <a:headEnd/>
              <a:tailEnd/>
            </a:ln>
          </p:spPr>
        </p:pic>
        <p:sp>
          <p:nvSpPr>
            <p:cNvPr id="8224" name="Line 32"/>
            <p:cNvSpPr>
              <a:spLocks noChangeShapeType="1"/>
            </p:cNvSpPr>
            <p:nvPr/>
          </p:nvSpPr>
          <p:spPr bwMode="auto">
            <a:xfrm flipH="1">
              <a:off x="4730" y="4073"/>
              <a:ext cx="276" cy="0"/>
            </a:xfrm>
            <a:prstGeom prst="line">
              <a:avLst/>
            </a:prstGeom>
            <a:noFill/>
            <a:ln w="57150">
              <a:solidFill>
                <a:srgbClr val="FF6699"/>
              </a:solidFill>
              <a:round/>
              <a:headEnd/>
              <a:tailEnd/>
            </a:ln>
          </p:spPr>
          <p:txBody>
            <a:bodyPr/>
            <a:lstStyle/>
            <a:p>
              <a:endParaRPr lang="ja-JP" altLang="en-US"/>
            </a:p>
          </p:txBody>
        </p:sp>
      </p:grpSp>
      <p:sp>
        <p:nvSpPr>
          <p:cNvPr id="8225" name="Text Box 33"/>
          <p:cNvSpPr txBox="1">
            <a:spLocks noChangeArrowheads="1"/>
          </p:cNvSpPr>
          <p:nvPr/>
        </p:nvSpPr>
        <p:spPr bwMode="auto">
          <a:xfrm>
            <a:off x="87313" y="6386513"/>
            <a:ext cx="4413250" cy="274637"/>
          </a:xfrm>
          <a:prstGeom prst="rect">
            <a:avLst/>
          </a:prstGeom>
          <a:noFill/>
          <a:ln w="9525">
            <a:noFill/>
            <a:miter lim="800000"/>
            <a:headEnd/>
            <a:tailEnd/>
          </a:ln>
        </p:spPr>
        <p:txBody>
          <a:bodyPr>
            <a:spAutoFit/>
          </a:bodyPr>
          <a:lstStyle/>
          <a:p>
            <a:r>
              <a:rPr lang="ja-JP" altLang="en-US" sz="1200">
                <a:latin typeface="Verdana" pitchFamily="34" charset="0"/>
                <a:ea typeface="HGP創英角ｺﾞｼｯｸUB" pitchFamily="50" charset="-128"/>
              </a:rPr>
              <a:t>日本家族協会作成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2476"/>
                                        </p:tgtEl>
                                        <p:attrNameLst>
                                          <p:attrName>style.visibility</p:attrName>
                                        </p:attrNameLst>
                                      </p:cBhvr>
                                      <p:to>
                                        <p:strVal val="visible"/>
                                      </p:to>
                                    </p:set>
                                    <p:animEffect transition="in" filter="fade">
                                      <p:cBhvr>
                                        <p:cTn id="10" dur="2000"/>
                                        <p:tgtEl>
                                          <p:spTgt spid="62476"/>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62477"/>
                                        </p:tgtEl>
                                        <p:attrNameLst>
                                          <p:attrName>style.visibility</p:attrName>
                                        </p:attrNameLst>
                                      </p:cBhvr>
                                      <p:to>
                                        <p:strVal val="visible"/>
                                      </p:to>
                                    </p:set>
                                    <p:animEffect transition="in" filter="fade">
                                      <p:cBhvr>
                                        <p:cTn id="13" dur="500"/>
                                        <p:tgtEl>
                                          <p:spTgt spid="62477"/>
                                        </p:tgtEl>
                                      </p:cBhvr>
                                    </p:animEffect>
                                  </p:childTnLst>
                                </p:cTn>
                              </p:par>
                              <p:par>
                                <p:cTn id="14" presetID="10" presetClass="entr" presetSubtype="0" fill="hold" nodeType="withEffect">
                                  <p:stCondLst>
                                    <p:cond delay="1500"/>
                                  </p:stCondLst>
                                  <p:childTnLst>
                                    <p:set>
                                      <p:cBhvr>
                                        <p:cTn id="15" dur="1" fill="hold">
                                          <p:stCondLst>
                                            <p:cond delay="0"/>
                                          </p:stCondLst>
                                        </p:cTn>
                                        <p:tgtEl>
                                          <p:spTgt spid="62466"/>
                                        </p:tgtEl>
                                        <p:attrNameLst>
                                          <p:attrName>style.visibility</p:attrName>
                                        </p:attrNameLst>
                                      </p:cBhvr>
                                      <p:to>
                                        <p:strVal val="visible"/>
                                      </p:to>
                                    </p:set>
                                    <p:animEffect transition="in" filter="fade">
                                      <p:cBhvr>
                                        <p:cTn id="16" dur="500"/>
                                        <p:tgtEl>
                                          <p:spTgt spid="6246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62476"/>
                                        </p:tgtEl>
                                      </p:cBhvr>
                                    </p:animEffect>
                                    <p:set>
                                      <p:cBhvr>
                                        <p:cTn id="21" dur="1" fill="hold">
                                          <p:stCondLst>
                                            <p:cond delay="499"/>
                                          </p:stCondLst>
                                        </p:cTn>
                                        <p:tgtEl>
                                          <p:spTgt spid="6247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62477"/>
                                        </p:tgtEl>
                                      </p:cBhvr>
                                    </p:animEffect>
                                    <p:set>
                                      <p:cBhvr>
                                        <p:cTn id="24" dur="1" fill="hold">
                                          <p:stCondLst>
                                            <p:cond delay="499"/>
                                          </p:stCondLst>
                                        </p:cTn>
                                        <p:tgtEl>
                                          <p:spTgt spid="6247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2466"/>
                                        </p:tgtEl>
                                      </p:cBhvr>
                                    </p:animEffect>
                                    <p:set>
                                      <p:cBhvr>
                                        <p:cTn id="27" dur="1" fill="hold">
                                          <p:stCondLst>
                                            <p:cond delay="499"/>
                                          </p:stCondLst>
                                        </p:cTn>
                                        <p:tgtEl>
                                          <p:spTgt spid="6246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62491"/>
                                        </p:tgtEl>
                                        <p:attrNameLst>
                                          <p:attrName>style.visibility</p:attrName>
                                        </p:attrNameLst>
                                      </p:cBhvr>
                                      <p:to>
                                        <p:strVal val="visible"/>
                                      </p:to>
                                    </p:set>
                                    <p:animEffect transition="in" filter="fade">
                                      <p:cBhvr>
                                        <p:cTn id="33" dur="500"/>
                                        <p:tgtEl>
                                          <p:spTgt spid="6249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par>
                                <p:cTn id="39" presetID="22" presetClass="entr" presetSubtype="1"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62492"/>
                                        </p:tgtEl>
                                        <p:attrNameLst>
                                          <p:attrName>style.visibility</p:attrName>
                                        </p:attrNameLst>
                                      </p:cBhvr>
                                      <p:to>
                                        <p:strVal val="visible"/>
                                      </p:to>
                                    </p:set>
                                    <p:anim calcmode="lin" valueType="num">
                                      <p:cBhvr>
                                        <p:cTn id="44" dur="1000" fill="hold"/>
                                        <p:tgtEl>
                                          <p:spTgt spid="62492"/>
                                        </p:tgtEl>
                                        <p:attrNameLst>
                                          <p:attrName>ppt_w</p:attrName>
                                        </p:attrNameLst>
                                      </p:cBhvr>
                                      <p:tavLst>
                                        <p:tav tm="0">
                                          <p:val>
                                            <p:strVal val="#ppt_w*0.70"/>
                                          </p:val>
                                        </p:tav>
                                        <p:tav tm="100000">
                                          <p:val>
                                            <p:strVal val="#ppt_w"/>
                                          </p:val>
                                        </p:tav>
                                      </p:tavLst>
                                    </p:anim>
                                    <p:anim calcmode="lin" valueType="num">
                                      <p:cBhvr>
                                        <p:cTn id="45" dur="1000" fill="hold"/>
                                        <p:tgtEl>
                                          <p:spTgt spid="62492"/>
                                        </p:tgtEl>
                                        <p:attrNameLst>
                                          <p:attrName>ppt_h</p:attrName>
                                        </p:attrNameLst>
                                      </p:cBhvr>
                                      <p:tavLst>
                                        <p:tav tm="0">
                                          <p:val>
                                            <p:strVal val="#ppt_h"/>
                                          </p:val>
                                        </p:tav>
                                        <p:tav tm="100000">
                                          <p:val>
                                            <p:strVal val="#ppt_h"/>
                                          </p:val>
                                        </p:tav>
                                      </p:tavLst>
                                    </p:anim>
                                    <p:animEffect transition="in" filter="fade">
                                      <p:cBhvr>
                                        <p:cTn id="46" dur="1000"/>
                                        <p:tgtEl>
                                          <p:spTgt spid="62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7" grpId="0" animBg="1"/>
      <p:bldP spid="62477" grpId="1" animBg="1"/>
      <p:bldP spid="624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clrChange>
              <a:clrFrom>
                <a:srgbClr val="FFFFFF"/>
              </a:clrFrom>
              <a:clrTo>
                <a:srgbClr val="FFFFFF">
                  <a:alpha val="0"/>
                </a:srgbClr>
              </a:clrTo>
            </a:clrChange>
            <a:grayscl/>
          </a:blip>
          <a:srcRect l="57045" t="26199" r="25699" b="58748"/>
          <a:stretch>
            <a:fillRect/>
          </a:stretch>
        </p:blipFill>
        <p:spPr bwMode="auto">
          <a:xfrm>
            <a:off x="6189663" y="2332038"/>
            <a:ext cx="1487487" cy="1614487"/>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clrChange>
              <a:clrFrom>
                <a:srgbClr val="FFFFFF"/>
              </a:clrFrom>
              <a:clrTo>
                <a:srgbClr val="FFFFFF">
                  <a:alpha val="0"/>
                </a:srgbClr>
              </a:clrTo>
            </a:clrChange>
            <a:grayscl/>
          </a:blip>
          <a:srcRect l="22855" t="73131" r="54033" b="12419"/>
          <a:stretch>
            <a:fillRect/>
          </a:stretch>
        </p:blipFill>
        <p:spPr bwMode="auto">
          <a:xfrm>
            <a:off x="7770813" y="2387600"/>
            <a:ext cx="1373187" cy="1325563"/>
          </a:xfrm>
          <a:prstGeom prst="rect">
            <a:avLst/>
          </a:prstGeom>
          <a:noFill/>
          <a:ln w="9525">
            <a:noFill/>
            <a:miter lim="800000"/>
            <a:headEnd/>
            <a:tailEnd/>
          </a:ln>
        </p:spPr>
      </p:pic>
      <p:sp>
        <p:nvSpPr>
          <p:cNvPr id="10244" name="Line 4"/>
          <p:cNvSpPr>
            <a:spLocks noChangeShapeType="1"/>
          </p:cNvSpPr>
          <p:nvPr/>
        </p:nvSpPr>
        <p:spPr bwMode="auto">
          <a:xfrm>
            <a:off x="7513638" y="3424238"/>
            <a:ext cx="579437" cy="0"/>
          </a:xfrm>
          <a:prstGeom prst="line">
            <a:avLst/>
          </a:prstGeom>
          <a:noFill/>
          <a:ln w="76200">
            <a:solidFill>
              <a:srgbClr val="FF6699"/>
            </a:solidFill>
            <a:round/>
            <a:headEnd/>
            <a:tailEnd/>
          </a:ln>
        </p:spPr>
        <p:txBody>
          <a:bodyPr/>
          <a:lstStyle/>
          <a:p>
            <a:endParaRPr lang="ja-JP" altLang="en-US"/>
          </a:p>
        </p:txBody>
      </p:sp>
      <p:sp>
        <p:nvSpPr>
          <p:cNvPr id="64517" name="Rectangle 5"/>
          <p:cNvSpPr>
            <a:spLocks noGrp="1" noChangeArrowheads="1"/>
          </p:cNvSpPr>
          <p:nvPr>
            <p:ph type="title" idx="4294967295"/>
          </p:nvPr>
        </p:nvSpPr>
        <p:spPr>
          <a:xfrm>
            <a:off x="539750" y="476250"/>
            <a:ext cx="8940800" cy="1311275"/>
          </a:xfrm>
        </p:spPr>
        <p:txBody>
          <a:bodyPr anchor="b"/>
          <a:lstStyle/>
          <a:p>
            <a:r>
              <a:rPr lang="ja-JP" altLang="en-US" sz="4000">
                <a:effectLst>
                  <a:outerShdw blurRad="38100" dist="38100" dir="2700000" algn="tl">
                    <a:srgbClr val="C0C0C0"/>
                  </a:outerShdw>
                </a:effectLst>
                <a:ea typeface="HGP創英角ﾎﾟｯﾌﾟ体" pitchFamily="50" charset="-128"/>
              </a:rPr>
              <a:t>相手が一人でも感染することは</a:t>
            </a:r>
            <a:br>
              <a:rPr lang="ja-JP" altLang="en-US" sz="4000">
                <a:effectLst>
                  <a:outerShdw blurRad="38100" dist="38100" dir="2700000" algn="tl">
                    <a:srgbClr val="C0C0C0"/>
                  </a:outerShdw>
                </a:effectLst>
                <a:ea typeface="HGP創英角ﾎﾟｯﾌﾟ体" pitchFamily="50" charset="-128"/>
              </a:rPr>
            </a:br>
            <a:r>
              <a:rPr lang="ja-JP" altLang="en-US" sz="4000">
                <a:effectLst>
                  <a:outerShdw blurRad="38100" dist="38100" dir="2700000" algn="tl">
                    <a:srgbClr val="C0C0C0"/>
                  </a:outerShdw>
                </a:effectLst>
                <a:ea typeface="HGP創英角ﾎﾟｯﾌﾟ体" pitchFamily="50" charset="-128"/>
              </a:rPr>
              <a:t>あります　　</a:t>
            </a:r>
          </a:p>
        </p:txBody>
      </p:sp>
      <p:grpSp>
        <p:nvGrpSpPr>
          <p:cNvPr id="10246" name="Group 6"/>
          <p:cNvGrpSpPr>
            <a:grpSpLocks/>
          </p:cNvGrpSpPr>
          <p:nvPr/>
        </p:nvGrpSpPr>
        <p:grpSpPr bwMode="auto">
          <a:xfrm>
            <a:off x="460375" y="1916113"/>
            <a:ext cx="5133975" cy="3597275"/>
            <a:chOff x="290" y="1207"/>
            <a:chExt cx="3234" cy="2266"/>
          </a:xfrm>
        </p:grpSpPr>
        <p:sp>
          <p:nvSpPr>
            <p:cNvPr id="64519" name="AutoShape 7"/>
            <p:cNvSpPr>
              <a:spLocks noChangeArrowheads="1"/>
            </p:cNvSpPr>
            <p:nvPr/>
          </p:nvSpPr>
          <p:spPr bwMode="auto">
            <a:xfrm>
              <a:off x="327" y="1207"/>
              <a:ext cx="3197" cy="2266"/>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bg1"/>
                </a:gs>
                <a:gs pos="100000">
                  <a:srgbClr val="FF6699"/>
                </a:gs>
              </a:gsLst>
              <a:path path="shape">
                <a:fillToRect l="50000" t="50000" r="50000" b="50000"/>
              </a:path>
            </a:gradFill>
            <a:ln w="9525">
              <a:noFill/>
              <a:miter lim="800000"/>
              <a:headEnd/>
              <a:tailEnd/>
            </a:ln>
            <a:effectLst/>
          </p:spPr>
          <p:txBody>
            <a:bodyPr wrap="none" anchor="ctr"/>
            <a:lstStyle/>
            <a:p>
              <a:pPr>
                <a:defRPr/>
              </a:pPr>
              <a:endParaRPr lang="ja-JP" altLang="en-US">
                <a:latin typeface="Verdana" pitchFamily="34" charset="0"/>
                <a:ea typeface="HG創英角ﾎﾟｯﾌﾟ体" pitchFamily="49" charset="-128"/>
              </a:endParaRPr>
            </a:p>
          </p:txBody>
        </p:sp>
        <p:pic>
          <p:nvPicPr>
            <p:cNvPr id="10248" name="Picture 8"/>
            <p:cNvPicPr>
              <a:picLocks noChangeAspect="1" noChangeArrowheads="1"/>
            </p:cNvPicPr>
            <p:nvPr/>
          </p:nvPicPr>
          <p:blipFill>
            <a:blip r:embed="rId3" cstate="print">
              <a:clrChange>
                <a:clrFrom>
                  <a:srgbClr val="FFFFFF"/>
                </a:clrFrom>
                <a:clrTo>
                  <a:srgbClr val="FFFFFF">
                    <a:alpha val="0"/>
                  </a:srgbClr>
                </a:clrTo>
              </a:clrChange>
              <a:lum bright="6000" contrast="-6000"/>
            </a:blip>
            <a:srcRect l="23167" t="73131" r="53519" b="14825"/>
            <a:stretch>
              <a:fillRect/>
            </a:stretch>
          </p:blipFill>
          <p:spPr bwMode="auto">
            <a:xfrm>
              <a:off x="290" y="1207"/>
              <a:ext cx="1791" cy="1151"/>
            </a:xfrm>
            <a:prstGeom prst="rect">
              <a:avLst/>
            </a:prstGeom>
            <a:noFill/>
            <a:ln w="9525">
              <a:noFill/>
              <a:miter lim="800000"/>
              <a:headEnd/>
              <a:tailEnd/>
            </a:ln>
          </p:spPr>
        </p:pic>
      </p:grpSp>
      <p:pic>
        <p:nvPicPr>
          <p:cNvPr id="10249" name="Picture 9"/>
          <p:cNvPicPr>
            <a:picLocks noChangeAspect="1" noChangeArrowheads="1"/>
          </p:cNvPicPr>
          <p:nvPr/>
        </p:nvPicPr>
        <p:blipFill>
          <a:blip r:embed="rId3" cstate="print">
            <a:clrChange>
              <a:clrFrom>
                <a:srgbClr val="FFFFFF"/>
              </a:clrFrom>
              <a:clrTo>
                <a:srgbClr val="FFFFFF">
                  <a:alpha val="0"/>
                </a:srgbClr>
              </a:clrTo>
            </a:clrChange>
          </a:blip>
          <a:srcRect l="57045" t="11101" r="25699" b="78717"/>
          <a:stretch>
            <a:fillRect/>
          </a:stretch>
        </p:blipFill>
        <p:spPr bwMode="auto">
          <a:xfrm>
            <a:off x="3035300" y="2224088"/>
            <a:ext cx="2076450" cy="1524000"/>
          </a:xfrm>
          <a:prstGeom prst="rect">
            <a:avLst/>
          </a:prstGeom>
          <a:noFill/>
          <a:ln w="9525">
            <a:noFill/>
            <a:miter lim="800000"/>
            <a:headEnd/>
            <a:tailEnd/>
          </a:ln>
        </p:spPr>
      </p:pic>
      <p:sp>
        <p:nvSpPr>
          <p:cNvPr id="10250" name="Line 10"/>
          <p:cNvSpPr>
            <a:spLocks noChangeShapeType="1"/>
          </p:cNvSpPr>
          <p:nvPr/>
        </p:nvSpPr>
        <p:spPr bwMode="auto">
          <a:xfrm>
            <a:off x="5013325" y="3429000"/>
            <a:ext cx="1357313" cy="0"/>
          </a:xfrm>
          <a:prstGeom prst="line">
            <a:avLst/>
          </a:prstGeom>
          <a:noFill/>
          <a:ln w="76200">
            <a:solidFill>
              <a:srgbClr val="FF6699"/>
            </a:solidFill>
            <a:round/>
            <a:headEnd/>
            <a:tailEnd/>
          </a:ln>
        </p:spPr>
        <p:txBody>
          <a:bodyPr/>
          <a:lstStyle/>
          <a:p>
            <a:endParaRPr lang="ja-JP" altLang="en-US"/>
          </a:p>
        </p:txBody>
      </p:sp>
      <p:grpSp>
        <p:nvGrpSpPr>
          <p:cNvPr id="10251" name="Group 11"/>
          <p:cNvGrpSpPr>
            <a:grpSpLocks/>
          </p:cNvGrpSpPr>
          <p:nvPr/>
        </p:nvGrpSpPr>
        <p:grpSpPr bwMode="auto">
          <a:xfrm>
            <a:off x="5070475" y="3611563"/>
            <a:ext cx="4073525" cy="3246437"/>
            <a:chOff x="3194" y="2275"/>
            <a:chExt cx="2566" cy="2045"/>
          </a:xfrm>
        </p:grpSpPr>
        <p:pic>
          <p:nvPicPr>
            <p:cNvPr id="10252" name="Picture 12"/>
            <p:cNvPicPr>
              <a:picLocks noChangeAspect="1" noChangeArrowheads="1"/>
            </p:cNvPicPr>
            <p:nvPr/>
          </p:nvPicPr>
          <p:blipFill>
            <a:blip r:embed="rId3" cstate="print">
              <a:clrChange>
                <a:clrFrom>
                  <a:srgbClr val="FFFFFF"/>
                </a:clrFrom>
                <a:clrTo>
                  <a:srgbClr val="FFFFFF">
                    <a:alpha val="0"/>
                  </a:srgbClr>
                </a:clrTo>
              </a:clrChange>
              <a:grayscl/>
            </a:blip>
            <a:srcRect l="86534" t="87766"/>
            <a:stretch>
              <a:fillRect/>
            </a:stretch>
          </p:blipFill>
          <p:spPr bwMode="auto">
            <a:xfrm>
              <a:off x="3371" y="3320"/>
              <a:ext cx="469" cy="530"/>
            </a:xfrm>
            <a:prstGeom prst="rect">
              <a:avLst/>
            </a:prstGeom>
            <a:noFill/>
            <a:ln w="9525">
              <a:noFill/>
              <a:miter lim="800000"/>
              <a:headEnd/>
              <a:tailEnd/>
            </a:ln>
          </p:spPr>
        </p:pic>
        <p:pic>
          <p:nvPicPr>
            <p:cNvPr id="10253" name="Picture 13"/>
            <p:cNvPicPr>
              <a:picLocks noChangeAspect="1" noChangeArrowheads="1"/>
            </p:cNvPicPr>
            <p:nvPr/>
          </p:nvPicPr>
          <p:blipFill>
            <a:blip r:embed="rId3" cstate="print">
              <a:clrChange>
                <a:clrFrom>
                  <a:srgbClr val="FFFFFF"/>
                </a:clrFrom>
                <a:clrTo>
                  <a:srgbClr val="FFFFFF">
                    <a:alpha val="0"/>
                  </a:srgbClr>
                </a:clrTo>
              </a:clrChange>
              <a:grayscl/>
            </a:blip>
            <a:srcRect l="25264" t="87535" r="53519" b="-647"/>
            <a:stretch>
              <a:fillRect/>
            </a:stretch>
          </p:blipFill>
          <p:spPr bwMode="auto">
            <a:xfrm>
              <a:off x="4118" y="3276"/>
              <a:ext cx="739" cy="568"/>
            </a:xfrm>
            <a:prstGeom prst="rect">
              <a:avLst/>
            </a:prstGeom>
            <a:noFill/>
            <a:ln w="9525">
              <a:noFill/>
              <a:miter lim="800000"/>
              <a:headEnd/>
              <a:tailEnd/>
            </a:ln>
          </p:spPr>
        </p:pic>
        <p:pic>
          <p:nvPicPr>
            <p:cNvPr id="10254" name="Picture 14"/>
            <p:cNvPicPr>
              <a:picLocks noChangeAspect="1" noChangeArrowheads="1"/>
            </p:cNvPicPr>
            <p:nvPr/>
          </p:nvPicPr>
          <p:blipFill>
            <a:blip r:embed="rId3" cstate="print">
              <a:clrChange>
                <a:clrFrom>
                  <a:srgbClr val="FFFFFF"/>
                </a:clrFrom>
                <a:clrTo>
                  <a:srgbClr val="FFFFFF">
                    <a:alpha val="0"/>
                  </a:srgbClr>
                </a:clrTo>
              </a:clrChange>
              <a:grayscl/>
            </a:blip>
            <a:srcRect l="80733" t="48453" r="-1578" b="38365"/>
            <a:stretch>
              <a:fillRect/>
            </a:stretch>
          </p:blipFill>
          <p:spPr bwMode="auto">
            <a:xfrm>
              <a:off x="4901" y="2509"/>
              <a:ext cx="726" cy="571"/>
            </a:xfrm>
            <a:prstGeom prst="rect">
              <a:avLst/>
            </a:prstGeom>
            <a:noFill/>
            <a:ln w="9525">
              <a:noFill/>
              <a:miter lim="800000"/>
              <a:headEnd/>
              <a:tailEnd/>
            </a:ln>
          </p:spPr>
        </p:pic>
        <p:pic>
          <p:nvPicPr>
            <p:cNvPr id="10255" name="Picture 15"/>
            <p:cNvPicPr>
              <a:picLocks noChangeAspect="1" noChangeArrowheads="1"/>
            </p:cNvPicPr>
            <p:nvPr/>
          </p:nvPicPr>
          <p:blipFill>
            <a:blip r:embed="rId3" cstate="print">
              <a:clrChange>
                <a:clrFrom>
                  <a:srgbClr val="FFFFFF"/>
                </a:clrFrom>
                <a:clrTo>
                  <a:srgbClr val="FFFFFF">
                    <a:alpha val="0"/>
                  </a:srgbClr>
                </a:clrTo>
              </a:clrChange>
              <a:grayscl/>
            </a:blip>
            <a:srcRect l="80733" t="34602" r="-1578" b="51431"/>
            <a:stretch>
              <a:fillRect/>
            </a:stretch>
          </p:blipFill>
          <p:spPr bwMode="auto">
            <a:xfrm>
              <a:off x="4082" y="2505"/>
              <a:ext cx="726" cy="605"/>
            </a:xfrm>
            <a:prstGeom prst="rect">
              <a:avLst/>
            </a:prstGeom>
            <a:noFill/>
            <a:ln w="9525">
              <a:noFill/>
              <a:miter lim="800000"/>
              <a:headEnd/>
              <a:tailEnd/>
            </a:ln>
          </p:spPr>
        </p:pic>
        <p:pic>
          <p:nvPicPr>
            <p:cNvPr id="10256" name="Picture 16"/>
            <p:cNvPicPr>
              <a:picLocks noChangeAspect="1" noChangeArrowheads="1"/>
            </p:cNvPicPr>
            <p:nvPr/>
          </p:nvPicPr>
          <p:blipFill>
            <a:blip r:embed="rId3" cstate="print">
              <a:clrChange>
                <a:clrFrom>
                  <a:srgbClr val="FFFFFF"/>
                </a:clrFrom>
                <a:clrTo>
                  <a:srgbClr val="FFFFFF">
                    <a:alpha val="0"/>
                  </a:srgbClr>
                </a:clrTo>
              </a:clrChange>
              <a:grayscl/>
            </a:blip>
            <a:srcRect l="80733" t="18141" r="-5453" b="65398"/>
            <a:stretch>
              <a:fillRect/>
            </a:stretch>
          </p:blipFill>
          <p:spPr bwMode="auto">
            <a:xfrm>
              <a:off x="4899" y="3088"/>
              <a:ext cx="861" cy="713"/>
            </a:xfrm>
            <a:prstGeom prst="rect">
              <a:avLst/>
            </a:prstGeom>
            <a:noFill/>
            <a:ln w="9525">
              <a:noFill/>
              <a:miter lim="800000"/>
              <a:headEnd/>
              <a:tailEnd/>
            </a:ln>
          </p:spPr>
        </p:pic>
        <p:sp>
          <p:nvSpPr>
            <p:cNvPr id="10257" name="Line 17"/>
            <p:cNvSpPr>
              <a:spLocks noChangeShapeType="1"/>
            </p:cNvSpPr>
            <p:nvPr/>
          </p:nvSpPr>
          <p:spPr bwMode="auto">
            <a:xfrm>
              <a:off x="5280" y="2275"/>
              <a:ext cx="0" cy="231"/>
            </a:xfrm>
            <a:prstGeom prst="line">
              <a:avLst/>
            </a:prstGeom>
            <a:noFill/>
            <a:ln w="76200">
              <a:solidFill>
                <a:srgbClr val="FF6699"/>
              </a:solidFill>
              <a:round/>
              <a:headEnd/>
              <a:tailEnd/>
            </a:ln>
          </p:spPr>
          <p:txBody>
            <a:bodyPr/>
            <a:lstStyle/>
            <a:p>
              <a:endParaRPr lang="ja-JP" altLang="en-US"/>
            </a:p>
          </p:txBody>
        </p:sp>
        <p:sp>
          <p:nvSpPr>
            <p:cNvPr id="10258" name="Line 18"/>
            <p:cNvSpPr>
              <a:spLocks noChangeShapeType="1"/>
            </p:cNvSpPr>
            <p:nvPr/>
          </p:nvSpPr>
          <p:spPr bwMode="auto">
            <a:xfrm>
              <a:off x="5280" y="2995"/>
              <a:ext cx="0" cy="231"/>
            </a:xfrm>
            <a:prstGeom prst="line">
              <a:avLst/>
            </a:prstGeom>
            <a:noFill/>
            <a:ln w="76200">
              <a:solidFill>
                <a:srgbClr val="FF6699"/>
              </a:solidFill>
              <a:round/>
              <a:headEnd/>
              <a:tailEnd/>
            </a:ln>
          </p:spPr>
          <p:txBody>
            <a:bodyPr/>
            <a:lstStyle/>
            <a:p>
              <a:endParaRPr lang="ja-JP" altLang="en-US"/>
            </a:p>
          </p:txBody>
        </p:sp>
        <p:sp>
          <p:nvSpPr>
            <p:cNvPr id="10259" name="Line 19"/>
            <p:cNvSpPr>
              <a:spLocks noChangeShapeType="1"/>
            </p:cNvSpPr>
            <p:nvPr/>
          </p:nvSpPr>
          <p:spPr bwMode="auto">
            <a:xfrm>
              <a:off x="4695" y="3533"/>
              <a:ext cx="365" cy="0"/>
            </a:xfrm>
            <a:prstGeom prst="line">
              <a:avLst/>
            </a:prstGeom>
            <a:noFill/>
            <a:ln w="76200">
              <a:solidFill>
                <a:srgbClr val="FF6699"/>
              </a:solidFill>
              <a:round/>
              <a:headEnd/>
              <a:tailEnd/>
            </a:ln>
          </p:spPr>
          <p:txBody>
            <a:bodyPr/>
            <a:lstStyle/>
            <a:p>
              <a:endParaRPr lang="ja-JP" altLang="en-US"/>
            </a:p>
          </p:txBody>
        </p:sp>
        <p:sp>
          <p:nvSpPr>
            <p:cNvPr id="10260" name="Line 20"/>
            <p:cNvSpPr>
              <a:spLocks noChangeShapeType="1"/>
            </p:cNvSpPr>
            <p:nvPr/>
          </p:nvSpPr>
          <p:spPr bwMode="auto">
            <a:xfrm>
              <a:off x="3869" y="3638"/>
              <a:ext cx="365" cy="0"/>
            </a:xfrm>
            <a:prstGeom prst="line">
              <a:avLst/>
            </a:prstGeom>
            <a:noFill/>
            <a:ln w="76200">
              <a:solidFill>
                <a:srgbClr val="FF6699"/>
              </a:solidFill>
              <a:round/>
              <a:headEnd/>
              <a:tailEnd/>
            </a:ln>
          </p:spPr>
          <p:txBody>
            <a:bodyPr/>
            <a:lstStyle/>
            <a:p>
              <a:endParaRPr lang="ja-JP" altLang="en-US"/>
            </a:p>
          </p:txBody>
        </p:sp>
        <p:sp>
          <p:nvSpPr>
            <p:cNvPr id="10261" name="Line 21"/>
            <p:cNvSpPr>
              <a:spLocks noChangeShapeType="1"/>
            </p:cNvSpPr>
            <p:nvPr/>
          </p:nvSpPr>
          <p:spPr bwMode="auto">
            <a:xfrm>
              <a:off x="4675" y="2803"/>
              <a:ext cx="365" cy="0"/>
            </a:xfrm>
            <a:prstGeom prst="line">
              <a:avLst/>
            </a:prstGeom>
            <a:noFill/>
            <a:ln w="76200">
              <a:solidFill>
                <a:srgbClr val="FF6699"/>
              </a:solidFill>
              <a:round/>
              <a:headEnd/>
              <a:tailEnd/>
            </a:ln>
          </p:spPr>
          <p:txBody>
            <a:bodyPr/>
            <a:lstStyle/>
            <a:p>
              <a:endParaRPr lang="ja-JP" altLang="en-US"/>
            </a:p>
          </p:txBody>
        </p:sp>
        <p:sp>
          <p:nvSpPr>
            <p:cNvPr id="10262" name="Line 22"/>
            <p:cNvSpPr>
              <a:spLocks noChangeShapeType="1"/>
            </p:cNvSpPr>
            <p:nvPr/>
          </p:nvSpPr>
          <p:spPr bwMode="auto">
            <a:xfrm>
              <a:off x="3629" y="3723"/>
              <a:ext cx="0" cy="173"/>
            </a:xfrm>
            <a:prstGeom prst="line">
              <a:avLst/>
            </a:prstGeom>
            <a:noFill/>
            <a:ln w="76200">
              <a:solidFill>
                <a:srgbClr val="FF6699"/>
              </a:solidFill>
              <a:round/>
              <a:headEnd/>
              <a:tailEnd/>
            </a:ln>
          </p:spPr>
          <p:txBody>
            <a:bodyPr/>
            <a:lstStyle/>
            <a:p>
              <a:endParaRPr lang="ja-JP" altLang="en-US"/>
            </a:p>
          </p:txBody>
        </p:sp>
        <p:pic>
          <p:nvPicPr>
            <p:cNvPr id="10263" name="Picture 23"/>
            <p:cNvPicPr>
              <a:picLocks noChangeAspect="1" noChangeArrowheads="1"/>
            </p:cNvPicPr>
            <p:nvPr/>
          </p:nvPicPr>
          <p:blipFill>
            <a:blip r:embed="rId3" cstate="print">
              <a:clrChange>
                <a:clrFrom>
                  <a:srgbClr val="FFFFFF"/>
                </a:clrFrom>
                <a:clrTo>
                  <a:srgbClr val="FFFFFF">
                    <a:alpha val="0"/>
                  </a:srgbClr>
                </a:clrTo>
              </a:clrChange>
              <a:grayscl/>
            </a:blip>
            <a:srcRect l="23337" t="12209" r="51598" b="76479"/>
            <a:stretch>
              <a:fillRect/>
            </a:stretch>
          </p:blipFill>
          <p:spPr bwMode="auto">
            <a:xfrm>
              <a:off x="3194" y="3830"/>
              <a:ext cx="873" cy="490"/>
            </a:xfrm>
            <a:prstGeom prst="rect">
              <a:avLst/>
            </a:prstGeom>
            <a:noFill/>
            <a:ln w="9525">
              <a:noFill/>
              <a:miter lim="800000"/>
              <a:headEnd/>
              <a:tailEnd/>
            </a:ln>
          </p:spPr>
        </p:pic>
      </p:grpSp>
      <p:sp>
        <p:nvSpPr>
          <p:cNvPr id="10264" name="Text Box 24"/>
          <p:cNvSpPr txBox="1">
            <a:spLocks noChangeArrowheads="1"/>
          </p:cNvSpPr>
          <p:nvPr/>
        </p:nvSpPr>
        <p:spPr bwMode="auto">
          <a:xfrm>
            <a:off x="1187450" y="5670550"/>
            <a:ext cx="4254500" cy="1187450"/>
          </a:xfrm>
          <a:prstGeom prst="rect">
            <a:avLst/>
          </a:prstGeom>
          <a:noFill/>
          <a:ln w="9525">
            <a:noFill/>
            <a:miter lim="800000"/>
            <a:headEnd/>
            <a:tailEnd/>
          </a:ln>
        </p:spPr>
        <p:txBody>
          <a:bodyPr>
            <a:spAutoFit/>
          </a:bodyPr>
          <a:lstStyle/>
          <a:p>
            <a:pPr>
              <a:spcBef>
                <a:spcPct val="50000"/>
              </a:spcBef>
            </a:pPr>
            <a:r>
              <a:rPr lang="ja-JP" altLang="en-US" sz="2400" b="1">
                <a:latin typeface="Fillmore" pitchFamily="2" charset="0"/>
              </a:rPr>
              <a:t>もしこの中の誰かが感染していたら、あなたにも感染する可能性があります。</a:t>
            </a:r>
          </a:p>
        </p:txBody>
      </p:sp>
      <p:sp>
        <p:nvSpPr>
          <p:cNvPr id="64537" name="AutoShape 25"/>
          <p:cNvSpPr>
            <a:spLocks noChangeArrowheads="1"/>
          </p:cNvSpPr>
          <p:nvPr/>
        </p:nvSpPr>
        <p:spPr bwMode="auto">
          <a:xfrm>
            <a:off x="6824663" y="5507038"/>
            <a:ext cx="593725" cy="365125"/>
          </a:xfrm>
          <a:prstGeom prst="star16">
            <a:avLst>
              <a:gd name="adj" fmla="val 37500"/>
            </a:avLst>
          </a:prstGeom>
          <a:solidFill>
            <a:srgbClr val="FFFFCC"/>
          </a:solidFill>
          <a:ln w="57150">
            <a:solidFill>
              <a:srgbClr val="FF0000"/>
            </a:solidFill>
            <a:miter lim="800000"/>
            <a:headEnd/>
            <a:tailEnd/>
          </a:ln>
        </p:spPr>
        <p:txBody>
          <a:bodyPr wrap="none" anchor="ctr"/>
          <a:lstStyle/>
          <a:p>
            <a:endParaRPr lang="ja-JP" altLang="ja-JP">
              <a:latin typeface="Verdana" pitchFamily="34" charset="0"/>
              <a:ea typeface="HG創英角ﾎﾟｯﾌﾟ体" pitchFamily="49" charset="-128"/>
            </a:endParaRPr>
          </a:p>
        </p:txBody>
      </p:sp>
      <p:grpSp>
        <p:nvGrpSpPr>
          <p:cNvPr id="10266" name="Group 26"/>
          <p:cNvGrpSpPr>
            <a:grpSpLocks/>
          </p:cNvGrpSpPr>
          <p:nvPr/>
        </p:nvGrpSpPr>
        <p:grpSpPr bwMode="auto">
          <a:xfrm>
            <a:off x="6735763" y="6019800"/>
            <a:ext cx="2108200" cy="838200"/>
            <a:chOff x="4243" y="3792"/>
            <a:chExt cx="1328" cy="528"/>
          </a:xfrm>
        </p:grpSpPr>
        <p:pic>
          <p:nvPicPr>
            <p:cNvPr id="10267" name="Picture 27"/>
            <p:cNvPicPr>
              <a:picLocks noChangeAspect="1" noChangeArrowheads="1"/>
            </p:cNvPicPr>
            <p:nvPr/>
          </p:nvPicPr>
          <p:blipFill>
            <a:blip r:embed="rId4" cstate="print">
              <a:clrChange>
                <a:clrFrom>
                  <a:srgbClr val="FFFFFF"/>
                </a:clrFrom>
                <a:clrTo>
                  <a:srgbClr val="FFFFFF">
                    <a:alpha val="0"/>
                  </a:srgbClr>
                </a:clrTo>
              </a:clrChange>
              <a:grayscl/>
            </a:blip>
            <a:srcRect l="432" t="63306" r="85756" b="26170"/>
            <a:stretch>
              <a:fillRect/>
            </a:stretch>
          </p:blipFill>
          <p:spPr bwMode="auto">
            <a:xfrm>
              <a:off x="4243" y="3842"/>
              <a:ext cx="409" cy="477"/>
            </a:xfrm>
            <a:prstGeom prst="rect">
              <a:avLst/>
            </a:prstGeom>
            <a:noFill/>
            <a:ln w="9525">
              <a:noFill/>
              <a:miter lim="800000"/>
              <a:headEnd/>
              <a:tailEnd/>
            </a:ln>
          </p:spPr>
        </p:pic>
        <p:pic>
          <p:nvPicPr>
            <p:cNvPr id="10268" name="Picture 28"/>
            <p:cNvPicPr>
              <a:picLocks noChangeAspect="1" noChangeArrowheads="1"/>
            </p:cNvPicPr>
            <p:nvPr/>
          </p:nvPicPr>
          <p:blipFill>
            <a:blip r:embed="rId4" cstate="print">
              <a:clrChange>
                <a:clrFrom>
                  <a:srgbClr val="FFFFFF"/>
                </a:clrFrom>
                <a:clrTo>
                  <a:srgbClr val="FFFFFF">
                    <a:alpha val="0"/>
                  </a:srgbClr>
                </a:clrTo>
              </a:clrChange>
              <a:grayscl/>
            </a:blip>
            <a:srcRect l="-191" t="75815" r="87325" b="12535"/>
            <a:stretch>
              <a:fillRect/>
            </a:stretch>
          </p:blipFill>
          <p:spPr bwMode="auto">
            <a:xfrm>
              <a:off x="5054" y="3792"/>
              <a:ext cx="517" cy="528"/>
            </a:xfrm>
            <a:prstGeom prst="rect">
              <a:avLst/>
            </a:prstGeom>
            <a:noFill/>
            <a:ln w="9525">
              <a:noFill/>
              <a:miter lim="800000"/>
              <a:headEnd/>
              <a:tailEnd/>
            </a:ln>
          </p:spPr>
        </p:pic>
        <p:sp>
          <p:nvSpPr>
            <p:cNvPr id="10269" name="Line 29"/>
            <p:cNvSpPr>
              <a:spLocks noChangeShapeType="1"/>
            </p:cNvSpPr>
            <p:nvPr/>
          </p:nvSpPr>
          <p:spPr bwMode="auto">
            <a:xfrm flipH="1">
              <a:off x="4730" y="4073"/>
              <a:ext cx="276" cy="0"/>
            </a:xfrm>
            <a:prstGeom prst="line">
              <a:avLst/>
            </a:prstGeom>
            <a:noFill/>
            <a:ln w="57150">
              <a:solidFill>
                <a:srgbClr val="FF6699"/>
              </a:solidFill>
              <a:round/>
              <a:headEnd/>
              <a:tailEnd/>
            </a:ln>
          </p:spPr>
          <p:txBody>
            <a:bodyPr/>
            <a:lstStyle/>
            <a:p>
              <a:endParaRPr lang="ja-JP"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4537"/>
                                        </p:tgtEl>
                                        <p:attrNameLst>
                                          <p:attrName>style.visibility</p:attrName>
                                        </p:attrNameLst>
                                      </p:cBhvr>
                                      <p:to>
                                        <p:strVal val="visible"/>
                                      </p:to>
                                    </p:set>
                                    <p:animEffect transition="in" filter="fade">
                                      <p:cBhvr>
                                        <p:cTn id="7" dur="500"/>
                                        <p:tgtEl>
                                          <p:spTgt spid="64537"/>
                                        </p:tgtEl>
                                      </p:cBhvr>
                                    </p:animEffect>
                                    <p:anim calcmode="lin" valueType="num">
                                      <p:cBhvr>
                                        <p:cTn id="8" dur="500" fill="hold"/>
                                        <p:tgtEl>
                                          <p:spTgt spid="64537"/>
                                        </p:tgtEl>
                                        <p:attrNameLst>
                                          <p:attrName>style.rotation</p:attrName>
                                        </p:attrNameLst>
                                      </p:cBhvr>
                                      <p:tavLst>
                                        <p:tav tm="0">
                                          <p:val>
                                            <p:fltVal val="720"/>
                                          </p:val>
                                        </p:tav>
                                        <p:tav tm="100000">
                                          <p:val>
                                            <p:fltVal val="0"/>
                                          </p:val>
                                        </p:tav>
                                      </p:tavLst>
                                    </p:anim>
                                    <p:anim calcmode="lin" valueType="num">
                                      <p:cBhvr>
                                        <p:cTn id="9" dur="500" fill="hold"/>
                                        <p:tgtEl>
                                          <p:spTgt spid="64537"/>
                                        </p:tgtEl>
                                        <p:attrNameLst>
                                          <p:attrName>ppt_h</p:attrName>
                                        </p:attrNameLst>
                                      </p:cBhvr>
                                      <p:tavLst>
                                        <p:tav tm="0">
                                          <p:val>
                                            <p:fltVal val="0"/>
                                          </p:val>
                                        </p:tav>
                                        <p:tav tm="100000">
                                          <p:val>
                                            <p:strVal val="#ppt_h"/>
                                          </p:val>
                                        </p:tav>
                                      </p:tavLst>
                                    </p:anim>
                                    <p:anim calcmode="lin" valueType="num">
                                      <p:cBhvr>
                                        <p:cTn id="10" dur="500" fill="hold"/>
                                        <p:tgtEl>
                                          <p:spTgt spid="6453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2.77778E-7 -3.7037E-6 L 0.14427 -3.7037E-6 L 0.14427 -0.34352 L -0.51337 -0.34352 " pathEditMode="relative" ptsTypes="AAAA">
                                      <p:cBhvr>
                                        <p:cTn id="14" dur="2000" fill="hold"/>
                                        <p:tgtEl>
                                          <p:spTgt spid="645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7" grpId="0" animBg="1"/>
      <p:bldP spid="64537" grpId="1" animBg="1"/>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1078</Words>
  <Application>Microsoft Office PowerPoint</Application>
  <PresentationFormat>画面に合わせる (4:3)</PresentationFormat>
  <Paragraphs>128</Paragraphs>
  <Slides>13</Slides>
  <Notes>12</Notes>
  <HiddenSlides>0</HiddenSlides>
  <MMClips>0</MMClips>
  <ScaleCrop>false</ScaleCrop>
  <HeadingPairs>
    <vt:vector size="6" baseType="variant">
      <vt:variant>
        <vt:lpstr>使用されているフォント</vt:lpstr>
      </vt:variant>
      <vt:variant>
        <vt:i4>17</vt:i4>
      </vt:variant>
      <vt:variant>
        <vt:lpstr>テーマ</vt:lpstr>
      </vt:variant>
      <vt:variant>
        <vt:i4>2</vt:i4>
      </vt:variant>
      <vt:variant>
        <vt:lpstr>スライド タイトル</vt:lpstr>
      </vt:variant>
      <vt:variant>
        <vt:i4>13</vt:i4>
      </vt:variant>
    </vt:vector>
  </HeadingPairs>
  <TitlesOfParts>
    <vt:vector size="32" baseType="lpstr">
      <vt:lpstr>Fillmore</vt:lpstr>
      <vt:lpstr>HGPｺﾞｼｯｸE</vt:lpstr>
      <vt:lpstr>HGP創英角ｺﾞｼｯｸUB</vt:lpstr>
      <vt:lpstr>HGP創英角ﾎﾟｯﾌﾟ体</vt:lpstr>
      <vt:lpstr>HGS創英角ｺﾞｼｯｸUB</vt:lpstr>
      <vt:lpstr>HG丸ｺﾞｼｯｸM-PRO</vt:lpstr>
      <vt:lpstr>HG創英角ﾎﾟｯﾌﾟ体</vt:lpstr>
      <vt:lpstr>ＭＳ Ｐゴシック</vt:lpstr>
      <vt:lpstr>ＭＳ Ｐ明朝</vt:lpstr>
      <vt:lpstr>ＭＳ 明朝</vt:lpstr>
      <vt:lpstr>Arial</vt:lpstr>
      <vt:lpstr>Calibri</vt:lpstr>
      <vt:lpstr>Garamond</vt:lpstr>
      <vt:lpstr>Helvetica</vt:lpstr>
      <vt:lpstr>Tahoma</vt:lpstr>
      <vt:lpstr>Times New Roman</vt:lpstr>
      <vt:lpstr>Verdana</vt:lpstr>
      <vt:lpstr>標準デザイン</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どこかでつながっているかも</vt:lpstr>
      <vt:lpstr>相手が一人でも感染することは あります　　</vt:lpstr>
      <vt:lpstr>PowerPoint プレゼンテーション</vt:lpstr>
      <vt:lpstr>PowerPoint プレゼンテーション</vt:lpstr>
      <vt:lpstr>PowerPoint プレゼンテーション</vt:lpstr>
      <vt:lpstr>運動部活動女子の皆さんへ</vt:lpstr>
    </vt:vector>
  </TitlesOfParts>
  <Company>FJ-USER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Owner</dc:creator>
  <cp:lastModifiedBy>Administrator</cp:lastModifiedBy>
  <cp:revision>3</cp:revision>
  <dcterms:created xsi:type="dcterms:W3CDTF">2011-05-11T22:27:24Z</dcterms:created>
  <dcterms:modified xsi:type="dcterms:W3CDTF">2018-06-01T01:50:34Z</dcterms:modified>
</cp:coreProperties>
</file>