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4" r:id="rId2"/>
    <p:sldId id="278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10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622" y="6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B0D1E-B2AF-4C07-9EC8-169C6669F4FF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5C5EA-12C6-4017-A568-CEC31D3C55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9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/>
              <a:t>世界の各国のタバコを吸う人の割合を表にしてみました。 男性が青、女性が赤で表示してあります。 この表で、全ての国が表わされている訳ではありませんが、 日本は、左から３番目のグラフです。 男性の喫煙率は高い方ですが、女性は低いようです。</a:t>
            </a:r>
            <a:endParaRPr lang="ja-JP" altLang="en-US" i="1" u="sng" dirty="0" smtClean="0"/>
          </a:p>
        </p:txBody>
      </p:sp>
      <p:sp>
        <p:nvSpPr>
          <p:cNvPr id="19866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63632F-ACE5-4AF2-988D-59D66BD9F749}" type="slidenum">
              <a:rPr lang="en-US" altLang="ja-JP" smtClean="0">
                <a:latin typeface="Times New Roman" pitchFamily="18" charset="0"/>
                <a:ea typeface="ＭＳ Ｐゴシック" pitchFamily="50" charset="-128"/>
              </a:rPr>
              <a:pPr/>
              <a:t>1</a:t>
            </a:fld>
            <a:endParaRPr lang="en-US" altLang="ja-JP" smtClean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4518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タバコはインポの原因</a:t>
            </a:r>
          </a:p>
          <a:p>
            <a:r>
              <a:rPr kumimoji="1" lang="ja-JP" altLang="en-US" dirty="0" smtClean="0"/>
              <a:t>ブラジルやカナダのタバコの箱にはそのように書かれています。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5C5EA-12C6-4017-A568-CEC31D3C55D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4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673487" y="0"/>
            <a:ext cx="7622565" cy="1143000"/>
          </a:xfrm>
        </p:spPr>
        <p:txBody>
          <a:bodyPr/>
          <a:lstStyle>
            <a:lvl1pPr algn="l">
              <a:defRPr sz="3600" u="none"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lIns="75731" tIns="37865" rIns="75731" bIns="37865"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A405F-1929-4E44-B452-EA02260E229A}" type="datetimeFigureOut">
              <a:rPr kumimoji="1" lang="ja-JP" altLang="en-US" smtClean="0"/>
              <a:pPr/>
              <a:t>2014/5/19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379F5-C50F-4601-B272-976B899C8E5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Office_Excel_97-2003_______1.xls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6" name="Object 2"/>
          <p:cNvGraphicFramePr>
            <a:graphicFrameLocks/>
          </p:cNvGraphicFramePr>
          <p:nvPr/>
        </p:nvGraphicFramePr>
        <p:xfrm>
          <a:off x="179388" y="1125538"/>
          <a:ext cx="8785225" cy="532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Worksheet" r:id="rId5" imgW="9334555" imgH="5619747" progId="Excel.Sheet.8">
                  <p:embed/>
                </p:oleObj>
              </mc:Choice>
              <mc:Fallback>
                <p:oleObj name="Worksheet" r:id="rId5" imgW="9334555" imgH="5619747" progId="Excel.Sheet.8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125538"/>
                        <a:ext cx="8785225" cy="532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468313" y="836613"/>
            <a:ext cx="790575" cy="360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703" tIns="37850" rIns="75703" bIns="37850"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（％）</a:t>
            </a:r>
          </a:p>
        </p:txBody>
      </p:sp>
      <p:sp>
        <p:nvSpPr>
          <p:cNvPr id="77828" name="Rectangle 9"/>
          <p:cNvSpPr>
            <a:spLocks noChangeArrowheads="1"/>
          </p:cNvSpPr>
          <p:nvPr/>
        </p:nvSpPr>
        <p:spPr bwMode="auto">
          <a:xfrm>
            <a:off x="179388" y="260350"/>
            <a:ext cx="860425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950" tIns="46773" rIns="89950" bIns="46773" anchor="ctr">
            <a:spAutoFit/>
          </a:bodyPr>
          <a:lstStyle/>
          <a:p>
            <a:r>
              <a:rPr lang="en-US" altLang="ja-JP" sz="2800">
                <a:solidFill>
                  <a:srgbClr val="7878DE"/>
                </a:solidFill>
                <a:latin typeface="HGS創英角ｺﾞｼｯｸUB" pitchFamily="50" charset="-128"/>
                <a:ea typeface="HGS創英角ｺﾞｼｯｸUB" pitchFamily="50" charset="-128"/>
                <a:cs typeface="HG創英角ｺﾞｼｯｸUB" pitchFamily="49" charset="-128"/>
              </a:rPr>
              <a:t>■</a:t>
            </a:r>
            <a:r>
              <a:rPr lang="en-US" altLang="ja-JP" sz="28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HG創英角ｺﾞｼｯｸUB" pitchFamily="49" charset="-128"/>
              </a:rPr>
              <a:t>15</a:t>
            </a:r>
            <a:r>
              <a:rPr lang="ja-JP" altLang="en-US" sz="28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HG創英角ｺﾞｼｯｸUB" pitchFamily="49" charset="-128"/>
              </a:rPr>
              <a:t>歳以上の毎日喫煙者の比率</a:t>
            </a:r>
            <a:r>
              <a:rPr lang="en-US" altLang="ja-JP" sz="28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HG創英角ｺﾞｼｯｸUB" pitchFamily="49" charset="-128"/>
              </a:rPr>
              <a:t> </a:t>
            </a:r>
            <a:r>
              <a:rPr lang="ja-JP" altLang="en-US" sz="28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HG創英角ｺﾞｼｯｸUB" pitchFamily="49" charset="-128"/>
              </a:rPr>
              <a:t>（</a:t>
            </a:r>
            <a:r>
              <a:rPr lang="en-US" altLang="ja-JP" sz="28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HG創英角ｺﾞｼｯｸUB" pitchFamily="49" charset="-128"/>
              </a:rPr>
              <a:t>2006-2010</a:t>
            </a:r>
            <a:r>
              <a:rPr lang="ja-JP" altLang="en-US" sz="28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HG創英角ｺﾞｼｯｸUB" pitchFamily="49" charset="-128"/>
              </a:rPr>
              <a:t>年）</a:t>
            </a:r>
          </a:p>
        </p:txBody>
      </p:sp>
      <p:sp>
        <p:nvSpPr>
          <p:cNvPr id="77829" name="正方形/長方形 7"/>
          <p:cNvSpPr>
            <a:spLocks noChangeArrowheads="1"/>
          </p:cNvSpPr>
          <p:nvPr/>
        </p:nvSpPr>
        <p:spPr bwMode="auto">
          <a:xfrm>
            <a:off x="5435600" y="6535738"/>
            <a:ext cx="37084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5737" tIns="37868" rIns="75737" bIns="37868">
            <a:spAutoFit/>
          </a:bodyPr>
          <a:lstStyle/>
          <a:p>
            <a:pPr algn="r"/>
            <a:r>
              <a:rPr lang="en-US" altLang="ja-JP" sz="1600" b="1">
                <a:latin typeface="ＭＳ ゴシック" pitchFamily="49" charset="-128"/>
                <a:ea typeface="ＭＳ ゴシック" pitchFamily="49" charset="-128"/>
              </a:rPr>
              <a:t>OECD</a:t>
            </a:r>
            <a:r>
              <a:rPr lang="ja-JP" altLang="en-US" sz="1600" b="1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1600" b="1">
                <a:latin typeface="ＭＳ ゴシック" pitchFamily="49" charset="-128"/>
                <a:ea typeface="ＭＳ ゴシック" pitchFamily="49" charset="-128"/>
              </a:rPr>
              <a:t>Health</a:t>
            </a:r>
            <a:r>
              <a:rPr lang="ja-JP" altLang="en-US" sz="1600" b="1"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en-US" altLang="ja-JP" sz="1600" b="1">
                <a:latin typeface="ＭＳ ゴシック" pitchFamily="49" charset="-128"/>
                <a:ea typeface="ＭＳ ゴシック" pitchFamily="49" charset="-128"/>
              </a:rPr>
              <a:t>Data 2011</a:t>
            </a:r>
            <a:r>
              <a:rPr lang="ja-JP" altLang="en-US" sz="1600" b="1">
                <a:latin typeface="ＭＳ ゴシック" pitchFamily="49" charset="-128"/>
                <a:ea typeface="ＭＳ ゴシック" pitchFamily="49" charset="-128"/>
              </a:rPr>
              <a:t>より抜粋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78643C-145D-40AA-BE99-26ADE3CA7583}" type="slidenum">
              <a:rPr lang="en-US" altLang="ja-JP" smtClean="0">
                <a:latin typeface="Arial" pitchFamily="34" charset="0"/>
              </a:rPr>
              <a:pPr/>
              <a:t>2</a:t>
            </a:fld>
            <a:endParaRPr lang="en-US" altLang="ja-JP" smtClean="0">
              <a:latin typeface="Arial" pitchFamily="34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8863" y="2800350"/>
            <a:ext cx="5545137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572000" y="333375"/>
            <a:ext cx="4411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3600" b="1" dirty="0"/>
              <a:t>タバコはインポの原因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200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323850" y="3573463"/>
            <a:ext cx="2738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b="1"/>
              <a:t>ブラジルのタバコ</a:t>
            </a: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5219700" y="2205038"/>
            <a:ext cx="2416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b="1"/>
              <a:t>カナダのタバコ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121</Words>
  <Application>Microsoft Office PowerPoint</Application>
  <PresentationFormat>画面に合わせる (4:3)</PresentationFormat>
  <Paragraphs>12</Paragraphs>
  <Slides>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HGP創英角ｺﾞｼｯｸUB</vt:lpstr>
      <vt:lpstr>HGS創英角ｺﾞｼｯｸUB</vt:lpstr>
      <vt:lpstr>HG創英角ｺﾞｼｯｸUB</vt:lpstr>
      <vt:lpstr>ＭＳ Ｐゴシック</vt:lpstr>
      <vt:lpstr>ＭＳ ゴシック</vt:lpstr>
      <vt:lpstr>Osaka</vt:lpstr>
      <vt:lpstr>Arial</vt:lpstr>
      <vt:lpstr>Calibri</vt:lpstr>
      <vt:lpstr>Times</vt:lpstr>
      <vt:lpstr>Times New Roman</vt:lpstr>
      <vt:lpstr>Office テーマ</vt:lpstr>
      <vt:lpstr>Worksheet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佐藤</dc:creator>
  <cp:lastModifiedBy>MASCOTP09</cp:lastModifiedBy>
  <cp:revision>28</cp:revision>
  <cp:lastPrinted>2014-05-18T23:52:39Z</cp:lastPrinted>
  <dcterms:created xsi:type="dcterms:W3CDTF">2014-03-01T15:37:58Z</dcterms:created>
  <dcterms:modified xsi:type="dcterms:W3CDTF">2014-05-19T05:12:51Z</dcterms:modified>
</cp:coreProperties>
</file>