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737" r:id="rId2"/>
    <p:sldMasterId id="2147483750" r:id="rId3"/>
    <p:sldMasterId id="2147483763" r:id="rId4"/>
  </p:sldMasterIdLst>
  <p:notesMasterIdLst>
    <p:notesMasterId r:id="rId78"/>
  </p:notesMasterIdLst>
  <p:handoutMasterIdLst>
    <p:handoutMasterId r:id="rId79"/>
  </p:handoutMasterIdLst>
  <p:sldIdLst>
    <p:sldId id="415" r:id="rId5"/>
    <p:sldId id="380" r:id="rId6"/>
    <p:sldId id="417" r:id="rId7"/>
    <p:sldId id="416" r:id="rId8"/>
    <p:sldId id="284" r:id="rId9"/>
    <p:sldId id="435" r:id="rId10"/>
    <p:sldId id="436" r:id="rId11"/>
    <p:sldId id="437" r:id="rId12"/>
    <p:sldId id="323" r:id="rId13"/>
    <p:sldId id="265" r:id="rId14"/>
    <p:sldId id="266" r:id="rId15"/>
    <p:sldId id="353" r:id="rId16"/>
    <p:sldId id="381" r:id="rId17"/>
    <p:sldId id="287" r:id="rId18"/>
    <p:sldId id="288" r:id="rId19"/>
    <p:sldId id="383" r:id="rId20"/>
    <p:sldId id="384" r:id="rId21"/>
    <p:sldId id="335" r:id="rId22"/>
    <p:sldId id="418" r:id="rId23"/>
    <p:sldId id="355" r:id="rId24"/>
    <p:sldId id="290" r:id="rId25"/>
    <p:sldId id="438" r:id="rId26"/>
    <p:sldId id="337" r:id="rId27"/>
    <p:sldId id="419" r:id="rId28"/>
    <p:sldId id="391" r:id="rId29"/>
    <p:sldId id="319" r:id="rId30"/>
    <p:sldId id="393" r:id="rId31"/>
    <p:sldId id="394" r:id="rId32"/>
    <p:sldId id="280" r:id="rId33"/>
    <p:sldId id="395" r:id="rId34"/>
    <p:sldId id="361" r:id="rId35"/>
    <p:sldId id="301" r:id="rId36"/>
    <p:sldId id="407" r:id="rId37"/>
    <p:sldId id="373" r:id="rId38"/>
    <p:sldId id="421" r:id="rId39"/>
    <p:sldId id="422" r:id="rId40"/>
    <p:sldId id="368" r:id="rId41"/>
    <p:sldId id="375" r:id="rId42"/>
    <p:sldId id="369" r:id="rId43"/>
    <p:sldId id="423" r:id="rId44"/>
    <p:sldId id="424" r:id="rId45"/>
    <p:sldId id="425" r:id="rId46"/>
    <p:sldId id="426" r:id="rId47"/>
    <p:sldId id="427" r:id="rId48"/>
    <p:sldId id="430" r:id="rId49"/>
    <p:sldId id="431" r:id="rId50"/>
    <p:sldId id="428" r:id="rId51"/>
    <p:sldId id="439" r:id="rId52"/>
    <p:sldId id="440" r:id="rId53"/>
    <p:sldId id="441" r:id="rId54"/>
    <p:sldId id="442" r:id="rId55"/>
    <p:sldId id="429" r:id="rId56"/>
    <p:sldId id="306" r:id="rId57"/>
    <p:sldId id="304" r:id="rId58"/>
    <p:sldId id="334" r:id="rId59"/>
    <p:sldId id="312" r:id="rId60"/>
    <p:sldId id="351" r:id="rId61"/>
    <p:sldId id="328" r:id="rId62"/>
    <p:sldId id="327" r:id="rId63"/>
    <p:sldId id="332" r:id="rId64"/>
    <p:sldId id="330" r:id="rId65"/>
    <p:sldId id="333" r:id="rId66"/>
    <p:sldId id="357" r:id="rId67"/>
    <p:sldId id="432" r:id="rId68"/>
    <p:sldId id="433" r:id="rId69"/>
    <p:sldId id="434" r:id="rId70"/>
    <p:sldId id="409" r:id="rId71"/>
    <p:sldId id="410" r:id="rId72"/>
    <p:sldId id="413" r:id="rId73"/>
    <p:sldId id="414" r:id="rId74"/>
    <p:sldId id="443" r:id="rId75"/>
    <p:sldId id="387" r:id="rId76"/>
    <p:sldId id="378" r:id="rId77"/>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1pPr>
    <a:lvl2pPr marL="4572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2pPr>
    <a:lvl3pPr marL="9144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3pPr>
    <a:lvl4pPr marL="13716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4pPr>
    <a:lvl5pPr marL="18288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5pPr>
    <a:lvl6pPr marL="2286000" algn="l" defTabSz="914400" rtl="0" eaLnBrk="1" latinLnBrk="0" hangingPunct="1">
      <a:defRPr kumimoji="1" kern="1200">
        <a:solidFill>
          <a:schemeClr val="tx1"/>
        </a:solidFill>
        <a:latin typeface="Verdana" pitchFamily="34" charset="0"/>
        <a:ea typeface="HG創英角ﾎﾟｯﾌﾟ体" pitchFamily="49" charset="-128"/>
        <a:cs typeface="+mn-cs"/>
      </a:defRPr>
    </a:lvl6pPr>
    <a:lvl7pPr marL="2743200" algn="l" defTabSz="914400" rtl="0" eaLnBrk="1" latinLnBrk="0" hangingPunct="1">
      <a:defRPr kumimoji="1" kern="1200">
        <a:solidFill>
          <a:schemeClr val="tx1"/>
        </a:solidFill>
        <a:latin typeface="Verdana" pitchFamily="34" charset="0"/>
        <a:ea typeface="HG創英角ﾎﾟｯﾌﾟ体" pitchFamily="49" charset="-128"/>
        <a:cs typeface="+mn-cs"/>
      </a:defRPr>
    </a:lvl7pPr>
    <a:lvl8pPr marL="3200400" algn="l" defTabSz="914400" rtl="0" eaLnBrk="1" latinLnBrk="0" hangingPunct="1">
      <a:defRPr kumimoji="1" kern="1200">
        <a:solidFill>
          <a:schemeClr val="tx1"/>
        </a:solidFill>
        <a:latin typeface="Verdana" pitchFamily="34" charset="0"/>
        <a:ea typeface="HG創英角ﾎﾟｯﾌﾟ体" pitchFamily="49" charset="-128"/>
        <a:cs typeface="+mn-cs"/>
      </a:defRPr>
    </a:lvl8pPr>
    <a:lvl9pPr marL="3657600" algn="l" defTabSz="914400" rtl="0" eaLnBrk="1" latinLnBrk="0" hangingPunct="1">
      <a:defRPr kumimoji="1" kern="1200">
        <a:solidFill>
          <a:schemeClr val="tx1"/>
        </a:solidFill>
        <a:latin typeface="Verdana" pitchFamily="34" charset="0"/>
        <a:ea typeface="HG創英角ﾎﾟｯﾌﾟ体"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8000"/>
    <a:srgbClr val="FF3300"/>
    <a:srgbClr val="FF9900"/>
    <a:srgbClr val="FF0000"/>
    <a:srgbClr val="122EFA"/>
    <a:srgbClr val="01083B"/>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06" autoAdjust="0"/>
    <p:restoredTop sz="94558" autoAdjust="0"/>
  </p:normalViewPr>
  <p:slideViewPr>
    <p:cSldViewPr>
      <p:cViewPr varScale="1">
        <p:scale>
          <a:sx n="69" d="100"/>
          <a:sy n="69" d="100"/>
        </p:scale>
        <p:origin x="1332" y="6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786"/>
    </p:cViewPr>
  </p:sorterViewPr>
  <p:notesViewPr>
    <p:cSldViewPr>
      <p:cViewPr varScale="1">
        <p:scale>
          <a:sx n="52" d="100"/>
          <a:sy n="52" d="100"/>
        </p:scale>
        <p:origin x="2964"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__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471497342832123E-2"/>
          <c:y val="3.8833235037707851E-2"/>
          <c:w val="0.90926296242220273"/>
          <c:h val="0.81553036806041956"/>
        </c:manualLayout>
      </c:layout>
      <c:barChart>
        <c:barDir val="col"/>
        <c:grouping val="clustered"/>
        <c:varyColors val="0"/>
        <c:ser>
          <c:idx val="0"/>
          <c:order val="0"/>
          <c:tx>
            <c:strRef>
              <c:f>Sheet1!$B$1</c:f>
              <c:strCache>
                <c:ptCount val="1"/>
                <c:pt idx="0">
                  <c:v>妊娠率</c:v>
                </c:pt>
              </c:strCache>
            </c:strRef>
          </c:tx>
          <c:spPr>
            <a:solidFill>
              <a:srgbClr val="FF0000"/>
            </a:solidFill>
            <a:ln>
              <a:solidFill>
                <a:schemeClr val="bg1"/>
              </a:solidFill>
            </a:ln>
          </c:spPr>
          <c:invertIfNegative val="0"/>
          <c:dLbls>
            <c:dLbl>
              <c:idx val="0"/>
              <c:layout>
                <c:manualLayout>
                  <c:x val="8.3462643840254251E-3"/>
                  <c:y val="-1.2723794753523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C3-43C2-9157-5A4BD5C68E50}"/>
                </c:ext>
              </c:extLst>
            </c:dLbl>
            <c:dLbl>
              <c:idx val="1"/>
              <c:layout>
                <c:manualLayout>
                  <c:x val="-1.3910440640042404E-3"/>
                  <c:y val="1.27236277767814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C3-43C2-9157-5A4BD5C68E50}"/>
                </c:ext>
              </c:extLst>
            </c:dLbl>
            <c:dLbl>
              <c:idx val="2"/>
              <c:layout>
                <c:manualLayout>
                  <c:x val="-9.7373084480296621E-3"/>
                  <c:y val="2.12060462946358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C3-43C2-9157-5A4BD5C68E50}"/>
                </c:ext>
              </c:extLst>
            </c:dLbl>
            <c:dLbl>
              <c:idx val="3"/>
              <c:layout>
                <c:manualLayout>
                  <c:x val="-4.1731321920127134E-3"/>
                  <c:y val="2.12060462946358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C3-43C2-9157-5A4BD5C68E50}"/>
                </c:ext>
              </c:extLst>
            </c:dLbl>
            <c:dLbl>
              <c:idx val="4"/>
              <c:layout>
                <c:manualLayout>
                  <c:x val="0"/>
                  <c:y val="-8.05829759196162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C3-43C2-9157-5A4BD5C68E50}"/>
                </c:ext>
              </c:extLst>
            </c:dLbl>
            <c:dLbl>
              <c:idx val="5"/>
              <c:layout>
                <c:manualLayout>
                  <c:x val="5.5640667249882893E-3"/>
                  <c:y val="-7.42211620312253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C3-43C2-9157-5A4BD5C68E50}"/>
                </c:ext>
              </c:extLst>
            </c:dLbl>
            <c:dLbl>
              <c:idx val="6"/>
              <c:layout>
                <c:manualLayout>
                  <c:x val="-9.7374179790583257E-3"/>
                  <c:y val="-4.4532697218735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6C3-43C2-9157-5A4BD5C68E50}"/>
                </c:ext>
              </c:extLst>
            </c:dLbl>
            <c:dLbl>
              <c:idx val="7"/>
              <c:layout>
                <c:manualLayout>
                  <c:x val="-6.9552203200212021E-3"/>
                  <c:y val="-1.48445663597300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6C3-43C2-9157-5A4BD5C68E50}"/>
                </c:ext>
              </c:extLst>
            </c:dLbl>
            <c:dLbl>
              <c:idx val="8"/>
              <c:layout>
                <c:manualLayout>
                  <c:x val="-1.391044064004240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6C3-43C2-9157-5A4BD5C68E50}"/>
                </c:ext>
              </c:extLst>
            </c:dLbl>
            <c:dLbl>
              <c:idx val="9"/>
              <c:layout>
                <c:manualLayout>
                  <c:x val="-1.1128352512033901E-2"/>
                  <c:y val="6.36181388839074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6C3-43C2-9157-5A4BD5C68E50}"/>
                </c:ext>
              </c:extLst>
            </c:dLbl>
            <c:dLbl>
              <c:idx val="10"/>
              <c:layout>
                <c:manualLayout>
                  <c:x val="-1.1128352512033901E-2"/>
                  <c:y val="1.0603023147317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6C3-43C2-9157-5A4BD5C68E50}"/>
                </c:ext>
              </c:extLst>
            </c:dLbl>
            <c:dLbl>
              <c:idx val="11"/>
              <c:layout>
                <c:manualLayout>
                  <c:x val="-8.3462643840254251E-3"/>
                  <c:y val="2.12060462946358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6C3-43C2-9157-5A4BD5C68E50}"/>
                </c:ext>
              </c:extLst>
            </c:dLbl>
            <c:spPr>
              <a:noFill/>
              <a:ln>
                <a:noFill/>
              </a:ln>
              <a:effectLst/>
            </c:spPr>
            <c:txPr>
              <a:bodyPr/>
              <a:lstStyle/>
              <a:p>
                <a:pPr>
                  <a:defRPr sz="1600">
                    <a:solidFill>
                      <a:srgbClr val="FF0000"/>
                    </a:solidFill>
                    <a:latin typeface="HGPｺﾞｼｯｸE" pitchFamily="50" charset="-128"/>
                    <a:ea typeface="HGPｺﾞｼｯｸE"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～29</c:v>
                </c:pt>
                <c:pt idx="1">
                  <c:v>30～34</c:v>
                </c:pt>
                <c:pt idx="2">
                  <c:v>35</c:v>
                </c:pt>
                <c:pt idx="3">
                  <c:v>36</c:v>
                </c:pt>
                <c:pt idx="4">
                  <c:v>37</c:v>
                </c:pt>
                <c:pt idx="5">
                  <c:v>38</c:v>
                </c:pt>
                <c:pt idx="6">
                  <c:v>39</c:v>
                </c:pt>
                <c:pt idx="7">
                  <c:v>40</c:v>
                </c:pt>
                <c:pt idx="8">
                  <c:v>41</c:v>
                </c:pt>
                <c:pt idx="9">
                  <c:v>42</c:v>
                </c:pt>
                <c:pt idx="10">
                  <c:v>43</c:v>
                </c:pt>
                <c:pt idx="11">
                  <c:v>44</c:v>
                </c:pt>
                <c:pt idx="12">
                  <c:v>45</c:v>
                </c:pt>
                <c:pt idx="13">
                  <c:v>46</c:v>
                </c:pt>
                <c:pt idx="14">
                  <c:v>47</c:v>
                </c:pt>
              </c:strCache>
            </c:strRef>
          </c:cat>
          <c:val>
            <c:numRef>
              <c:f>Sheet1!$B$2:$B$16</c:f>
              <c:numCache>
                <c:formatCode>0.0%</c:formatCode>
                <c:ptCount val="15"/>
                <c:pt idx="0">
                  <c:v>0.4240000000000001</c:v>
                </c:pt>
                <c:pt idx="1">
                  <c:v>0.36900000000000011</c:v>
                </c:pt>
                <c:pt idx="2">
                  <c:v>0.31600000000000006</c:v>
                </c:pt>
                <c:pt idx="3">
                  <c:v>0.33300000000000007</c:v>
                </c:pt>
                <c:pt idx="4">
                  <c:v>0.28100000000000008</c:v>
                </c:pt>
                <c:pt idx="5">
                  <c:v>0.26100000000000001</c:v>
                </c:pt>
                <c:pt idx="6">
                  <c:v>0.25700000000000001</c:v>
                </c:pt>
                <c:pt idx="7">
                  <c:v>0.19</c:v>
                </c:pt>
                <c:pt idx="8">
                  <c:v>0.13100000000000001</c:v>
                </c:pt>
                <c:pt idx="9">
                  <c:v>0.14700000000000002</c:v>
                </c:pt>
                <c:pt idx="10">
                  <c:v>7.9000000000000015E-2</c:v>
                </c:pt>
                <c:pt idx="11">
                  <c:v>3.7999999999999999E-2</c:v>
                </c:pt>
                <c:pt idx="12">
                  <c:v>3.1000000000000003E-2</c:v>
                </c:pt>
                <c:pt idx="13">
                  <c:v>0</c:v>
                </c:pt>
                <c:pt idx="14">
                  <c:v>0</c:v>
                </c:pt>
              </c:numCache>
            </c:numRef>
          </c:val>
          <c:extLst>
            <c:ext xmlns:c16="http://schemas.microsoft.com/office/drawing/2014/chart" uri="{C3380CC4-5D6E-409C-BE32-E72D297353CC}">
              <c16:uniqueId val="{0000000C-66C3-43C2-9157-5A4BD5C68E50}"/>
            </c:ext>
          </c:extLst>
        </c:ser>
        <c:ser>
          <c:idx val="1"/>
          <c:order val="1"/>
          <c:tx>
            <c:strRef>
              <c:f>Sheet1!$C$1</c:f>
              <c:strCache>
                <c:ptCount val="1"/>
                <c:pt idx="0">
                  <c:v>流産率</c:v>
                </c:pt>
              </c:strCache>
            </c:strRef>
          </c:tx>
          <c:spPr>
            <a:solidFill>
              <a:srgbClr val="0000FF"/>
            </a:solidFill>
            <a:ln>
              <a:solidFill>
                <a:schemeClr val="bg1"/>
              </a:solidFill>
            </a:ln>
          </c:spPr>
          <c:invertIfNegative val="0"/>
          <c:dLbls>
            <c:dLbl>
              <c:idx val="0"/>
              <c:layout>
                <c:manualLayout>
                  <c:x val="1.5301484704046625E-2"/>
                  <c:y val="6.36164691164835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6C3-43C2-9157-5A4BD5C68E50}"/>
                </c:ext>
              </c:extLst>
            </c:dLbl>
            <c:dLbl>
              <c:idx val="1"/>
              <c:layout>
                <c:manualLayout>
                  <c:x val="1.6692528768050899E-2"/>
                  <c:y val="1.27234608000390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6C3-43C2-9157-5A4BD5C68E50}"/>
                </c:ext>
              </c:extLst>
            </c:dLbl>
            <c:dLbl>
              <c:idx val="2"/>
              <c:layout>
                <c:manualLayout>
                  <c:x val="1.2519396576038115E-2"/>
                  <c:y val="8.48241851785436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6C3-43C2-9157-5A4BD5C68E50}"/>
                </c:ext>
              </c:extLst>
            </c:dLbl>
            <c:dLbl>
              <c:idx val="3"/>
              <c:layout>
                <c:manualLayout>
                  <c:x val="1.8083572832055091E-2"/>
                  <c:y val="-8.48241851785424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6C3-43C2-9157-5A4BD5C68E50}"/>
                </c:ext>
              </c:extLst>
            </c:dLbl>
            <c:dLbl>
              <c:idx val="4"/>
              <c:layout>
                <c:manualLayout>
                  <c:x val="-2.7820881280084752E-3"/>
                  <c:y val="4.24120925892716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6C3-43C2-9157-5A4BD5C68E50}"/>
                </c:ext>
              </c:extLst>
            </c:dLbl>
            <c:dLbl>
              <c:idx val="5"/>
              <c:layout>
                <c:manualLayout>
                  <c:x val="1.2519396576038115E-2"/>
                  <c:y val="8.48241851785436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6C3-43C2-9157-5A4BD5C68E50}"/>
                </c:ext>
              </c:extLst>
            </c:dLbl>
            <c:dLbl>
              <c:idx val="6"/>
              <c:layout>
                <c:manualLayout>
                  <c:x val="0"/>
                  <c:y val="2.12060462946358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6C3-43C2-9157-5A4BD5C68E50}"/>
                </c:ext>
              </c:extLst>
            </c:dLbl>
            <c:dLbl>
              <c:idx val="7"/>
              <c:layout>
                <c:manualLayout>
                  <c:x val="2.7820881280084752E-3"/>
                  <c:y val="1.27236277767814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6C3-43C2-9157-5A4BD5C68E50}"/>
                </c:ext>
              </c:extLst>
            </c:dLbl>
            <c:dLbl>
              <c:idx val="8"/>
              <c:layout>
                <c:manualLayout>
                  <c:x val="-2.7820881280084752E-3"/>
                  <c:y val="1.0603023147317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6C3-43C2-9157-5A4BD5C68E50}"/>
                </c:ext>
              </c:extLst>
            </c:dLbl>
            <c:dLbl>
              <c:idx val="9"/>
              <c:layout>
                <c:manualLayout>
                  <c:x val="5.5641762560169339E-3"/>
                  <c:y val="4.24120925892717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6C3-43C2-9157-5A4BD5C68E50}"/>
                </c:ext>
              </c:extLst>
            </c:dLbl>
            <c:dLbl>
              <c:idx val="10"/>
              <c:layout>
                <c:manualLayout>
                  <c:x val="0"/>
                  <c:y val="1.06030231473179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6C3-43C2-9157-5A4BD5C68E50}"/>
                </c:ext>
              </c:extLst>
            </c:dLbl>
            <c:dLbl>
              <c:idx val="11"/>
              <c:layout>
                <c:manualLayout>
                  <c:x val="-4.3122365984131383E-2"/>
                  <c:y val="4.8773906477662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66C3-43C2-9157-5A4BD5C68E50}"/>
                </c:ext>
              </c:extLst>
            </c:dLbl>
            <c:spPr>
              <a:noFill/>
              <a:ln>
                <a:noFill/>
              </a:ln>
              <a:effectLst/>
            </c:spPr>
            <c:txPr>
              <a:bodyPr/>
              <a:lstStyle/>
              <a:p>
                <a:pPr>
                  <a:defRPr sz="1500">
                    <a:solidFill>
                      <a:srgbClr val="0000FF"/>
                    </a:solidFill>
                    <a:latin typeface="HGPｺﾞｼｯｸE" pitchFamily="50" charset="-128"/>
                    <a:ea typeface="HGPｺﾞｼｯｸE"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～29</c:v>
                </c:pt>
                <c:pt idx="1">
                  <c:v>30～34</c:v>
                </c:pt>
                <c:pt idx="2">
                  <c:v>35</c:v>
                </c:pt>
                <c:pt idx="3">
                  <c:v>36</c:v>
                </c:pt>
                <c:pt idx="4">
                  <c:v>37</c:v>
                </c:pt>
                <c:pt idx="5">
                  <c:v>38</c:v>
                </c:pt>
                <c:pt idx="6">
                  <c:v>39</c:v>
                </c:pt>
                <c:pt idx="7">
                  <c:v>40</c:v>
                </c:pt>
                <c:pt idx="8">
                  <c:v>41</c:v>
                </c:pt>
                <c:pt idx="9">
                  <c:v>42</c:v>
                </c:pt>
                <c:pt idx="10">
                  <c:v>43</c:v>
                </c:pt>
                <c:pt idx="11">
                  <c:v>44</c:v>
                </c:pt>
                <c:pt idx="12">
                  <c:v>45</c:v>
                </c:pt>
                <c:pt idx="13">
                  <c:v>46</c:v>
                </c:pt>
                <c:pt idx="14">
                  <c:v>47</c:v>
                </c:pt>
              </c:strCache>
            </c:strRef>
          </c:cat>
          <c:val>
            <c:numRef>
              <c:f>Sheet1!$C$2:$C$16</c:f>
              <c:numCache>
                <c:formatCode>0.0%</c:formatCode>
                <c:ptCount val="15"/>
                <c:pt idx="0">
                  <c:v>0.14300000000000002</c:v>
                </c:pt>
                <c:pt idx="1">
                  <c:v>0.19900000000000001</c:v>
                </c:pt>
                <c:pt idx="2">
                  <c:v>0.24600000000000002</c:v>
                </c:pt>
                <c:pt idx="3">
                  <c:v>0.21300000000000002</c:v>
                </c:pt>
                <c:pt idx="4">
                  <c:v>0.30700000000000005</c:v>
                </c:pt>
                <c:pt idx="5">
                  <c:v>0.23</c:v>
                </c:pt>
                <c:pt idx="6">
                  <c:v>0.3590000000000001</c:v>
                </c:pt>
                <c:pt idx="7">
                  <c:v>0.35500000000000004</c:v>
                </c:pt>
                <c:pt idx="8">
                  <c:v>0.37700000000000006</c:v>
                </c:pt>
                <c:pt idx="9">
                  <c:v>0.58799999999999997</c:v>
                </c:pt>
                <c:pt idx="10">
                  <c:v>0.58299999999999996</c:v>
                </c:pt>
                <c:pt idx="11">
                  <c:v>1</c:v>
                </c:pt>
                <c:pt idx="12">
                  <c:v>1</c:v>
                </c:pt>
              </c:numCache>
            </c:numRef>
          </c:val>
          <c:extLst>
            <c:ext xmlns:c16="http://schemas.microsoft.com/office/drawing/2014/chart" uri="{C3380CC4-5D6E-409C-BE32-E72D297353CC}">
              <c16:uniqueId val="{00000019-66C3-43C2-9157-5A4BD5C68E50}"/>
            </c:ext>
          </c:extLst>
        </c:ser>
        <c:dLbls>
          <c:showLegendKey val="0"/>
          <c:showVal val="0"/>
          <c:showCatName val="0"/>
          <c:showSerName val="0"/>
          <c:showPercent val="0"/>
          <c:showBubbleSize val="0"/>
        </c:dLbls>
        <c:gapWidth val="150"/>
        <c:axId val="190466688"/>
        <c:axId val="190509440"/>
      </c:barChart>
      <c:catAx>
        <c:axId val="190466688"/>
        <c:scaling>
          <c:orientation val="minMax"/>
        </c:scaling>
        <c:delete val="0"/>
        <c:axPos val="b"/>
        <c:numFmt formatCode="General" sourceLinked="0"/>
        <c:majorTickMark val="in"/>
        <c:minorTickMark val="none"/>
        <c:tickLblPos val="nextTo"/>
        <c:spPr>
          <a:solidFill>
            <a:schemeClr val="bg1"/>
          </a:solidFill>
        </c:spPr>
        <c:crossAx val="190509440"/>
        <c:crossesAt val="0"/>
        <c:auto val="1"/>
        <c:lblAlgn val="ctr"/>
        <c:lblOffset val="100"/>
        <c:noMultiLvlLbl val="0"/>
      </c:catAx>
      <c:valAx>
        <c:axId val="190509440"/>
        <c:scaling>
          <c:orientation val="minMax"/>
          <c:max val="0.70000000000000062"/>
          <c:min val="0"/>
        </c:scaling>
        <c:delete val="0"/>
        <c:axPos val="l"/>
        <c:majorGridlines>
          <c:spPr>
            <a:ln>
              <a:solidFill>
                <a:schemeClr val="bg1"/>
              </a:solidFill>
            </a:ln>
          </c:spPr>
        </c:majorGridlines>
        <c:minorGridlines>
          <c:spPr>
            <a:ln>
              <a:solidFill>
                <a:schemeClr val="bg2"/>
              </a:solidFill>
            </a:ln>
          </c:spPr>
        </c:minorGridlines>
        <c:numFmt formatCode="0%" sourceLinked="0"/>
        <c:majorTickMark val="in"/>
        <c:minorTickMark val="in"/>
        <c:tickLblPos val="nextTo"/>
        <c:spPr>
          <a:solidFill>
            <a:schemeClr val="bg1"/>
          </a:solidFill>
          <a:ln>
            <a:solidFill>
              <a:schemeClr val="bg1"/>
            </a:solidFill>
          </a:ln>
        </c:spPr>
        <c:crossAx val="190466688"/>
        <c:crosses val="autoZero"/>
        <c:crossBetween val="between"/>
        <c:majorUnit val="0.1"/>
        <c:minorUnit val="0.1"/>
      </c:valAx>
      <c:spPr>
        <a:solidFill>
          <a:srgbClr val="FFFF99"/>
        </a:solidFill>
      </c:spPr>
    </c:plotArea>
    <c:legend>
      <c:legendPos val="r"/>
      <c:layout>
        <c:manualLayout>
          <c:xMode val="edge"/>
          <c:yMode val="edge"/>
          <c:x val="0.84928519503040201"/>
          <c:y val="0.10278253383199268"/>
          <c:w val="0.12845809994553023"/>
          <c:h val="0.17765515403388668"/>
        </c:manualLayout>
      </c:layout>
      <c:overlay val="0"/>
      <c:txPr>
        <a:bodyPr/>
        <a:lstStyle/>
        <a:p>
          <a:pPr>
            <a:defRPr sz="2000" baseline="0">
              <a:solidFill>
                <a:schemeClr val="tx1"/>
              </a:solidFill>
              <a:latin typeface="HGP明朝E" pitchFamily="18" charset="-128"/>
              <a:ea typeface="HGP明朝E" pitchFamily="18" charset="-128"/>
            </a:defRPr>
          </a:pPr>
          <a:endParaRPr lang="ja-JP"/>
        </a:p>
      </c:txPr>
    </c:legend>
    <c:plotVisOnly val="1"/>
    <c:dispBlanksAs val="gap"/>
    <c:showDLblsOverMax val="0"/>
  </c:chart>
  <c:spPr>
    <a:solidFill>
      <a:schemeClr val="tx1"/>
    </a:solidFill>
  </c:spPr>
  <c:txPr>
    <a:bodyPr/>
    <a:lstStyle/>
    <a:p>
      <a:pPr>
        <a:defRPr sz="1800"/>
      </a:pPr>
      <a:endParaRPr lang="ja-JP"/>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drawing1.xml><?xml version="1.0" encoding="utf-8"?>
<c:userShapes xmlns:c="http://schemas.openxmlformats.org/drawingml/2006/chart">
  <cdr:relSizeAnchor xmlns:cdr="http://schemas.openxmlformats.org/drawingml/2006/chartDrawing">
    <cdr:from>
      <cdr:x>0.39924</cdr:x>
      <cdr:y>0.47096</cdr:y>
    </cdr:from>
    <cdr:to>
      <cdr:x>0.40712</cdr:x>
      <cdr:y>0.5431</cdr:y>
    </cdr:to>
    <cdr:cxnSp macro="">
      <cdr:nvCxnSpPr>
        <cdr:cNvPr id="8" name="直線矢印コネクタ 7"/>
        <cdr:cNvCxnSpPr/>
      </cdr:nvCxnSpPr>
      <cdr:spPr>
        <a:xfrm xmlns:a="http://schemas.openxmlformats.org/drawingml/2006/main" flipH="1">
          <a:off x="3644972" y="2820506"/>
          <a:ext cx="72008" cy="432048"/>
        </a:xfrm>
        <a:prstGeom xmlns:a="http://schemas.openxmlformats.org/drawingml/2006/main" prst="straightConnector1">
          <a:avLst/>
        </a:prstGeom>
        <a:ln xmlns:a="http://schemas.openxmlformats.org/drawingml/2006/main" w="317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0.45839</cdr:x>
      <cdr:y>0.51905</cdr:y>
    </cdr:from>
    <cdr:to>
      <cdr:x>0.45839</cdr:x>
      <cdr:y>0.55512</cdr:y>
    </cdr:to>
    <cdr:cxnSp macro="">
      <cdr:nvCxnSpPr>
        <cdr:cNvPr id="10" name="直線矢印コネクタ 9"/>
        <cdr:cNvCxnSpPr/>
      </cdr:nvCxnSpPr>
      <cdr:spPr>
        <a:xfrm xmlns:a="http://schemas.openxmlformats.org/drawingml/2006/main">
          <a:off x="4185032" y="3108538"/>
          <a:ext cx="0" cy="216024"/>
        </a:xfrm>
        <a:prstGeom xmlns:a="http://schemas.openxmlformats.org/drawingml/2006/main" prst="straightConnector1">
          <a:avLst/>
        </a:prstGeom>
        <a:ln xmlns:a="http://schemas.openxmlformats.org/drawingml/2006/main" w="2540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1" y="1"/>
            <a:ext cx="2919413" cy="493713"/>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218115" name="Rectangle 3"/>
          <p:cNvSpPr>
            <a:spLocks noGrp="1" noChangeArrowheads="1"/>
          </p:cNvSpPr>
          <p:nvPr>
            <p:ph type="dt" sz="quarter" idx="1"/>
          </p:nvPr>
        </p:nvSpPr>
        <p:spPr bwMode="auto">
          <a:xfrm>
            <a:off x="3814763" y="1"/>
            <a:ext cx="2919412" cy="493713"/>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218116" name="Rectangle 4"/>
          <p:cNvSpPr>
            <a:spLocks noGrp="1" noChangeArrowheads="1"/>
          </p:cNvSpPr>
          <p:nvPr>
            <p:ph type="ftr" sz="quarter" idx="2"/>
          </p:nvPr>
        </p:nvSpPr>
        <p:spPr bwMode="auto">
          <a:xfrm>
            <a:off x="1" y="9371013"/>
            <a:ext cx="2919413" cy="493712"/>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218117" name="Rectangle 5"/>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31660BB2-8DDF-47D5-87D1-65103D608094}" type="slidenum">
              <a:rPr lang="en-US" altLang="ja-JP"/>
              <a:pPr>
                <a:defRPr/>
              </a:pPr>
              <a:t>‹#›</a:t>
            </a:fld>
            <a:endParaRPr lang="en-US" altLang="ja-JP"/>
          </a:p>
        </p:txBody>
      </p:sp>
    </p:spTree>
    <p:extLst>
      <p:ext uri="{BB962C8B-B14F-4D97-AF65-F5344CB8AC3E}">
        <p14:creationId xmlns:p14="http://schemas.microsoft.com/office/powerpoint/2010/main" val="2925139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1" y="1"/>
            <a:ext cx="2919413" cy="493713"/>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0723" name="Rectangle 3"/>
          <p:cNvSpPr>
            <a:spLocks noGrp="1" noChangeArrowheads="1"/>
          </p:cNvSpPr>
          <p:nvPr>
            <p:ph type="dt" idx="1"/>
          </p:nvPr>
        </p:nvSpPr>
        <p:spPr bwMode="auto">
          <a:xfrm>
            <a:off x="3814763" y="1"/>
            <a:ext cx="2919412" cy="493713"/>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75780"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73101" y="4686300"/>
            <a:ext cx="5389563" cy="4440238"/>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30726" name="Rectangle 6"/>
          <p:cNvSpPr>
            <a:spLocks noGrp="1" noChangeArrowheads="1"/>
          </p:cNvSpPr>
          <p:nvPr>
            <p:ph type="ftr" sz="quarter" idx="4"/>
          </p:nvPr>
        </p:nvSpPr>
        <p:spPr bwMode="auto">
          <a:xfrm>
            <a:off x="1" y="9371013"/>
            <a:ext cx="2919413" cy="493712"/>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0727" name="Rectangle 7"/>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85D5B576-4FAE-4500-8628-883C0EBEB458}" type="slidenum">
              <a:rPr lang="en-US" altLang="ja-JP"/>
              <a:pPr>
                <a:defRPr/>
              </a:pPr>
              <a:t>‹#›</a:t>
            </a:fld>
            <a:endParaRPr lang="en-US" altLang="ja-JP"/>
          </a:p>
        </p:txBody>
      </p:sp>
    </p:spTree>
    <p:extLst>
      <p:ext uri="{BB962C8B-B14F-4D97-AF65-F5344CB8AC3E}">
        <p14:creationId xmlns:p14="http://schemas.microsoft.com/office/powerpoint/2010/main" val="33896920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533D5B2-CA86-49EE-923E-C6941F0EF4F7}" type="slidenum">
              <a:rPr lang="en-US" altLang="ja-JP" smtClean="0">
                <a:solidFill>
                  <a:prstClr val="black"/>
                </a:solidFill>
              </a:rPr>
              <a:pPr/>
              <a:t>1</a:t>
            </a:fld>
            <a:endParaRPr lang="en-US" altLang="ja-JP">
              <a:solidFill>
                <a:prstClr val="black"/>
              </a:solidFill>
            </a:endParaRPr>
          </a:p>
        </p:txBody>
      </p:sp>
      <p:sp>
        <p:nvSpPr>
          <p:cNvPr id="66563" name="Rectangle 7"/>
          <p:cNvSpPr txBox="1">
            <a:spLocks noGrp="1" noChangeArrowheads="1"/>
          </p:cNvSpPr>
          <p:nvPr/>
        </p:nvSpPr>
        <p:spPr bwMode="auto">
          <a:xfrm>
            <a:off x="3798667" y="8551743"/>
            <a:ext cx="2906049" cy="450174"/>
          </a:xfrm>
          <a:prstGeom prst="rect">
            <a:avLst/>
          </a:prstGeom>
          <a:noFill/>
          <a:ln w="9525">
            <a:noFill/>
            <a:miter lim="800000"/>
            <a:headEnd/>
            <a:tailEnd/>
          </a:ln>
        </p:spPr>
        <p:txBody>
          <a:bodyPr lIns="89761" tIns="44881" rIns="89761" bIns="44881" anchor="b"/>
          <a:lstStyle/>
          <a:p>
            <a:pPr algn="r"/>
            <a:fld id="{F5FE3C82-CCD7-416B-8A2B-CF1A5CF88F90}" type="slidenum">
              <a:rPr lang="en-US" altLang="ja-JP" sz="1200">
                <a:solidFill>
                  <a:prstClr val="black"/>
                </a:solidFill>
              </a:rPr>
              <a:pPr algn="r"/>
              <a:t>1</a:t>
            </a:fld>
            <a:endParaRPr lang="en-US" altLang="ja-JP" sz="1200">
              <a:solidFill>
                <a:prstClr val="black"/>
              </a:solidFill>
            </a:endParaRPr>
          </a:p>
        </p:txBody>
      </p:sp>
      <p:sp>
        <p:nvSpPr>
          <p:cNvPr id="66564"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noFill/>
          <a:ln/>
        </p:spPr>
        <p:txBody>
          <a:bodyPr/>
          <a:lstStyle/>
          <a:p>
            <a:pPr eaLnBrk="1" hangingPunct="1"/>
            <a:r>
              <a:rPr lang="ja-JP" altLang="en-US" dirty="0"/>
              <a:t>私は学校医の</a:t>
            </a:r>
            <a:r>
              <a:rPr lang="en-US" altLang="ja-JP" dirty="0"/>
              <a:t>OO</a:t>
            </a:r>
            <a:r>
              <a:rPr lang="ja-JP" altLang="en-US" dirty="0"/>
              <a:t>です。</a:t>
            </a:r>
          </a:p>
          <a:p>
            <a:pPr eaLnBrk="1" hangingPunct="1"/>
            <a:r>
              <a:rPr lang="ja-JP" altLang="en-US" dirty="0"/>
              <a:t>今日は皆さんと［性」について勉強しましょう。</a:t>
            </a:r>
          </a:p>
          <a:p>
            <a:pPr eaLnBrk="1" hangingPunct="1"/>
            <a:endParaRPr lang="en-US" altLang="ja-JP" dirty="0"/>
          </a:p>
        </p:txBody>
      </p:sp>
    </p:spTree>
    <p:extLst>
      <p:ext uri="{BB962C8B-B14F-4D97-AF65-F5344CB8AC3E}">
        <p14:creationId xmlns:p14="http://schemas.microsoft.com/office/powerpoint/2010/main" val="2000917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00103294-F89D-437E-B509-7F13A5451E52}" type="slidenum">
              <a:rPr lang="en-US" altLang="ja-JP" smtClean="0"/>
              <a:pPr/>
              <a:t>10</a:t>
            </a:fld>
            <a:endParaRPr lang="en-US" altLang="ja-JP"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ja-JP" altLang="en-US" smtClean="0"/>
              <a:t>女の子では、スライドのように（文章上３つを読む）からだに変化が起こってきますが、一番大きな変化は月経（生理）が始まることです。</a:t>
            </a:r>
          </a:p>
        </p:txBody>
      </p:sp>
    </p:spTree>
    <p:extLst>
      <p:ext uri="{BB962C8B-B14F-4D97-AF65-F5344CB8AC3E}">
        <p14:creationId xmlns:p14="http://schemas.microsoft.com/office/powerpoint/2010/main" val="4056521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A540C7AE-F1AC-4369-92A5-B6A49E51E685}" type="slidenum">
              <a:rPr lang="en-US" altLang="ja-JP" smtClean="0"/>
              <a:pPr/>
              <a:t>11</a:t>
            </a:fld>
            <a:endParaRPr lang="en-US" altLang="ja-JP"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ja-JP" altLang="en-US" smtClean="0"/>
              <a:t>男の子の変化はスライドのように（上４つの文章を読む）ですが、大きな変化としては精通現象（射精を経験すること）です。</a:t>
            </a:r>
          </a:p>
          <a:p>
            <a:pPr eaLnBrk="1" hangingPunct="1"/>
            <a:r>
              <a:rPr lang="ja-JP" altLang="en-US" smtClean="0"/>
              <a:t>朝、パンツが濡れていてびっくりする子もいます。</a:t>
            </a:r>
          </a:p>
          <a:p>
            <a:pPr eaLnBrk="1" hangingPunct="1"/>
            <a:r>
              <a:rPr lang="ja-JP" altLang="en-US" smtClean="0"/>
              <a:t>女の子の月経ほど大きな変化ではないため、自分では気づかないこともあります。</a:t>
            </a:r>
          </a:p>
          <a:p>
            <a:pPr eaLnBrk="1" hangingPunct="1"/>
            <a:r>
              <a:rPr lang="ja-JP" altLang="en-US" smtClean="0"/>
              <a:t>でも心配いりません。元気な証拠です。</a:t>
            </a:r>
          </a:p>
        </p:txBody>
      </p:sp>
    </p:spTree>
    <p:extLst>
      <p:ext uri="{BB962C8B-B14F-4D97-AF65-F5344CB8AC3E}">
        <p14:creationId xmlns:p14="http://schemas.microsoft.com/office/powerpoint/2010/main" val="1927723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8E99196-0927-4BB1-A51E-13B18BA027F9}" type="slidenum">
              <a:rPr lang="en-US" altLang="ja-JP" smtClean="0"/>
              <a:pPr/>
              <a:t>12</a:t>
            </a:fld>
            <a:endParaRPr lang="en-US" altLang="ja-JP"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ja-JP" altLang="en-US" dirty="0" smtClean="0"/>
              <a:t>性に関する不安や悩みのアンケート調査を、中学</a:t>
            </a:r>
            <a:r>
              <a:rPr lang="en-US" altLang="ja-JP" dirty="0" smtClean="0"/>
              <a:t>3</a:t>
            </a:r>
            <a:r>
              <a:rPr lang="ja-JP" altLang="en-US" dirty="0" smtClean="0"/>
              <a:t>年生の女子にしました。一番多いのは男女交際についてでした。</a:t>
            </a:r>
          </a:p>
          <a:p>
            <a:pPr eaLnBrk="1" hangingPunct="1"/>
            <a:r>
              <a:rPr lang="ja-JP" altLang="en-US" dirty="0" smtClean="0"/>
              <a:t>それと同じくらい多かったのは、妊娠・出産・避妊についてでした。</a:t>
            </a:r>
            <a:endParaRPr lang="en-US" altLang="ja-JP" dirty="0" smtClean="0"/>
          </a:p>
          <a:p>
            <a:pPr eaLnBrk="1" hangingPunct="1"/>
            <a:r>
              <a:rPr lang="ja-JP" altLang="en-US" dirty="0" smtClean="0"/>
              <a:t>性感染症に対する不安や悩みを４人に</a:t>
            </a:r>
            <a:r>
              <a:rPr lang="en-US" altLang="ja-JP" dirty="0" smtClean="0"/>
              <a:t>1</a:t>
            </a:r>
            <a:r>
              <a:rPr lang="ja-JP" altLang="en-US" dirty="0" smtClean="0"/>
              <a:t>人持っており、性交については、</a:t>
            </a:r>
            <a:r>
              <a:rPr lang="en-US" altLang="ja-JP" dirty="0" smtClean="0"/>
              <a:t>10</a:t>
            </a:r>
            <a:r>
              <a:rPr lang="ja-JP" altLang="en-US" dirty="0" smtClean="0"/>
              <a:t>人に</a:t>
            </a:r>
            <a:r>
              <a:rPr lang="en-US" altLang="ja-JP" dirty="0" smtClean="0"/>
              <a:t>1</a:t>
            </a:r>
            <a:r>
              <a:rPr lang="ja-JP" altLang="en-US" dirty="0" smtClean="0"/>
              <a:t>人が不安や悩みを持っていました。</a:t>
            </a:r>
            <a:endParaRPr lang="en-US" altLang="ja-JP" dirty="0" smtClean="0"/>
          </a:p>
          <a:p>
            <a:pPr eaLnBrk="1" hangingPunct="1"/>
            <a:r>
              <a:rPr lang="ja-JP" altLang="en-US" dirty="0" smtClean="0"/>
              <a:t>他には、乳房のかたちや大きななどに悩んでいました。</a:t>
            </a:r>
          </a:p>
        </p:txBody>
      </p:sp>
    </p:spTree>
    <p:extLst>
      <p:ext uri="{BB962C8B-B14F-4D97-AF65-F5344CB8AC3E}">
        <p14:creationId xmlns:p14="http://schemas.microsoft.com/office/powerpoint/2010/main" val="1552447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F1F23A59-1446-4277-AB7C-6FFBA83787FE}" type="slidenum">
              <a:rPr lang="en-US" altLang="ja-JP" smtClean="0"/>
              <a:pPr/>
              <a:t>13</a:t>
            </a:fld>
            <a:endParaRPr lang="en-US" altLang="ja-JP"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ja-JP" altLang="en-US" dirty="0" smtClean="0"/>
              <a:t>（文章をそのまま読む。）</a:t>
            </a:r>
          </a:p>
        </p:txBody>
      </p:sp>
    </p:spTree>
    <p:extLst>
      <p:ext uri="{BB962C8B-B14F-4D97-AF65-F5344CB8AC3E}">
        <p14:creationId xmlns:p14="http://schemas.microsoft.com/office/powerpoint/2010/main" val="3183622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082E2AFC-1F06-40E4-974A-C6CFB0B19FBF}" type="slidenum">
              <a:rPr lang="en-US" altLang="ja-JP" smtClean="0"/>
              <a:pPr/>
              <a:t>14</a:t>
            </a:fld>
            <a:endParaRPr lang="en-US" altLang="ja-JP"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ja-JP" altLang="en-US" smtClean="0"/>
              <a:t>女子は生まれつき、約</a:t>
            </a:r>
            <a:r>
              <a:rPr lang="en-US" altLang="ja-JP" smtClean="0"/>
              <a:t>200</a:t>
            </a:r>
            <a:r>
              <a:rPr lang="ja-JP" altLang="en-US" smtClean="0"/>
              <a:t>万個の原始卵胞（卵）を持って生まれてきます。</a:t>
            </a:r>
          </a:p>
          <a:p>
            <a:pPr eaLnBrk="1" hangingPunct="1"/>
            <a:r>
              <a:rPr lang="ja-JP" altLang="en-US" smtClean="0"/>
              <a:t>それが思春期になり、女性ホルモンの刺激で発育をはじめ、毎月左右どちらかの卵巣から卵が出るようになります。</a:t>
            </a:r>
          </a:p>
          <a:p>
            <a:pPr eaLnBrk="1" hangingPunct="1"/>
            <a:r>
              <a:rPr lang="ja-JP" altLang="en-US" smtClean="0"/>
              <a:t>これを排卵といいます。</a:t>
            </a:r>
          </a:p>
          <a:p>
            <a:pPr eaLnBrk="1" hangingPunct="1"/>
            <a:r>
              <a:rPr lang="ja-JP" altLang="en-US" smtClean="0"/>
              <a:t>この時、子宮は妊娠に備えて子宮内膜が肥厚（厚く）なってきます。ちょうど、種まきの時に畑を耕すような感じです。</a:t>
            </a:r>
          </a:p>
          <a:p>
            <a:pPr eaLnBrk="1" hangingPunct="1"/>
            <a:r>
              <a:rPr lang="ja-JP" altLang="en-US" smtClean="0"/>
              <a:t>しかし、卵子が精子と合体しなかった月は、この厚くなった膜がいらなくなって剥がれ落ちます。</a:t>
            </a:r>
          </a:p>
          <a:p>
            <a:pPr eaLnBrk="1" hangingPunct="1"/>
            <a:r>
              <a:rPr lang="ja-JP" altLang="en-US" smtClean="0"/>
              <a:t>それが月経（生理）です。</a:t>
            </a:r>
          </a:p>
          <a:p>
            <a:pPr eaLnBrk="1" hangingPunct="1"/>
            <a:r>
              <a:rPr lang="ja-JP" altLang="en-US" smtClean="0"/>
              <a:t>つまり、月経（生理）が始まったということは、女子の体は毎月、妊娠の準備をしていることになります。</a:t>
            </a:r>
          </a:p>
        </p:txBody>
      </p:sp>
    </p:spTree>
    <p:extLst>
      <p:ext uri="{BB962C8B-B14F-4D97-AF65-F5344CB8AC3E}">
        <p14:creationId xmlns:p14="http://schemas.microsoft.com/office/powerpoint/2010/main" val="589921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E7E8455-3621-4E16-BDC8-B22C87FDD3A3}" type="slidenum">
              <a:rPr lang="en-US" altLang="ja-JP" smtClean="0"/>
              <a:pPr/>
              <a:t>15</a:t>
            </a:fld>
            <a:endParaRPr lang="en-US" altLang="ja-JP"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ja-JP" altLang="en-US" dirty="0" smtClean="0"/>
              <a:t>月経（生理）については、スライドのように（文章を読む）など、色々な悩みがあるかと思いますが、中学生の間はまだ、女性ホルモンのバランスがうまくいかなくて様々な症状が出ることがありますが、あまり心配しないでいいです。</a:t>
            </a:r>
          </a:p>
          <a:p>
            <a:pPr eaLnBrk="1" hangingPunct="1"/>
            <a:r>
              <a:rPr lang="ja-JP" altLang="en-US" dirty="0" smtClean="0"/>
              <a:t>どうしても心配な方は、養護の先生やお母さんに相談しましょう。</a:t>
            </a:r>
          </a:p>
          <a:p>
            <a:pPr eaLnBrk="1" hangingPunct="1"/>
            <a:endParaRPr lang="en-US" altLang="ja-JP" dirty="0" smtClean="0"/>
          </a:p>
        </p:txBody>
      </p:sp>
    </p:spTree>
    <p:extLst>
      <p:ext uri="{BB962C8B-B14F-4D97-AF65-F5344CB8AC3E}">
        <p14:creationId xmlns:p14="http://schemas.microsoft.com/office/powerpoint/2010/main" val="1935511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B51329EB-9F7C-470D-A62F-0C0D244509F3}" type="slidenum">
              <a:rPr lang="en-US" altLang="ja-JP" smtClean="0"/>
              <a:pPr/>
              <a:t>16</a:t>
            </a:fld>
            <a:endParaRPr lang="en-US" altLang="ja-JP"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ja-JP" altLang="en-US" smtClean="0"/>
              <a:t>（文章をそのまま読む）</a:t>
            </a:r>
          </a:p>
        </p:txBody>
      </p:sp>
    </p:spTree>
    <p:extLst>
      <p:ext uri="{BB962C8B-B14F-4D97-AF65-F5344CB8AC3E}">
        <p14:creationId xmlns:p14="http://schemas.microsoft.com/office/powerpoint/2010/main" val="793945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72FA5819-0388-4E26-AA26-4B540B95A543}" type="slidenum">
              <a:rPr lang="en-US" altLang="ja-JP" smtClean="0"/>
              <a:pPr/>
              <a:t>17</a:t>
            </a:fld>
            <a:endParaRPr lang="en-US" altLang="ja-JP"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ja-JP" altLang="en-US" smtClean="0"/>
              <a:t>（文章をそのまま読む）</a:t>
            </a:r>
          </a:p>
        </p:txBody>
      </p:sp>
    </p:spTree>
    <p:extLst>
      <p:ext uri="{BB962C8B-B14F-4D97-AF65-F5344CB8AC3E}">
        <p14:creationId xmlns:p14="http://schemas.microsoft.com/office/powerpoint/2010/main" val="2000189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6739425F-4293-4E06-A1F4-C9336D120C5E}" type="slidenum">
              <a:rPr lang="en-US" altLang="ja-JP" smtClean="0"/>
              <a:pPr/>
              <a:t>18</a:t>
            </a:fld>
            <a:endParaRPr lang="en-US" altLang="ja-JP"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ja-JP" altLang="en-US" smtClean="0"/>
              <a:t>一度始まった月経（生理）が、途中でストレスやその他の原因で止まってしまうこともあります。</a:t>
            </a:r>
          </a:p>
          <a:p>
            <a:pPr eaLnBrk="1" hangingPunct="1"/>
            <a:r>
              <a:rPr lang="ja-JP" altLang="en-US" smtClean="0"/>
              <a:t>極端なダイエットは注意が必要です。ダイエットによる無月経は非常に頑固で、将来大人になっても月経（生理）が来なかったり、赤ちゃんが出来にくくなることがあります。</a:t>
            </a:r>
          </a:p>
          <a:p>
            <a:pPr eaLnBrk="1" hangingPunct="1"/>
            <a:r>
              <a:rPr lang="ja-JP" altLang="en-US" smtClean="0"/>
              <a:t>極端なダイエットは危険です。（極端なダイエットは危険であること強調して下さい。）</a:t>
            </a:r>
          </a:p>
        </p:txBody>
      </p:sp>
    </p:spTree>
    <p:extLst>
      <p:ext uri="{BB962C8B-B14F-4D97-AF65-F5344CB8AC3E}">
        <p14:creationId xmlns:p14="http://schemas.microsoft.com/office/powerpoint/2010/main" val="4038755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スポーツ系の部活をしている女子のみなさんへ気をつけて欲しい三つのことがあります。一つ目はエネルギー不足です。特に新体操・体操や体重階級別種目など減量が必要な種目の方は気をつけて下さい。</a:t>
            </a:r>
            <a:endParaRPr kumimoji="1" lang="en-US" altLang="ja-JP" dirty="0" smtClean="0"/>
          </a:p>
          <a:p>
            <a:r>
              <a:rPr kumimoji="1" lang="ja-JP" altLang="en-US" dirty="0" smtClean="0"/>
              <a:t>このエネルギー不足は無月経の原因ともなります。また駅伝やマラソンランナーなどは走り込むことにより体脂肪が極端に落ちると無月経の原因となります。無月経が続くと女性ホルモンが低い状態となり骨粗しょう症といって骨が脆い状態</a:t>
            </a:r>
            <a:r>
              <a:rPr kumimoji="1" lang="ja-JP" altLang="en-US" smtClean="0"/>
              <a:t>となります。</a:t>
            </a:r>
            <a:r>
              <a:rPr kumimoji="1" lang="ja-JP" altLang="en-US" dirty="0" smtClean="0"/>
              <a:t>骨粗しょう症は疲労骨折の原因ともなります。生理がないことが当たり前のように思っている人もいるかと</a:t>
            </a:r>
            <a:r>
              <a:rPr kumimoji="1" lang="ja-JP" altLang="en-US" smtClean="0"/>
              <a:t>思いますが女子にとって無月</a:t>
            </a:r>
            <a:r>
              <a:rPr kumimoji="1" lang="ja-JP" altLang="en-US" dirty="0" smtClean="0"/>
              <a:t>経を放置することはとても危険だということを知って下さい。</a:t>
            </a:r>
            <a:r>
              <a:rPr kumimoji="1" lang="en-US" altLang="ja-JP" dirty="0" smtClean="0"/>
              <a:t>3</a:t>
            </a:r>
            <a:r>
              <a:rPr kumimoji="1" lang="ja-JP" altLang="en-US" dirty="0" smtClean="0"/>
              <a:t>か月以上生理がない時は産婦人科に相談しましょう！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19</a:t>
            </a:fld>
            <a:endParaRPr lang="en-US" altLang="ja-JP">
              <a:solidFill>
                <a:prstClr val="black"/>
              </a:solidFill>
            </a:endParaRPr>
          </a:p>
        </p:txBody>
      </p:sp>
    </p:spTree>
    <p:extLst>
      <p:ext uri="{BB962C8B-B14F-4D97-AF65-F5344CB8AC3E}">
        <p14:creationId xmlns:p14="http://schemas.microsoft.com/office/powerpoint/2010/main" val="4000052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D27B253-DD59-40CD-B686-AF16DFF9BFF2}" type="slidenum">
              <a:rPr lang="en-US" altLang="ja-JP" smtClean="0"/>
              <a:pPr/>
              <a:t>2</a:t>
            </a:fld>
            <a:endParaRPr lang="en-US" altLang="ja-JP"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ja-JP" altLang="en-US" dirty="0" smtClean="0"/>
              <a:t>人は怖さを知らないと何でも出来ます。</a:t>
            </a:r>
          </a:p>
          <a:p>
            <a:pPr eaLnBrk="1" hangingPunct="1"/>
            <a:r>
              <a:rPr lang="ja-JP" altLang="en-US" dirty="0" smtClean="0"/>
              <a:t>目の見えない人は、目の前に毒蛇がいても毒蛇と判からないから平気で触れることが出来ます。</a:t>
            </a:r>
          </a:p>
          <a:p>
            <a:pPr eaLnBrk="1" hangingPunct="1"/>
            <a:r>
              <a:rPr lang="ja-JP" altLang="en-US" dirty="0" smtClean="0"/>
              <a:t>咬まれたらどうなりますか？</a:t>
            </a:r>
          </a:p>
          <a:p>
            <a:pPr eaLnBrk="1" hangingPunct="1"/>
            <a:r>
              <a:rPr lang="ja-JP" altLang="en-US" dirty="0" smtClean="0"/>
              <a:t>死んでしまうかも知れません。</a:t>
            </a:r>
          </a:p>
          <a:p>
            <a:pPr eaLnBrk="1" hangingPunct="1"/>
            <a:r>
              <a:rPr lang="ja-JP" altLang="en-US" dirty="0" smtClean="0"/>
              <a:t>知らないということはとっても危険なことなのです。</a:t>
            </a:r>
          </a:p>
          <a:p>
            <a:pPr eaLnBrk="1" hangingPunct="1"/>
            <a:r>
              <a:rPr lang="ja-JP" altLang="en-US" dirty="0" smtClean="0"/>
              <a:t>今日は「性」のことで、是非皆さんに知って欲しいことをお話します。</a:t>
            </a:r>
          </a:p>
          <a:p>
            <a:pPr eaLnBrk="1" hangingPunct="1"/>
            <a:endParaRPr lang="en-US" altLang="ja-JP" dirty="0" smtClean="0"/>
          </a:p>
        </p:txBody>
      </p:sp>
    </p:spTree>
    <p:extLst>
      <p:ext uri="{BB962C8B-B14F-4D97-AF65-F5344CB8AC3E}">
        <p14:creationId xmlns:p14="http://schemas.microsoft.com/office/powerpoint/2010/main" val="1281878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9E4D21F7-BCD9-4E13-ACB1-8994AB70166B}" type="slidenum">
              <a:rPr lang="en-US" altLang="ja-JP" smtClean="0"/>
              <a:pPr/>
              <a:t>20</a:t>
            </a:fld>
            <a:endParaRPr lang="en-US" altLang="ja-JP"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ja-JP" altLang="en-US" smtClean="0"/>
              <a:t>今度は、中学</a:t>
            </a:r>
            <a:r>
              <a:rPr lang="en-US" altLang="ja-JP" smtClean="0"/>
              <a:t>3</a:t>
            </a:r>
            <a:r>
              <a:rPr lang="ja-JP" altLang="en-US" smtClean="0"/>
              <a:t>年生男子の性に関する不安や悩みです。</a:t>
            </a:r>
          </a:p>
          <a:p>
            <a:pPr eaLnBrk="1" hangingPunct="1"/>
            <a:r>
              <a:rPr lang="ja-JP" altLang="en-US" smtClean="0"/>
              <a:t>男女交際についての悩みを</a:t>
            </a:r>
            <a:r>
              <a:rPr lang="en-US" altLang="ja-JP" smtClean="0"/>
              <a:t>3</a:t>
            </a:r>
            <a:r>
              <a:rPr lang="ja-JP" altLang="en-US" smtClean="0"/>
              <a:t>人に</a:t>
            </a:r>
            <a:r>
              <a:rPr lang="en-US" altLang="ja-JP" smtClean="0"/>
              <a:t>1</a:t>
            </a:r>
            <a:r>
              <a:rPr lang="ja-JP" altLang="en-US" smtClean="0"/>
              <a:t>人が持っていて、性行為によって引き起こされる細菌などによる病気を、</a:t>
            </a:r>
            <a:r>
              <a:rPr lang="en-US" altLang="ja-JP" smtClean="0"/>
              <a:t>5</a:t>
            </a:r>
            <a:r>
              <a:rPr lang="ja-JP" altLang="en-US" smtClean="0"/>
              <a:t>人に</a:t>
            </a:r>
            <a:r>
              <a:rPr lang="en-US" altLang="ja-JP" smtClean="0"/>
              <a:t>1</a:t>
            </a:r>
            <a:r>
              <a:rPr lang="ja-JP" altLang="en-US" smtClean="0"/>
              <a:t>人が不安に思っていたり、悩んだりしていました。</a:t>
            </a:r>
            <a:r>
              <a:rPr lang="en-US" altLang="ja-JP" smtClean="0"/>
              <a:t>7</a:t>
            </a:r>
            <a:r>
              <a:rPr lang="ja-JP" altLang="en-US" smtClean="0"/>
              <a:t>人に</a:t>
            </a:r>
            <a:r>
              <a:rPr lang="en-US" altLang="ja-JP" smtClean="0"/>
              <a:t>1</a:t>
            </a:r>
            <a:r>
              <a:rPr lang="ja-JP" altLang="en-US" smtClean="0"/>
              <a:t>人が性交について悩んだり、不安に思っていることにびっくりしました。</a:t>
            </a:r>
          </a:p>
          <a:p>
            <a:pPr eaLnBrk="1" hangingPunct="1"/>
            <a:r>
              <a:rPr lang="ja-JP" altLang="en-US" smtClean="0"/>
              <a:t>包茎など性器の大きさや形にも、</a:t>
            </a:r>
            <a:r>
              <a:rPr lang="en-US" altLang="ja-JP" smtClean="0"/>
              <a:t>10</a:t>
            </a:r>
            <a:r>
              <a:rPr lang="ja-JP" altLang="en-US" smtClean="0"/>
              <a:t>人に</a:t>
            </a:r>
            <a:r>
              <a:rPr lang="en-US" altLang="ja-JP" smtClean="0"/>
              <a:t>1</a:t>
            </a:r>
            <a:r>
              <a:rPr lang="ja-JP" altLang="en-US" smtClean="0"/>
              <a:t>人以上が悩んでいましたし、マスターベーションと言って、自分でペニスを刺激して射精することですが、そのことに</a:t>
            </a:r>
            <a:r>
              <a:rPr lang="en-US" altLang="ja-JP" smtClean="0"/>
              <a:t>6.</a:t>
            </a:r>
            <a:r>
              <a:rPr lang="ja-JP" altLang="en-US" smtClean="0"/>
              <a:t>７％の男の子が悩んでいました。</a:t>
            </a:r>
          </a:p>
        </p:txBody>
      </p:sp>
    </p:spTree>
    <p:extLst>
      <p:ext uri="{BB962C8B-B14F-4D97-AF65-F5344CB8AC3E}">
        <p14:creationId xmlns:p14="http://schemas.microsoft.com/office/powerpoint/2010/main" val="102676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5B8AD82-F16A-4897-BB85-A6A346C35750}" type="slidenum">
              <a:rPr lang="en-US" altLang="ja-JP" smtClean="0"/>
              <a:pPr/>
              <a:t>21</a:t>
            </a:fld>
            <a:endParaRPr lang="en-US" altLang="ja-JP"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ja-JP" altLang="en-US" smtClean="0"/>
              <a:t>ペニスの悩みで皆さんに知っておいてもらいたいのは、日本人はほとんど手術の対象とならない仮性包茎が多いことです。</a:t>
            </a:r>
          </a:p>
          <a:p>
            <a:pPr eaLnBrk="1" hangingPunct="1"/>
            <a:r>
              <a:rPr lang="ja-JP" altLang="en-US" smtClean="0"/>
              <a:t>自分のペニスの包皮がむければ問題ありません。</a:t>
            </a:r>
          </a:p>
          <a:p>
            <a:pPr eaLnBrk="1" hangingPunct="1"/>
            <a:r>
              <a:rPr lang="ja-JP" altLang="en-US" smtClean="0"/>
              <a:t>もし、どうしても心配な時は、泌尿器科を受診するようにしてください。（美容整形などの雑誌の広告に惑わされないように）</a:t>
            </a:r>
          </a:p>
          <a:p>
            <a:pPr eaLnBrk="1" hangingPunct="1"/>
            <a:r>
              <a:rPr lang="ja-JP" altLang="en-US" smtClean="0"/>
              <a:t>ペニスの大きさも、性交や子どもが出来るかなどには関係ありません。（ある産婦人科の女医は勃起したときに４ｃｍ以上になれば</a:t>
            </a:r>
          </a:p>
          <a:p>
            <a:pPr eaLnBrk="1" hangingPunct="1"/>
            <a:r>
              <a:rPr lang="ja-JP" altLang="en-US" smtClean="0"/>
              <a:t>妊娠可能と話していました。）</a:t>
            </a:r>
            <a:endParaRPr lang="en-US" altLang="ja-JP" smtClean="0"/>
          </a:p>
          <a:p>
            <a:pPr eaLnBrk="1" hangingPunct="1"/>
            <a:r>
              <a:rPr lang="ja-JP" altLang="en-US" smtClean="0"/>
              <a:t>自分のペニスは上から見るので、比べると小さく見えます。しかし、大きいとか小さいとかは関係ないのです。</a:t>
            </a:r>
          </a:p>
          <a:p>
            <a:pPr eaLnBrk="1" hangingPunct="1"/>
            <a:r>
              <a:rPr lang="ja-JP" altLang="en-US" smtClean="0"/>
              <a:t>色々な刺激でペニスが大きくなることは正常なことなのです。元気な証拠と思ってください。</a:t>
            </a:r>
          </a:p>
          <a:p>
            <a:pPr eaLnBrk="1" hangingPunct="1"/>
            <a:endParaRPr lang="en-US" altLang="ja-JP" smtClean="0"/>
          </a:p>
        </p:txBody>
      </p:sp>
    </p:spTree>
    <p:extLst>
      <p:ext uri="{BB962C8B-B14F-4D97-AF65-F5344CB8AC3E}">
        <p14:creationId xmlns:p14="http://schemas.microsoft.com/office/powerpoint/2010/main" val="2622775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mtClean="0"/>
              <a:t>話</a:t>
            </a:r>
            <a:r>
              <a:rPr lang="ja-JP" altLang="en-US" dirty="0"/>
              <a:t>は変わりますが</a:t>
            </a:r>
          </a:p>
          <a:p>
            <a:pPr eaLnBrk="1" hangingPunct="1"/>
            <a:endParaRPr lang="ja-JP" altLang="en-US" dirty="0"/>
          </a:p>
          <a:p>
            <a:pPr eaLnBrk="1" hangingPunct="1"/>
            <a:r>
              <a:rPr lang="ja-JP" altLang="en-US" dirty="0"/>
              <a:t>皆さん、好きな人はいますか</a:t>
            </a:r>
            <a:r>
              <a:rPr lang="ja-JP" altLang="en-US" dirty="0" smtClean="0"/>
              <a:t>？好きな相手は必ずしも異性とは限りません。同性の方を好きな人もいるかもしれません。</a:t>
            </a:r>
            <a:endParaRPr lang="en-US" altLang="ja-JP" dirty="0" smtClean="0"/>
          </a:p>
          <a:p>
            <a:pPr eaLnBrk="1" hangingPunct="1"/>
            <a:r>
              <a:rPr lang="ja-JP" altLang="en-US" dirty="0" smtClean="0"/>
              <a:t>ただ、ここでは男女のお付き合いということで話を進めさせていただきます。</a:t>
            </a:r>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952588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0ED34ED9-D575-4B2F-9950-4532C7BE87B2}" type="slidenum">
              <a:rPr lang="en-US" altLang="ja-JP" smtClean="0"/>
              <a:pPr/>
              <a:t>23</a:t>
            </a:fld>
            <a:endParaRPr lang="en-US" altLang="ja-JP"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ja-JP" altLang="en-US" smtClean="0"/>
              <a:t>お互い好きになることは自由です。</a:t>
            </a:r>
            <a:endParaRPr lang="en-US" altLang="ja-JP" smtClean="0"/>
          </a:p>
          <a:p>
            <a:pPr eaLnBrk="1" hangingPunct="1"/>
            <a:r>
              <a:rPr lang="ja-JP" altLang="en-US" smtClean="0"/>
              <a:t>しかし、精通（射精）を迎えた男子と、月経（生理）を迎えた女子がお付き合いをし、性交を行うと赤ちゃんができてしまう可能性があるということを知ってください。つまり、皆さんは赤ちゃんをつくる能力を持っているのです。</a:t>
            </a:r>
          </a:p>
        </p:txBody>
      </p:sp>
    </p:spTree>
    <p:extLst>
      <p:ext uri="{BB962C8B-B14F-4D97-AF65-F5344CB8AC3E}">
        <p14:creationId xmlns:p14="http://schemas.microsoft.com/office/powerpoint/2010/main" val="3049155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FABB5D8-539E-4630-9AFA-8B7A73D52905}" type="slidenum">
              <a:rPr lang="en-US" altLang="ja-JP" smtClean="0">
                <a:solidFill>
                  <a:prstClr val="black"/>
                </a:solidFill>
              </a:rPr>
              <a:pPr/>
              <a:t>24</a:t>
            </a:fld>
            <a:endParaRPr lang="en-US" altLang="ja-JP">
              <a:solidFill>
                <a:prstClr val="black"/>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ja-JP" altLang="en-US"/>
              <a:t>まず妊娠についてです。</a:t>
            </a:r>
          </a:p>
        </p:txBody>
      </p:sp>
    </p:spTree>
    <p:extLst>
      <p:ext uri="{BB962C8B-B14F-4D97-AF65-F5344CB8AC3E}">
        <p14:creationId xmlns:p14="http://schemas.microsoft.com/office/powerpoint/2010/main" val="4145652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txBox="1">
            <a:spLocks noGrp="1" noChangeArrowheads="1"/>
          </p:cNvSpPr>
          <p:nvPr/>
        </p:nvSpPr>
        <p:spPr bwMode="auto">
          <a:xfrm>
            <a:off x="3814763" y="9371013"/>
            <a:ext cx="2919412" cy="493712"/>
          </a:xfrm>
          <a:prstGeom prst="rect">
            <a:avLst/>
          </a:prstGeom>
          <a:noFill/>
          <a:ln w="9525">
            <a:noFill/>
            <a:miter lim="800000"/>
            <a:headEnd/>
            <a:tailEnd/>
          </a:ln>
        </p:spPr>
        <p:txBody>
          <a:bodyPr lIns="91425" tIns="45713" rIns="91425" bIns="45713" anchor="b"/>
          <a:lstStyle/>
          <a:p>
            <a:pPr algn="r"/>
            <a:fld id="{2BB8816B-368B-4485-8838-25246707CEEB}" type="slidenum">
              <a:rPr lang="en-US" altLang="ja-JP" sz="1200">
                <a:latin typeface="Arial" charset="0"/>
                <a:ea typeface="ＭＳ Ｐゴシック" pitchFamily="50" charset="-128"/>
              </a:rPr>
              <a:pPr algn="r"/>
              <a:t>25</a:t>
            </a:fld>
            <a:endParaRPr lang="en-US" altLang="ja-JP" sz="1200">
              <a:latin typeface="Arial" charset="0"/>
              <a:ea typeface="ＭＳ Ｐゴシック" pitchFamily="50" charset="-128"/>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r>
              <a:rPr lang="ja-JP" altLang="en-US" smtClean="0"/>
              <a:t>では、どうやって妊娠するのでしょうか。</a:t>
            </a:r>
            <a:endParaRPr lang="en-US" altLang="ja-JP" smtClean="0"/>
          </a:p>
          <a:p>
            <a:pPr eaLnBrk="1" hangingPunct="1"/>
            <a:r>
              <a:rPr lang="ja-JP" altLang="en-US" smtClean="0"/>
              <a:t>膣から入った精子は、子宮、卵管に行き、排卵された卵子と合体すると生命の誕生です。</a:t>
            </a:r>
          </a:p>
          <a:p>
            <a:pPr eaLnBrk="1" hangingPunct="1"/>
            <a:r>
              <a:rPr lang="ja-JP" altLang="en-US" smtClean="0"/>
              <a:t>その卵子が成長しながら子宮に行き、そこでしっかり内膜につきます。</a:t>
            </a:r>
          </a:p>
          <a:p>
            <a:pPr eaLnBrk="1" hangingPunct="1"/>
            <a:r>
              <a:rPr lang="ja-JP" altLang="en-US" smtClean="0"/>
              <a:t>子宮の表面、内膜というところから栄養をもらって成長します。</a:t>
            </a:r>
            <a:endParaRPr lang="en-US" altLang="ja-JP" smtClean="0"/>
          </a:p>
          <a:p>
            <a:pPr eaLnBrk="1" hangingPunct="1"/>
            <a:r>
              <a:rPr lang="ja-JP" altLang="en-US" smtClean="0"/>
              <a:t>図で説明しますと、ちょうど卵巣から排卵（卵が卵巣から出る）する時期に性的接触を持ち膣の中に射精されます。一回の射精で約３億の精子が放出されます。精子が子宮の中に入り卵管を通って卵子の周囲まで辿り着ける精子はわずか数百です。その内、たった一つの精子が卵子の中に入っていきます。これを受精といいます。受精した卵は分裂を繰り返しながら、卵管の中を通って子宮内までたどり着き、子宮内膜にくっつく（着床）と正常の妊娠が成立するのです。</a:t>
            </a:r>
          </a:p>
          <a:p>
            <a:pPr eaLnBrk="1" hangingPunct="1"/>
            <a:endParaRPr lang="ja-JP" altLang="en-US" smtClean="0"/>
          </a:p>
          <a:p>
            <a:pPr eaLnBrk="1" hangingPunct="1"/>
            <a:r>
              <a:rPr lang="ja-JP" altLang="en-US" smtClean="0"/>
              <a:t>また違った見方をすると好きとか嫌いとか、赤ちゃんが欲しいとか欲しくないとかに関係なく、とにかく性的接触があって精子と卵子が出会ってしまうと赤ちゃんが出来てしまう可能性が高いのです。</a:t>
            </a:r>
          </a:p>
        </p:txBody>
      </p:sp>
    </p:spTree>
    <p:extLst>
      <p:ext uri="{BB962C8B-B14F-4D97-AF65-F5344CB8AC3E}">
        <p14:creationId xmlns:p14="http://schemas.microsoft.com/office/powerpoint/2010/main" val="222024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912271B3-E290-4646-B802-BA6EDCFBF676}" type="slidenum">
              <a:rPr lang="en-US" altLang="ja-JP" smtClean="0"/>
              <a:pPr/>
              <a:t>26</a:t>
            </a:fld>
            <a:endParaRPr lang="en-US" altLang="ja-JP"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ja-JP" altLang="en-US" dirty="0" smtClean="0"/>
              <a:t>これは、受精した瞬間の卵子と精子の写真です。生命誕生の瞬間です。</a:t>
            </a:r>
          </a:p>
          <a:p>
            <a:pPr eaLnBrk="1" hangingPunct="1"/>
            <a:r>
              <a:rPr lang="ja-JP" altLang="en-US" dirty="0" smtClean="0"/>
              <a:t>膣内に射精される精子の数は、２～３億ともいわれますが子宮、卵管を通り卵子までたどり着けるのは数百の精子だけです。</a:t>
            </a:r>
          </a:p>
          <a:p>
            <a:pPr eaLnBrk="1" hangingPunct="1"/>
            <a:r>
              <a:rPr lang="ja-JP" altLang="en-US" dirty="0" smtClean="0"/>
              <a:t>その中から、卵子と合体できる精子は一つだけです。皆さんは何億分の一の確率で選ばれたわけで、今、この世に存在していること自体すごいことなんですよ。</a:t>
            </a:r>
          </a:p>
        </p:txBody>
      </p:sp>
    </p:spTree>
    <p:extLst>
      <p:ext uri="{BB962C8B-B14F-4D97-AF65-F5344CB8AC3E}">
        <p14:creationId xmlns:p14="http://schemas.microsoft.com/office/powerpoint/2010/main" val="164004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20A51FD4-0628-4D29-8EB7-BE7675DF76B2}" type="slidenum">
              <a:rPr lang="en-US" altLang="ja-JP" smtClean="0"/>
              <a:pPr/>
              <a:t>29</a:t>
            </a:fld>
            <a:endParaRPr lang="en-US" altLang="ja-JP"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ja-JP" altLang="en-US" smtClean="0"/>
              <a:t>受精、着床して、人の形へと発育しつつある胎児です。</a:t>
            </a:r>
          </a:p>
        </p:txBody>
      </p:sp>
    </p:spTree>
    <p:extLst>
      <p:ext uri="{BB962C8B-B14F-4D97-AF65-F5344CB8AC3E}">
        <p14:creationId xmlns:p14="http://schemas.microsoft.com/office/powerpoint/2010/main" val="6075095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B48783A-A7F7-44E0-ACDC-76AB4930132B}" type="slidenum">
              <a:rPr lang="en-US" altLang="ja-JP" smtClean="0"/>
              <a:pPr/>
              <a:t>31</a:t>
            </a:fld>
            <a:endParaRPr lang="en-US" altLang="ja-JP"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ja-JP" altLang="en-US" smtClean="0"/>
              <a:t>（文章をそのまま読む）</a:t>
            </a:r>
          </a:p>
        </p:txBody>
      </p:sp>
    </p:spTree>
    <p:extLst>
      <p:ext uri="{BB962C8B-B14F-4D97-AF65-F5344CB8AC3E}">
        <p14:creationId xmlns:p14="http://schemas.microsoft.com/office/powerpoint/2010/main" val="4284735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0ABC0993-60DB-49A3-82BE-54E7A5F228A2}" type="slidenum">
              <a:rPr lang="en-US" altLang="ja-JP" smtClean="0"/>
              <a:pPr/>
              <a:t>32</a:t>
            </a:fld>
            <a:endParaRPr lang="en-US" altLang="ja-JP"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r>
              <a:rPr lang="ja-JP" altLang="en-US" smtClean="0"/>
              <a:t>次に、望まない妊娠と人工妊娠中絶についてお話します。</a:t>
            </a:r>
          </a:p>
        </p:txBody>
      </p:sp>
    </p:spTree>
    <p:extLst>
      <p:ext uri="{BB962C8B-B14F-4D97-AF65-F5344CB8AC3E}">
        <p14:creationId xmlns:p14="http://schemas.microsoft.com/office/powerpoint/2010/main" val="2589267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「性」って聞いて皆さんどんなことが思い浮かびますか？（と問いかける）</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3</a:t>
            </a:fld>
            <a:endParaRPr lang="en-US" altLang="ja-JP">
              <a:solidFill>
                <a:prstClr val="black"/>
              </a:solidFill>
            </a:endParaRPr>
          </a:p>
        </p:txBody>
      </p:sp>
    </p:spTree>
    <p:extLst>
      <p:ext uri="{BB962C8B-B14F-4D97-AF65-F5344CB8AC3E}">
        <p14:creationId xmlns:p14="http://schemas.microsoft.com/office/powerpoint/2010/main" val="36951376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97677C1F-2601-4088-AC2E-428D6E78EDA1}" type="slidenum">
              <a:rPr lang="en-US" altLang="ja-JP" smtClean="0">
                <a:solidFill>
                  <a:prstClr val="black"/>
                </a:solidFill>
              </a:rPr>
              <a:pPr/>
              <a:t>33</a:t>
            </a:fld>
            <a:endParaRPr lang="en-US" altLang="ja-JP" smtClean="0">
              <a:solidFill>
                <a:prstClr val="black"/>
              </a:solidFill>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ja-JP" altLang="en-US" dirty="0" smtClean="0"/>
              <a:t>佐賀新聞の記事です。２００６年の１０代の人工妊娠中絶率が、全国で最も多かったのです。びっくりしました。</a:t>
            </a:r>
          </a:p>
          <a:p>
            <a:pPr eaLnBrk="1" hangingPunct="1"/>
            <a:r>
              <a:rPr lang="ja-JP" altLang="en-US" dirty="0" smtClean="0"/>
              <a:t>中高生が妊娠した場合、生んで育てることが難しい時期です。皆さんは学校に通って勉強する時期ですから、中絶に終わってしまうことが圧倒的に多いというのは当たり前ですよね。これが現実なのです。</a:t>
            </a:r>
          </a:p>
        </p:txBody>
      </p:sp>
    </p:spTree>
    <p:extLst>
      <p:ext uri="{BB962C8B-B14F-4D97-AF65-F5344CB8AC3E}">
        <p14:creationId xmlns:p14="http://schemas.microsoft.com/office/powerpoint/2010/main" val="297716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CAC2D363-EFE2-49C6-B836-B5DD330D77B7}" type="slidenum">
              <a:rPr lang="en-US" altLang="ja-JP" smtClean="0"/>
              <a:pPr/>
              <a:t>34</a:t>
            </a:fld>
            <a:endParaRPr lang="en-US" altLang="ja-JP"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r>
              <a:rPr lang="ja-JP" altLang="en-US" smtClean="0"/>
              <a:t>避妊方法による妊娠の可能性です。コンドームを使うなど、どんな避妊法でも、妊娠の確率を０にすることは出来ないことを知って下さい。</a:t>
            </a:r>
          </a:p>
          <a:p>
            <a:pPr eaLnBrk="1" hangingPunct="1"/>
            <a:r>
              <a:rPr lang="ja-JP" altLang="en-US" smtClean="0"/>
              <a:t>避妊をしてても、性的接触（性交）をすると妊娠してしまうことがあることを知って下さい。</a:t>
            </a:r>
          </a:p>
          <a:p>
            <a:pPr eaLnBrk="1" hangingPunct="1"/>
            <a:r>
              <a:rPr lang="ja-JP" altLang="en-US" smtClean="0"/>
              <a:t>だから、性的接触（性交）はすべきではありません。</a:t>
            </a:r>
          </a:p>
          <a:p>
            <a:pPr eaLnBrk="1" hangingPunct="1"/>
            <a:endParaRPr lang="en-US" altLang="ja-JP" smtClean="0"/>
          </a:p>
        </p:txBody>
      </p:sp>
    </p:spTree>
    <p:extLst>
      <p:ext uri="{BB962C8B-B14F-4D97-AF65-F5344CB8AC3E}">
        <p14:creationId xmlns:p14="http://schemas.microsoft.com/office/powerpoint/2010/main" val="38778016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A882A2B-47D0-4834-9A9C-FCBDE7D16CC1}" type="slidenum">
              <a:rPr lang="en-US" altLang="ja-JP" smtClean="0">
                <a:solidFill>
                  <a:prstClr val="black"/>
                </a:solidFill>
              </a:rPr>
              <a:pPr/>
              <a:t>35</a:t>
            </a:fld>
            <a:endParaRPr lang="en-US" altLang="ja-JP">
              <a:solidFill>
                <a:prstClr val="black"/>
              </a:solidFill>
            </a:endParaRPr>
          </a:p>
        </p:txBody>
      </p:sp>
      <p:sp>
        <p:nvSpPr>
          <p:cNvPr id="82947" name="Rectangle 7"/>
          <p:cNvSpPr txBox="1">
            <a:spLocks noGrp="1" noChangeArrowheads="1"/>
          </p:cNvSpPr>
          <p:nvPr/>
        </p:nvSpPr>
        <p:spPr bwMode="auto">
          <a:xfrm>
            <a:off x="3798667" y="8551743"/>
            <a:ext cx="2906049" cy="450174"/>
          </a:xfrm>
          <a:prstGeom prst="rect">
            <a:avLst/>
          </a:prstGeom>
          <a:noFill/>
          <a:ln w="9525">
            <a:noFill/>
            <a:miter lim="800000"/>
            <a:headEnd/>
            <a:tailEnd/>
          </a:ln>
        </p:spPr>
        <p:txBody>
          <a:bodyPr lIns="89761" tIns="44881" rIns="89761" bIns="44881" anchor="b"/>
          <a:lstStyle/>
          <a:p>
            <a:pPr algn="r"/>
            <a:fld id="{34C24F9E-ABF1-4DEF-85E8-217ED3DDFE7C}" type="slidenum">
              <a:rPr lang="en-US" altLang="ja-JP" sz="1200">
                <a:solidFill>
                  <a:prstClr val="black"/>
                </a:solidFill>
              </a:rPr>
              <a:pPr algn="r"/>
              <a:t>35</a:t>
            </a:fld>
            <a:endParaRPr lang="en-US" altLang="ja-JP" sz="1200">
              <a:solidFill>
                <a:prstClr val="black"/>
              </a:solidFill>
            </a:endParaRPr>
          </a:p>
        </p:txBody>
      </p:sp>
      <p:sp>
        <p:nvSpPr>
          <p:cNvPr id="82948" name="Rectangle 2"/>
          <p:cNvSpPr>
            <a:spLocks noGrp="1" noRot="1" noChangeAspect="1" noChangeArrowheads="1" noTextEdit="1"/>
          </p:cNvSpPr>
          <p:nvPr>
            <p:ph type="sldImg"/>
          </p:nvPr>
        </p:nvSpPr>
        <p:spPr>
          <a:ln/>
        </p:spPr>
      </p:sp>
      <p:sp>
        <p:nvSpPr>
          <p:cNvPr id="82949" name="Rectangle 3"/>
          <p:cNvSpPr>
            <a:spLocks noGrp="1" noChangeArrowheads="1"/>
          </p:cNvSpPr>
          <p:nvPr>
            <p:ph type="body" idx="1"/>
          </p:nvPr>
        </p:nvSpPr>
        <p:spPr>
          <a:noFill/>
          <a:ln/>
        </p:spPr>
        <p:txBody>
          <a:bodyPr/>
          <a:lstStyle/>
          <a:p>
            <a:pPr eaLnBrk="1" hangingPunct="1"/>
            <a:r>
              <a:rPr lang="ja-JP" altLang="en-US"/>
              <a:t>（文章をそのまま読んでください）</a:t>
            </a:r>
          </a:p>
        </p:txBody>
      </p:sp>
    </p:spTree>
    <p:extLst>
      <p:ext uri="{BB962C8B-B14F-4D97-AF65-F5344CB8AC3E}">
        <p14:creationId xmlns:p14="http://schemas.microsoft.com/office/powerpoint/2010/main" val="683192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5421309-057C-4D74-A353-89FD0E6BADCC}" type="slidenum">
              <a:rPr lang="en-US" altLang="ja-JP" smtClean="0">
                <a:solidFill>
                  <a:prstClr val="black"/>
                </a:solidFill>
              </a:rPr>
              <a:pPr/>
              <a:t>36</a:t>
            </a:fld>
            <a:endParaRPr lang="en-US" altLang="ja-JP">
              <a:solidFill>
                <a:prstClr val="black"/>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ja-JP" altLang="en-US" dirty="0"/>
              <a:t>中絶が女子に与える影響は、とても大きいものがあります。</a:t>
            </a:r>
          </a:p>
          <a:p>
            <a:pPr eaLnBrk="1" hangingPunct="1"/>
            <a:r>
              <a:rPr lang="ja-JP" altLang="en-US" dirty="0"/>
              <a:t>体への影響は当然ですが、心の問題も大きいです。</a:t>
            </a:r>
          </a:p>
          <a:p>
            <a:pPr eaLnBrk="1" hangingPunct="1"/>
            <a:endParaRPr lang="ja-JP" altLang="en-US" dirty="0"/>
          </a:p>
          <a:p>
            <a:pPr eaLnBrk="1" hangingPunct="1"/>
            <a:endParaRPr lang="en-US" altLang="ja-JP" dirty="0"/>
          </a:p>
        </p:txBody>
      </p:sp>
    </p:spTree>
    <p:extLst>
      <p:ext uri="{BB962C8B-B14F-4D97-AF65-F5344CB8AC3E}">
        <p14:creationId xmlns:p14="http://schemas.microsoft.com/office/powerpoint/2010/main" val="848663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7F1A8485-102E-493F-B12F-5F773BC4257E}" type="slidenum">
              <a:rPr lang="en-US" altLang="ja-JP" smtClean="0"/>
              <a:pPr/>
              <a:t>37</a:t>
            </a:fld>
            <a:endParaRPr lang="en-US" altLang="ja-JP"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ja-JP" altLang="en-US" smtClean="0"/>
              <a:t>ある女の子からのメッセージです。</a:t>
            </a:r>
          </a:p>
          <a:p>
            <a:pPr eaLnBrk="1" hangingPunct="1"/>
            <a:r>
              <a:rPr lang="ja-JP" altLang="en-US" smtClean="0"/>
              <a:t>（文章をそのまま読んでください）</a:t>
            </a:r>
          </a:p>
        </p:txBody>
      </p:sp>
    </p:spTree>
    <p:extLst>
      <p:ext uri="{BB962C8B-B14F-4D97-AF65-F5344CB8AC3E}">
        <p14:creationId xmlns:p14="http://schemas.microsoft.com/office/powerpoint/2010/main" val="897603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713B9FF1-9D48-4D8D-BA65-BD295CB27D46}" type="slidenum">
              <a:rPr lang="en-US" altLang="ja-JP" smtClean="0"/>
              <a:pPr/>
              <a:t>38</a:t>
            </a:fld>
            <a:endParaRPr lang="en-US" altLang="ja-JP"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r>
              <a:rPr lang="ja-JP" altLang="en-US" smtClean="0"/>
              <a:t>（文章をそのまま読んで下さい）</a:t>
            </a:r>
          </a:p>
        </p:txBody>
      </p:sp>
    </p:spTree>
    <p:extLst>
      <p:ext uri="{BB962C8B-B14F-4D97-AF65-F5344CB8AC3E}">
        <p14:creationId xmlns:p14="http://schemas.microsoft.com/office/powerpoint/2010/main" val="832787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3C6A38EC-F531-4B3F-8310-854277AF611A}" type="slidenum">
              <a:rPr lang="en-US" altLang="ja-JP" smtClean="0"/>
              <a:pPr/>
              <a:t>39</a:t>
            </a:fld>
            <a:endParaRPr lang="en-US" altLang="ja-JP"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r>
              <a:rPr lang="ja-JP" altLang="en-US" smtClean="0"/>
              <a:t>（文章をそのまま読んで下さい）</a:t>
            </a:r>
          </a:p>
        </p:txBody>
      </p:sp>
    </p:spTree>
    <p:extLst>
      <p:ext uri="{BB962C8B-B14F-4D97-AF65-F5344CB8AC3E}">
        <p14:creationId xmlns:p14="http://schemas.microsoft.com/office/powerpoint/2010/main" val="37726671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（文章のまま読む）</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40</a:t>
            </a:fld>
            <a:endParaRPr lang="en-US" altLang="ja-JP">
              <a:solidFill>
                <a:prstClr val="black"/>
              </a:solidFill>
            </a:endParaRPr>
          </a:p>
        </p:txBody>
      </p:sp>
    </p:spTree>
    <p:extLst>
      <p:ext uri="{BB962C8B-B14F-4D97-AF65-F5344CB8AC3E}">
        <p14:creationId xmlns:p14="http://schemas.microsoft.com/office/powerpoint/2010/main" val="41652364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7E86505F-E997-4AA8-A750-BBAA5EC96AE3}" type="slidenum">
              <a:rPr lang="en-US" altLang="ja-JP" smtClean="0">
                <a:solidFill>
                  <a:prstClr val="black"/>
                </a:solidFill>
              </a:rPr>
              <a:pPr/>
              <a:t>41</a:t>
            </a:fld>
            <a:endParaRPr lang="en-US" altLang="ja-JP">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ja-JP" altLang="en-US" dirty="0"/>
              <a:t>昔からある梅毒や、淋病に加え様々な病気がありますが、この中でもクラミジアによる性感染症が凄い勢いで増えてきています。</a:t>
            </a:r>
            <a:endParaRPr lang="en-US" altLang="ja-JP" dirty="0"/>
          </a:p>
          <a:p>
            <a:pPr eaLnBrk="1" hangingPunct="1"/>
            <a:r>
              <a:rPr lang="ja-JP" altLang="en-US" dirty="0"/>
              <a:t>ＨＩＶ／エイズもこの性感染症の中の一つです。</a:t>
            </a:r>
          </a:p>
          <a:p>
            <a:pPr eaLnBrk="1" hangingPunct="1"/>
            <a:r>
              <a:rPr lang="ja-JP" altLang="en-US" dirty="0"/>
              <a:t>ＨＩＶ感染症、エイズは怖い病気だと知っていながら今でも増え続けているのは、先進国の中で日本だけです。</a:t>
            </a:r>
          </a:p>
          <a:p>
            <a:pPr eaLnBrk="1" hangingPunct="1"/>
            <a:endParaRPr lang="ja-JP" altLang="en-US" dirty="0"/>
          </a:p>
          <a:p>
            <a:pPr eaLnBrk="1" hangingPunct="1"/>
            <a:r>
              <a:rPr lang="ja-JP" altLang="en-US" dirty="0"/>
              <a:t>それから、子宮頸がんも</a:t>
            </a:r>
            <a:r>
              <a:rPr lang="en-US" altLang="ja-JP" dirty="0"/>
              <a:t>HPV(</a:t>
            </a:r>
            <a:r>
              <a:rPr lang="ja-JP" altLang="en-US" dirty="0"/>
              <a:t>ヒトパピロマウイルス）の感染によって発生することが最近わかりました。</a:t>
            </a:r>
          </a:p>
        </p:txBody>
      </p:sp>
    </p:spTree>
    <p:extLst>
      <p:ext uri="{BB962C8B-B14F-4D97-AF65-F5344CB8AC3E}">
        <p14:creationId xmlns:p14="http://schemas.microsoft.com/office/powerpoint/2010/main" val="11564884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性感染症になるとどんな症状があるのでしょうか？</a:t>
            </a:r>
            <a:endParaRPr kumimoji="1" lang="en-US" altLang="ja-JP" dirty="0"/>
          </a:p>
          <a:p>
            <a:r>
              <a:rPr kumimoji="1" lang="ja-JP" altLang="en-US" dirty="0"/>
              <a:t>ここに書いてあるような様々な症状がありますが</a:t>
            </a:r>
            <a:endParaRPr kumimoji="1" lang="en-US" altLang="ja-JP" dirty="0"/>
          </a:p>
          <a:p>
            <a:r>
              <a:rPr kumimoji="1" lang="ja-JP" altLang="en-US" dirty="0"/>
              <a:t>（クリック）</a:t>
            </a:r>
            <a:endParaRPr kumimoji="1" lang="en-US" altLang="ja-JP" dirty="0"/>
          </a:p>
          <a:p>
            <a:r>
              <a:rPr kumimoji="1" lang="ja-JP" altLang="en-US" dirty="0"/>
              <a:t>大切なことはまったく症状が出ない方もいるということです。</a:t>
            </a:r>
            <a:endParaRPr kumimoji="1" lang="en-US" altLang="ja-JP" dirty="0"/>
          </a:p>
          <a:p>
            <a:r>
              <a:rPr kumimoji="1" lang="ja-JP" altLang="en-US" dirty="0"/>
              <a:t>特に女子では症状が出ない方が多いです。</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42</a:t>
            </a:fld>
            <a:endParaRPr lang="en-US" altLang="ja-JP">
              <a:solidFill>
                <a:prstClr val="black"/>
              </a:solidFill>
            </a:endParaRPr>
          </a:p>
        </p:txBody>
      </p:sp>
    </p:spTree>
    <p:extLst>
      <p:ext uri="{BB962C8B-B14F-4D97-AF65-F5344CB8AC3E}">
        <p14:creationId xmlns:p14="http://schemas.microsoft.com/office/powerpoint/2010/main" val="3426628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9B35F8A-E149-4B4E-8AAC-F196E6AF204B}" type="slidenum">
              <a:rPr lang="en-US" altLang="ja-JP" smtClean="0">
                <a:solidFill>
                  <a:prstClr val="black"/>
                </a:solidFill>
              </a:rPr>
              <a:pPr/>
              <a:t>4</a:t>
            </a:fld>
            <a:endParaRPr lang="en-US" altLang="ja-JP">
              <a:solidFill>
                <a:prstClr val="black"/>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888674" y="4440779"/>
            <a:ext cx="4917929" cy="4051566"/>
          </a:xfrm>
          <a:noFill/>
          <a:ln/>
        </p:spPr>
        <p:txBody>
          <a:bodyPr/>
          <a:lstStyle/>
          <a:p>
            <a:pPr eaLnBrk="1" hangingPunct="1"/>
            <a:r>
              <a:rPr lang="ja-JP" altLang="en-US" dirty="0"/>
              <a:t>彼女の裸を見てエッチな気持ちになる。（間をおく）これも性です。</a:t>
            </a:r>
          </a:p>
          <a:p>
            <a:pPr eaLnBrk="1" hangingPunct="1"/>
            <a:r>
              <a:rPr lang="ja-JP" altLang="en-US" dirty="0"/>
              <a:t>（人間の本質的感情として万人が認めるこの感覚を、子供たちの前に堂々と示さなければならない。</a:t>
            </a:r>
          </a:p>
          <a:p>
            <a:pPr eaLnBrk="1" hangingPunct="1"/>
            <a:r>
              <a:rPr lang="ja-JP" altLang="en-US" dirty="0"/>
              <a:t>次のスライドとペアにすることで、インパクトは印象的に深まり、性に関する偏見を少なからず払拭してくれると期待</a:t>
            </a:r>
            <a:r>
              <a:rPr lang="ja-JP" altLang="en-US" dirty="0" err="1"/>
              <a:t>ます</a:t>
            </a:r>
            <a:r>
              <a:rPr lang="ja-JP" altLang="en-US" dirty="0"/>
              <a:t>。）</a:t>
            </a:r>
          </a:p>
        </p:txBody>
      </p:sp>
    </p:spTree>
    <p:extLst>
      <p:ext uri="{BB962C8B-B14F-4D97-AF65-F5344CB8AC3E}">
        <p14:creationId xmlns:p14="http://schemas.microsoft.com/office/powerpoint/2010/main" val="30418355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性感染症は何故こわいのでしょうか？</a:t>
            </a:r>
            <a:endParaRPr kumimoji="1" lang="en-US" altLang="ja-JP" dirty="0"/>
          </a:p>
          <a:p>
            <a:r>
              <a:rPr kumimoji="1" lang="ja-JP" altLang="en-US" dirty="0"/>
              <a:t>（文章の通りに読む）</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43</a:t>
            </a:fld>
            <a:endParaRPr lang="en-US" altLang="ja-JP">
              <a:solidFill>
                <a:prstClr val="black"/>
              </a:solidFill>
            </a:endParaRPr>
          </a:p>
        </p:txBody>
      </p:sp>
    </p:spTree>
    <p:extLst>
      <p:ext uri="{BB962C8B-B14F-4D97-AF65-F5344CB8AC3E}">
        <p14:creationId xmlns:p14="http://schemas.microsoft.com/office/powerpoint/2010/main" val="42296816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FEED3A-12AD-424D-9433-F91D5C5DF209}" type="slidenum">
              <a:rPr lang="en-US" altLang="ja-JP" smtClean="0">
                <a:solidFill>
                  <a:prstClr val="black"/>
                </a:solidFill>
              </a:rPr>
              <a:pPr/>
              <a:t>44</a:t>
            </a:fld>
            <a:endParaRPr lang="en-US" altLang="ja-JP">
              <a:solidFill>
                <a:prstClr val="black"/>
              </a:solidFill>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ja-JP" altLang="en-US" dirty="0"/>
              <a:t>女性は赤ちゃんを産む都合上、体の外から膣、子宮の中、卵管、お腹の中まで解剖学的につながっています。</a:t>
            </a:r>
          </a:p>
          <a:p>
            <a:pPr eaLnBrk="1" hangingPunct="1"/>
            <a:r>
              <a:rPr lang="ja-JP" altLang="en-US" dirty="0"/>
              <a:t>ですから、子宮の入り口で感染したクラミジアは、子宮の中に入って子宮内膜炎、卵管で卵管炎、それだけでなく、お腹の中に広がって骨盤腹膜炎や肝臓の周囲の炎症をおこすこともあります。</a:t>
            </a:r>
          </a:p>
        </p:txBody>
      </p:sp>
    </p:spTree>
    <p:extLst>
      <p:ext uri="{BB962C8B-B14F-4D97-AF65-F5344CB8AC3E}">
        <p14:creationId xmlns:p14="http://schemas.microsoft.com/office/powerpoint/2010/main" val="1925675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スライド イメージ プレースホルダ 1"/>
          <p:cNvSpPr>
            <a:spLocks noGrp="1" noRot="1" noChangeAspect="1" noTextEdit="1"/>
          </p:cNvSpPr>
          <p:nvPr>
            <p:ph type="sldImg"/>
          </p:nvPr>
        </p:nvSpPr>
        <p:spPr>
          <a:ln/>
        </p:spPr>
      </p:sp>
      <p:sp>
        <p:nvSpPr>
          <p:cNvPr id="115715" name="ノート プレースホルダ 2"/>
          <p:cNvSpPr>
            <a:spLocks noGrp="1"/>
          </p:cNvSpPr>
          <p:nvPr>
            <p:ph type="body" idx="1"/>
          </p:nvPr>
        </p:nvSpPr>
        <p:spPr>
          <a:noFill/>
          <a:ln/>
        </p:spPr>
        <p:txBody>
          <a:bodyPr/>
          <a:lstStyle/>
          <a:p>
            <a:r>
              <a:rPr lang="ja-JP" altLang="en-US" smtClean="0"/>
              <a:t>これは、上腹部（お腹の上の方）を腹腔鏡で覗いた写真です。</a:t>
            </a:r>
            <a:endParaRPr lang="en-US" altLang="ja-JP" smtClean="0"/>
          </a:p>
          <a:p>
            <a:r>
              <a:rPr lang="ja-JP" altLang="en-US" smtClean="0"/>
              <a:t>上半分がお腹の壁で、下半分がきれいな肝臓の表面です。</a:t>
            </a:r>
            <a:endParaRPr lang="en-US" altLang="ja-JP" smtClean="0"/>
          </a:p>
        </p:txBody>
      </p:sp>
      <p:sp>
        <p:nvSpPr>
          <p:cNvPr id="115716" name="スライド番号プレースホルダ 3"/>
          <p:cNvSpPr>
            <a:spLocks noGrp="1"/>
          </p:cNvSpPr>
          <p:nvPr>
            <p:ph type="sldNum" sz="quarter" idx="5"/>
          </p:nvPr>
        </p:nvSpPr>
        <p:spPr>
          <a:noFill/>
        </p:spPr>
        <p:txBody>
          <a:bodyPr/>
          <a:lstStyle/>
          <a:p>
            <a:fld id="{9B6176D1-B8C1-4C07-B6E4-943D370526BD}" type="slidenum">
              <a:rPr lang="en-US" altLang="ja-JP" smtClean="0">
                <a:solidFill>
                  <a:prstClr val="black"/>
                </a:solidFill>
              </a:rPr>
              <a:pPr/>
              <a:t>45</a:t>
            </a:fld>
            <a:endParaRPr lang="en-US" altLang="ja-JP" smtClean="0">
              <a:solidFill>
                <a:prstClr val="black"/>
              </a:solidFill>
            </a:endParaRPr>
          </a:p>
        </p:txBody>
      </p:sp>
    </p:spTree>
    <p:extLst>
      <p:ext uri="{BB962C8B-B14F-4D97-AF65-F5344CB8AC3E}">
        <p14:creationId xmlns:p14="http://schemas.microsoft.com/office/powerpoint/2010/main" val="16301108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スライド イメージ プレースホルダ 1"/>
          <p:cNvSpPr>
            <a:spLocks noGrp="1" noRot="1" noChangeAspect="1" noTextEdit="1"/>
          </p:cNvSpPr>
          <p:nvPr>
            <p:ph type="sldImg"/>
          </p:nvPr>
        </p:nvSpPr>
        <p:spPr>
          <a:ln/>
        </p:spPr>
      </p:sp>
      <p:sp>
        <p:nvSpPr>
          <p:cNvPr id="116739" name="ノート プレースホルダ 2"/>
          <p:cNvSpPr>
            <a:spLocks noGrp="1"/>
          </p:cNvSpPr>
          <p:nvPr>
            <p:ph type="body" idx="1"/>
          </p:nvPr>
        </p:nvSpPr>
        <p:spPr>
          <a:noFill/>
          <a:ln/>
        </p:spPr>
        <p:txBody>
          <a:bodyPr/>
          <a:lstStyle/>
          <a:p>
            <a:r>
              <a:rPr lang="ja-JP" altLang="en-US" dirty="0" smtClean="0"/>
              <a:t>これは、同じ場所にクラミジア感染による炎症と癒着が起こった写真です。</a:t>
            </a:r>
            <a:br>
              <a:rPr lang="ja-JP" altLang="en-US" dirty="0" smtClean="0"/>
            </a:br>
            <a:r>
              <a:rPr lang="ja-JP" altLang="en-US" dirty="0" smtClean="0"/>
              <a:t>子宮の入り口に感染したクラミジアは、子宮の中、卵管を通りやがてお腹の中に拡がり、このような激しい癒着（べたべたくっつくこと）をおこします。</a:t>
            </a:r>
            <a:br>
              <a:rPr lang="ja-JP" altLang="en-US" dirty="0" smtClean="0"/>
            </a:br>
            <a:r>
              <a:rPr lang="ja-JP" altLang="en-US" dirty="0" smtClean="0"/>
              <a:t>その結果、激しい腹痛（お腹の痛み）がおこり、また、子宮や卵管周囲で癒着がひどくなると不妊症（赤ちゃんが出来にくくなること）や子宮外妊娠（子宮の中以外の場所に受精卵がくっついてしまう大変な病気）の原因となることもあります。</a:t>
            </a:r>
          </a:p>
        </p:txBody>
      </p:sp>
      <p:sp>
        <p:nvSpPr>
          <p:cNvPr id="116740" name="スライド番号プレースホルダ 3"/>
          <p:cNvSpPr>
            <a:spLocks noGrp="1"/>
          </p:cNvSpPr>
          <p:nvPr>
            <p:ph type="sldNum" sz="quarter" idx="5"/>
          </p:nvPr>
        </p:nvSpPr>
        <p:spPr>
          <a:noFill/>
        </p:spPr>
        <p:txBody>
          <a:bodyPr/>
          <a:lstStyle/>
          <a:p>
            <a:fld id="{6E87425B-847E-45C0-9B78-0366C3C43AC0}" type="slidenum">
              <a:rPr lang="en-US" altLang="ja-JP" smtClean="0">
                <a:solidFill>
                  <a:prstClr val="black"/>
                </a:solidFill>
              </a:rPr>
              <a:pPr/>
              <a:t>46</a:t>
            </a:fld>
            <a:endParaRPr lang="en-US" altLang="ja-JP" smtClean="0">
              <a:solidFill>
                <a:prstClr val="black"/>
              </a:solidFill>
            </a:endParaRPr>
          </a:p>
        </p:txBody>
      </p:sp>
    </p:spTree>
    <p:extLst>
      <p:ext uri="{BB962C8B-B14F-4D97-AF65-F5344CB8AC3E}">
        <p14:creationId xmlns:p14="http://schemas.microsoft.com/office/powerpoint/2010/main" val="7003519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115C4C6-B476-4BE6-B048-2D76C5F3ECF0}" type="slidenum">
              <a:rPr lang="en-US" altLang="ja-JP" smtClean="0">
                <a:solidFill>
                  <a:prstClr val="black"/>
                </a:solidFill>
              </a:rPr>
              <a:pPr/>
              <a:t>47</a:t>
            </a:fld>
            <a:endParaRPr lang="en-US" altLang="ja-JP">
              <a:solidFill>
                <a:prstClr val="black"/>
              </a:solidFill>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ja-JP" altLang="en-US" dirty="0"/>
              <a:t>男性の場合は、ペニスの先端で感染し、尿道炎→前立腺炎→精巣上体炎と炎症が広がっていきます。</a:t>
            </a:r>
          </a:p>
        </p:txBody>
      </p:sp>
    </p:spTree>
    <p:extLst>
      <p:ext uri="{BB962C8B-B14F-4D97-AF65-F5344CB8AC3E}">
        <p14:creationId xmlns:p14="http://schemas.microsoft.com/office/powerpoint/2010/main" val="13290120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子宮とは皆さんが育ったお母さんのおなかの中にある大切な場所です。</a:t>
            </a:r>
            <a:endParaRPr kumimoji="1" lang="en-US" altLang="ja-JP" dirty="0" smtClean="0"/>
          </a:p>
          <a:p>
            <a:r>
              <a:rPr lang="ja-JP" altLang="en-US" dirty="0" smtClean="0"/>
              <a:t>この大切な所に出来る子宮頸がんという病気があります。</a:t>
            </a:r>
            <a:endParaRPr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48</a:t>
            </a:fld>
            <a:endParaRPr lang="ja-JP" altLang="en-US">
              <a:solidFill>
                <a:prstClr val="black"/>
              </a:solidFill>
            </a:endParaRPr>
          </a:p>
        </p:txBody>
      </p:sp>
    </p:spTree>
    <p:extLst>
      <p:ext uri="{BB962C8B-B14F-4D97-AF65-F5344CB8AC3E}">
        <p14:creationId xmlns:p14="http://schemas.microsoft.com/office/powerpoint/2010/main" val="2681583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日本では一年に約</a:t>
            </a:r>
            <a:r>
              <a:rPr kumimoji="1" lang="en-US" altLang="ja-JP" dirty="0" smtClean="0"/>
              <a:t>1</a:t>
            </a:r>
            <a:r>
              <a:rPr kumimoji="1" lang="ja-JP" altLang="en-US" dirty="0" smtClean="0"/>
              <a:t>万人の方がこの子宮頸がんを発症し約</a:t>
            </a:r>
            <a:r>
              <a:rPr kumimoji="1" lang="en-US" altLang="ja-JP" dirty="0" smtClean="0"/>
              <a:t>3000</a:t>
            </a:r>
            <a:r>
              <a:rPr kumimoji="1" lang="ja-JP" altLang="en-US" dirty="0" smtClean="0"/>
              <a:t>人の女性がこの病気で命を落としています。しかも、子宮頸がんは若い世代から発症し</a:t>
            </a:r>
            <a:r>
              <a:rPr kumimoji="1" lang="en-US" altLang="ja-JP" dirty="0" smtClean="0"/>
              <a:t>30</a:t>
            </a:r>
            <a:r>
              <a:rPr kumimoji="1" lang="ja-JP" altLang="en-US" dirty="0" smtClean="0"/>
              <a:t>から</a:t>
            </a:r>
            <a:r>
              <a:rPr kumimoji="1" lang="en-US" altLang="ja-JP" dirty="0" smtClean="0"/>
              <a:t>40</a:t>
            </a:r>
            <a:r>
              <a:rPr kumimoji="1" lang="ja-JP" altLang="en-US" dirty="0" smtClean="0"/>
              <a:t>歳にピークがあります。まだ小さな子供を育てているお母さん、またこれから結婚、妊娠を目指している女性が子宮を失って子供を産めない体になったり、命を落としたりと非常に悲しい結果となる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F7A63446-997F-40EF-8137-82CCD89D3BF5}" type="slidenum">
              <a:rPr kumimoji="1" lang="ja-JP" altLang="en-US" smtClean="0"/>
              <a:t>49</a:t>
            </a:fld>
            <a:endParaRPr kumimoji="1" lang="ja-JP" altLang="en-US"/>
          </a:p>
        </p:txBody>
      </p:sp>
    </p:spTree>
    <p:extLst>
      <p:ext uri="{BB962C8B-B14F-4D97-AF65-F5344CB8AC3E}">
        <p14:creationId xmlns:p14="http://schemas.microsoft.com/office/powerpoint/2010/main" val="8538074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814763" y="9371013"/>
            <a:ext cx="2919412" cy="493712"/>
          </a:xfrm>
          <a:prstGeom prst="rect">
            <a:avLst/>
          </a:prstGeom>
          <a:noFill/>
          <a:ln w="9525">
            <a:noFill/>
            <a:miter lim="800000"/>
            <a:headEnd/>
            <a:tailEnd/>
          </a:ln>
          <a:effectLst/>
        </p:spPr>
        <p:txBody>
          <a:bodyPr lIns="91425" tIns="45713" rIns="91425" bIns="45713" anchor="b"/>
          <a:lstStyle/>
          <a:p>
            <a:pPr algn="r" fontAlgn="base">
              <a:spcBef>
                <a:spcPct val="0"/>
              </a:spcBef>
              <a:spcAft>
                <a:spcPct val="0"/>
              </a:spcAft>
            </a:pPr>
            <a:fld id="{40D323E5-D1F8-473F-8420-7E47C5D582EC}" type="slidenum">
              <a:rPr lang="en-US" altLang="ja-JP" sz="1200">
                <a:solidFill>
                  <a:prstClr val="black"/>
                </a:solidFill>
                <a:latin typeface="Arial" charset="0"/>
              </a:rPr>
              <a:pPr algn="r" fontAlgn="base">
                <a:spcBef>
                  <a:spcPct val="0"/>
                </a:spcBef>
                <a:spcAft>
                  <a:spcPct val="0"/>
                </a:spcAft>
              </a:pPr>
              <a:t>50</a:t>
            </a:fld>
            <a:endParaRPr lang="en-US" altLang="ja-JP" sz="1200">
              <a:solidFill>
                <a:prstClr val="black"/>
              </a:solidFill>
              <a:latin typeface="Arial"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r>
              <a:rPr lang="ja-JP" altLang="en-US" dirty="0" smtClean="0"/>
              <a:t>子宮頸がんは子宮の入り口（頸部）に出来る癌です。</a:t>
            </a:r>
          </a:p>
          <a:p>
            <a:pPr eaLnBrk="1" hangingPunct="1"/>
            <a:r>
              <a:rPr lang="ja-JP" altLang="en-US" dirty="0" smtClean="0"/>
              <a:t>この病気はヒトパピローマウイルスの感染によって発生することがわかりました。</a:t>
            </a:r>
            <a:endParaRPr lang="en-US" altLang="ja-JP" dirty="0" smtClean="0"/>
          </a:p>
          <a:p>
            <a:pPr eaLnBrk="1" hangingPunct="1"/>
            <a:r>
              <a:rPr lang="ja-JP" altLang="en-US" dirty="0" smtClean="0"/>
              <a:t>ですから、このウイルスの感染を防げば癌になることを予防することが出来ます。</a:t>
            </a:r>
          </a:p>
        </p:txBody>
      </p:sp>
    </p:spTree>
    <p:extLst>
      <p:ext uri="{BB962C8B-B14F-4D97-AF65-F5344CB8AC3E}">
        <p14:creationId xmlns:p14="http://schemas.microsoft.com/office/powerpoint/2010/main" val="42457830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itchFamily="49" charset="-128"/>
                <a:ea typeface="ＭＳ ゴシック" pitchFamily="49" charset="-128"/>
              </a:rPr>
              <a:t>子宮頸がんの予防として、ヒトパピローマウイルスワクチンがあります。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現在、小学校</a:t>
            </a:r>
            <a:r>
              <a:rPr lang="en-US" altLang="ja-JP" dirty="0" smtClean="0">
                <a:latin typeface="ＭＳ ゴシック" pitchFamily="49" charset="-128"/>
                <a:ea typeface="ＭＳ ゴシック" pitchFamily="49" charset="-128"/>
              </a:rPr>
              <a:t>6</a:t>
            </a:r>
            <a:r>
              <a:rPr lang="ja-JP" altLang="en-US" dirty="0" smtClean="0">
                <a:latin typeface="ＭＳ ゴシック" pitchFamily="49" charset="-128"/>
                <a:ea typeface="ＭＳ ゴシック" pitchFamily="49" charset="-128"/>
              </a:rPr>
              <a:t>年生から高校</a:t>
            </a:r>
            <a:r>
              <a:rPr lang="en-US" altLang="ja-JP" dirty="0" smtClean="0">
                <a:latin typeface="ＭＳ ゴシック" pitchFamily="49" charset="-128"/>
                <a:ea typeface="ＭＳ ゴシック" pitchFamily="49" charset="-128"/>
              </a:rPr>
              <a:t>1</a:t>
            </a:r>
            <a:r>
              <a:rPr lang="ja-JP" altLang="en-US" dirty="0" smtClean="0">
                <a:latin typeface="ＭＳ ゴシック" pitchFamily="49" charset="-128"/>
                <a:ea typeface="ＭＳ ゴシック" pitchFamily="49" charset="-128"/>
              </a:rPr>
              <a:t>年生相当の女子は公費（無料）でワクチン接種を受けることが出来ます。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保護者の方とよく相談して接種することを検討して下さい。</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また、大人になったら、子宮がん検診を受けることも大切です。</a:t>
            </a:r>
            <a:endParaRPr lang="en-US" altLang="ja-JP" dirty="0">
              <a:latin typeface="ＭＳ ゴシック" pitchFamily="49" charset="-128"/>
              <a:ea typeface="ＭＳ ゴシック"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51</a:t>
            </a:fld>
            <a:endParaRPr lang="ja-JP" altLang="en-US">
              <a:solidFill>
                <a:prstClr val="black"/>
              </a:solidFill>
            </a:endParaRPr>
          </a:p>
        </p:txBody>
      </p:sp>
    </p:spTree>
    <p:extLst>
      <p:ext uri="{BB962C8B-B14F-4D97-AF65-F5344CB8AC3E}">
        <p14:creationId xmlns:p14="http://schemas.microsoft.com/office/powerpoint/2010/main" val="2106640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solidFill>
                  <a:prstClr val="black"/>
                </a:solidFill>
              </a:rPr>
              <a:pPr>
                <a:defRPr/>
              </a:pPr>
              <a:t>52</a:t>
            </a:fld>
            <a:endParaRPr lang="en-US" altLang="ja-JP">
              <a:solidFill>
                <a:prstClr val="black"/>
              </a:solidFill>
            </a:endParaRPr>
          </a:p>
        </p:txBody>
      </p:sp>
    </p:spTree>
    <p:extLst>
      <p:ext uri="{BB962C8B-B14F-4D97-AF65-F5344CB8AC3E}">
        <p14:creationId xmlns:p14="http://schemas.microsoft.com/office/powerpoint/2010/main" val="4231124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18EE5C4-3D03-46AA-880D-853E2BC44B38}" type="slidenum">
              <a:rPr lang="en-US" altLang="ja-JP" smtClean="0"/>
              <a:pPr/>
              <a:t>5</a:t>
            </a:fld>
            <a:endParaRPr lang="en-US" altLang="ja-JP"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898526" y="4686300"/>
            <a:ext cx="4938713" cy="4440238"/>
          </a:xfrm>
          <a:noFill/>
          <a:ln/>
        </p:spPr>
        <p:txBody>
          <a:bodyPr/>
          <a:lstStyle/>
          <a:p>
            <a:pPr eaLnBrk="1" hangingPunct="1"/>
            <a:r>
              <a:rPr lang="ja-JP" altLang="en-US" smtClean="0"/>
              <a:t>一方、あたたかく、しあわせにあふれている・・・・</a:t>
            </a:r>
          </a:p>
          <a:p>
            <a:pPr eaLnBrk="1" hangingPunct="1"/>
            <a:r>
              <a:rPr lang="ja-JP" altLang="en-US" smtClean="0"/>
              <a:t>それも「性」のもうひとつの姿なのです。</a:t>
            </a:r>
          </a:p>
        </p:txBody>
      </p:sp>
    </p:spTree>
    <p:extLst>
      <p:ext uri="{BB962C8B-B14F-4D97-AF65-F5344CB8AC3E}">
        <p14:creationId xmlns:p14="http://schemas.microsoft.com/office/powerpoint/2010/main" val="39133714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0524EC5-5845-4712-B619-42E797BBBD10}" type="slidenum">
              <a:rPr lang="en-US" altLang="ja-JP" smtClean="0"/>
              <a:pPr/>
              <a:t>53</a:t>
            </a:fld>
            <a:endParaRPr lang="en-US" altLang="ja-JP"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r>
              <a:rPr lang="ja-JP" altLang="en-US" smtClean="0"/>
              <a:t>（文章をそのまま読む）</a:t>
            </a:r>
          </a:p>
        </p:txBody>
      </p:sp>
    </p:spTree>
    <p:extLst>
      <p:ext uri="{BB962C8B-B14F-4D97-AF65-F5344CB8AC3E}">
        <p14:creationId xmlns:p14="http://schemas.microsoft.com/office/powerpoint/2010/main" val="25800042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8CD1E389-44F9-45B4-B7C4-161378B73F80}" type="slidenum">
              <a:rPr lang="en-US" altLang="ja-JP" smtClean="0"/>
              <a:pPr/>
              <a:t>54</a:t>
            </a:fld>
            <a:endParaRPr lang="en-US" altLang="ja-JP"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ja-JP" altLang="en-US" smtClean="0"/>
              <a:t>（文章をそのまま読む。性交をもつべきではないことを強調して下さい）</a:t>
            </a:r>
          </a:p>
        </p:txBody>
      </p:sp>
    </p:spTree>
    <p:extLst>
      <p:ext uri="{BB962C8B-B14F-4D97-AF65-F5344CB8AC3E}">
        <p14:creationId xmlns:p14="http://schemas.microsoft.com/office/powerpoint/2010/main" val="2426415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ED29084E-6744-4242-8688-B3384C89F023}" type="slidenum">
              <a:rPr lang="en-US" altLang="ja-JP" smtClean="0"/>
              <a:pPr/>
              <a:t>55</a:t>
            </a:fld>
            <a:endParaRPr lang="en-US" altLang="ja-JP"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r>
              <a:rPr lang="ja-JP" altLang="en-US" smtClean="0"/>
              <a:t>（文章をそのまま読む）</a:t>
            </a:r>
          </a:p>
        </p:txBody>
      </p:sp>
    </p:spTree>
    <p:extLst>
      <p:ext uri="{BB962C8B-B14F-4D97-AF65-F5344CB8AC3E}">
        <p14:creationId xmlns:p14="http://schemas.microsoft.com/office/powerpoint/2010/main" val="26395633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7F52C89D-3EE3-4E75-99D8-3750E03D38C9}" type="slidenum">
              <a:rPr lang="en-US" altLang="ja-JP" smtClean="0"/>
              <a:pPr/>
              <a:t>56</a:t>
            </a:fld>
            <a:endParaRPr lang="en-US" altLang="ja-JP"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r>
              <a:rPr lang="ja-JP" altLang="en-US" smtClean="0"/>
              <a:t>思春期の男女交際で大切なことは、男子も女子も、相手に対する優しさを持つことです。</a:t>
            </a:r>
            <a:endParaRPr lang="en-US" altLang="ja-JP" smtClean="0"/>
          </a:p>
          <a:p>
            <a:pPr eaLnBrk="1" hangingPunct="1"/>
            <a:r>
              <a:rPr lang="ja-JP" altLang="en-US" smtClean="0"/>
              <a:t>そのやさしさというのは、男子は気持ちを抑えること、女子ははっきりと断る勇気を持つことです。</a:t>
            </a:r>
          </a:p>
          <a:p>
            <a:pPr eaLnBrk="1" hangingPunct="1"/>
            <a:endParaRPr lang="en-US" altLang="ja-JP" smtClean="0"/>
          </a:p>
        </p:txBody>
      </p:sp>
    </p:spTree>
    <p:extLst>
      <p:ext uri="{BB962C8B-B14F-4D97-AF65-F5344CB8AC3E}">
        <p14:creationId xmlns:p14="http://schemas.microsoft.com/office/powerpoint/2010/main" val="37722029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AFDD58DD-6D0F-4A7F-85FC-8DEFBB496402}" type="slidenum">
              <a:rPr lang="en-US" altLang="ja-JP" smtClean="0"/>
              <a:pPr/>
              <a:t>57</a:t>
            </a:fld>
            <a:endParaRPr lang="en-US" altLang="ja-JP"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r>
              <a:rPr lang="ja-JP" altLang="en-US" smtClean="0"/>
              <a:t>（文章を読んで下さい）</a:t>
            </a:r>
          </a:p>
        </p:txBody>
      </p:sp>
    </p:spTree>
    <p:extLst>
      <p:ext uri="{BB962C8B-B14F-4D97-AF65-F5344CB8AC3E}">
        <p14:creationId xmlns:p14="http://schemas.microsoft.com/office/powerpoint/2010/main" val="7168454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2C65FECC-56A0-4E9A-B143-5ED9DE9602DB}" type="slidenum">
              <a:rPr lang="en-US" altLang="ja-JP" smtClean="0"/>
              <a:pPr/>
              <a:t>58</a:t>
            </a:fld>
            <a:endParaRPr lang="en-US" altLang="ja-JP"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xfrm>
            <a:off x="898526" y="4686300"/>
            <a:ext cx="4938713" cy="4440238"/>
          </a:xfrm>
          <a:noFill/>
          <a:ln/>
        </p:spPr>
        <p:txBody>
          <a:bodyPr/>
          <a:lstStyle/>
          <a:p>
            <a:pPr eaLnBrk="1" hangingPunct="1"/>
            <a:r>
              <a:rPr lang="ja-JP" altLang="en-US" smtClean="0"/>
              <a:t>お父さんとお母さん、そして子どもたち。</a:t>
            </a:r>
          </a:p>
          <a:p>
            <a:pPr eaLnBrk="1" hangingPunct="1"/>
            <a:r>
              <a:rPr lang="ja-JP" altLang="en-US" smtClean="0"/>
              <a:t>幸せそうですね。でも私たちは何故ここにいるのでしょう？（少し間をおく）</a:t>
            </a:r>
          </a:p>
        </p:txBody>
      </p:sp>
    </p:spTree>
    <p:extLst>
      <p:ext uri="{BB962C8B-B14F-4D97-AF65-F5344CB8AC3E}">
        <p14:creationId xmlns:p14="http://schemas.microsoft.com/office/powerpoint/2010/main" val="7001143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D877EC5A-D711-4E8D-9CE1-D13ACEB530B3}" type="slidenum">
              <a:rPr lang="en-US" altLang="ja-JP" smtClean="0"/>
              <a:pPr/>
              <a:t>59</a:t>
            </a:fld>
            <a:endParaRPr lang="en-US" altLang="ja-JP"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898526" y="4686300"/>
            <a:ext cx="4938713" cy="4440238"/>
          </a:xfrm>
          <a:noFill/>
          <a:ln/>
        </p:spPr>
        <p:txBody>
          <a:bodyPr/>
          <a:lstStyle/>
          <a:p>
            <a:pPr eaLnBrk="1" hangingPunct="1"/>
            <a:r>
              <a:rPr lang="ja-JP" altLang="en-US" smtClean="0"/>
              <a:t>お父さんのお父さんお母さん、お母さんのお父さんお母さんがいて、皆さんのお父さんお母さんがいるのです。そのお父さんとお母さんは出会い、愛し合って結婚し、皆さんがいるのです。</a:t>
            </a:r>
            <a:endParaRPr lang="en-US" altLang="ja-JP" smtClean="0"/>
          </a:p>
          <a:p>
            <a:pPr eaLnBrk="1" hangingPunct="1"/>
            <a:r>
              <a:rPr lang="ja-JP" altLang="en-US" smtClean="0"/>
              <a:t>このように暮らしの中には性があり、家族は性によって繋がっているのです。</a:t>
            </a:r>
          </a:p>
          <a:p>
            <a:pPr eaLnBrk="1" hangingPunct="1"/>
            <a:endParaRPr lang="en-US" altLang="ja-JP" smtClean="0"/>
          </a:p>
        </p:txBody>
      </p:sp>
    </p:spTree>
    <p:extLst>
      <p:ext uri="{BB962C8B-B14F-4D97-AF65-F5344CB8AC3E}">
        <p14:creationId xmlns:p14="http://schemas.microsoft.com/office/powerpoint/2010/main" val="4771176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C41EB1A4-F766-470F-A11A-04526F5087E1}" type="slidenum">
              <a:rPr lang="en-US" altLang="ja-JP" smtClean="0"/>
              <a:pPr/>
              <a:t>60</a:t>
            </a:fld>
            <a:endParaRPr lang="en-US" altLang="ja-JP" smtClean="0"/>
          </a:p>
        </p:txBody>
      </p:sp>
      <p:sp>
        <p:nvSpPr>
          <p:cNvPr id="138243" name="スライド イメージ プレースホルダ 1"/>
          <p:cNvSpPr>
            <a:spLocks noGrp="1" noRot="1" noChangeAspect="1" noTextEdit="1"/>
          </p:cNvSpPr>
          <p:nvPr>
            <p:ph type="sldImg"/>
          </p:nvPr>
        </p:nvSpPr>
        <p:spPr>
          <a:ln/>
        </p:spPr>
      </p:sp>
      <p:sp>
        <p:nvSpPr>
          <p:cNvPr id="138244" name="ノート プレースホルダ 2"/>
          <p:cNvSpPr>
            <a:spLocks noGrp="1"/>
          </p:cNvSpPr>
          <p:nvPr>
            <p:ph type="body" idx="1"/>
          </p:nvPr>
        </p:nvSpPr>
        <p:spPr>
          <a:noFill/>
          <a:ln/>
        </p:spPr>
        <p:txBody>
          <a:bodyPr lIns="88601" tIns="44300" rIns="88601" bIns="44300"/>
          <a:lstStyle/>
          <a:p>
            <a:pPr eaLnBrk="1" hangingPunct="1"/>
            <a:r>
              <a:rPr lang="ja-JP" altLang="en-US" smtClean="0"/>
              <a:t>お産しているところです。お母さんはきつそうですね。お父さんの真剣で心配そうな顔。</a:t>
            </a:r>
          </a:p>
        </p:txBody>
      </p:sp>
      <p:sp>
        <p:nvSpPr>
          <p:cNvPr id="138245" name="スライド番号プレースホルダ 3"/>
          <p:cNvSpPr txBox="1">
            <a:spLocks noGrp="1"/>
          </p:cNvSpPr>
          <p:nvPr/>
        </p:nvSpPr>
        <p:spPr bwMode="auto">
          <a:xfrm>
            <a:off x="3814763" y="9371013"/>
            <a:ext cx="2919412" cy="493712"/>
          </a:xfrm>
          <a:prstGeom prst="rect">
            <a:avLst/>
          </a:prstGeom>
          <a:noFill/>
          <a:ln w="9525">
            <a:noFill/>
            <a:miter lim="800000"/>
            <a:headEnd/>
            <a:tailEnd/>
          </a:ln>
        </p:spPr>
        <p:txBody>
          <a:bodyPr lIns="88601" tIns="44300" rIns="88601" bIns="44300" anchor="b"/>
          <a:lstStyle/>
          <a:p>
            <a:pPr algn="r" defTabSz="885682"/>
            <a:fld id="{B233ACFE-19FF-43C1-9F11-1F203335B592}" type="slidenum">
              <a:rPr lang="en-US" altLang="ja-JP" sz="1200">
                <a:latin typeface="Arial" charset="0"/>
                <a:ea typeface="ＭＳ Ｐゴシック" pitchFamily="50" charset="-128"/>
              </a:rPr>
              <a:pPr algn="r" defTabSz="885682"/>
              <a:t>60</a:t>
            </a:fld>
            <a:endParaRPr lang="en-US" altLang="ja-JP" sz="1200">
              <a:latin typeface="Arial" charset="0"/>
              <a:ea typeface="ＭＳ Ｐゴシック" pitchFamily="50" charset="-128"/>
            </a:endParaRPr>
          </a:p>
        </p:txBody>
      </p:sp>
    </p:spTree>
    <p:extLst>
      <p:ext uri="{BB962C8B-B14F-4D97-AF65-F5344CB8AC3E}">
        <p14:creationId xmlns:p14="http://schemas.microsoft.com/office/powerpoint/2010/main" val="27441364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4D60BA02-8F6A-4605-9818-51C3A6908508}" type="slidenum">
              <a:rPr lang="en-US" altLang="ja-JP" smtClean="0"/>
              <a:pPr/>
              <a:t>61</a:t>
            </a:fld>
            <a:endParaRPr lang="en-US" altLang="ja-JP"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r>
              <a:rPr lang="ja-JP" altLang="en-US" smtClean="0"/>
              <a:t>生まれました！皆さんうれしそうですね。</a:t>
            </a:r>
          </a:p>
        </p:txBody>
      </p:sp>
    </p:spTree>
    <p:extLst>
      <p:ext uri="{BB962C8B-B14F-4D97-AF65-F5344CB8AC3E}">
        <p14:creationId xmlns:p14="http://schemas.microsoft.com/office/powerpoint/2010/main" val="30385743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D896338C-E508-45FE-ABF3-D5C20AE42504}" type="slidenum">
              <a:rPr lang="en-US" altLang="ja-JP" smtClean="0"/>
              <a:pPr/>
              <a:t>62</a:t>
            </a:fld>
            <a:endParaRPr lang="en-US" altLang="ja-JP" smtClean="0"/>
          </a:p>
        </p:txBody>
      </p:sp>
      <p:sp>
        <p:nvSpPr>
          <p:cNvPr id="140291" name="スライド イメージ プレースホルダ 1"/>
          <p:cNvSpPr>
            <a:spLocks noGrp="1" noRot="1" noChangeAspect="1" noTextEdit="1"/>
          </p:cNvSpPr>
          <p:nvPr>
            <p:ph type="sldImg"/>
          </p:nvPr>
        </p:nvSpPr>
        <p:spPr>
          <a:ln/>
        </p:spPr>
      </p:sp>
      <p:sp>
        <p:nvSpPr>
          <p:cNvPr id="140292" name="ノート プレースホルダ 2"/>
          <p:cNvSpPr>
            <a:spLocks noGrp="1"/>
          </p:cNvSpPr>
          <p:nvPr>
            <p:ph type="body" idx="1"/>
          </p:nvPr>
        </p:nvSpPr>
        <p:spPr>
          <a:noFill/>
          <a:ln/>
        </p:spPr>
        <p:txBody>
          <a:bodyPr lIns="88601" tIns="44300" rIns="88601" bIns="44300"/>
          <a:lstStyle/>
          <a:p>
            <a:pPr eaLnBrk="1" hangingPunct="1"/>
            <a:r>
              <a:rPr lang="ja-JP" altLang="en-US" smtClean="0"/>
              <a:t>お父さんの嬉しそうな顔！</a:t>
            </a:r>
          </a:p>
        </p:txBody>
      </p:sp>
      <p:sp>
        <p:nvSpPr>
          <p:cNvPr id="140293" name="スライド番号プレースホルダ 3"/>
          <p:cNvSpPr txBox="1">
            <a:spLocks noGrp="1"/>
          </p:cNvSpPr>
          <p:nvPr/>
        </p:nvSpPr>
        <p:spPr bwMode="auto">
          <a:xfrm>
            <a:off x="3814763" y="9371013"/>
            <a:ext cx="2919412" cy="493712"/>
          </a:xfrm>
          <a:prstGeom prst="rect">
            <a:avLst/>
          </a:prstGeom>
          <a:noFill/>
          <a:ln w="9525">
            <a:noFill/>
            <a:miter lim="800000"/>
            <a:headEnd/>
            <a:tailEnd/>
          </a:ln>
        </p:spPr>
        <p:txBody>
          <a:bodyPr lIns="88601" tIns="44300" rIns="88601" bIns="44300" anchor="b"/>
          <a:lstStyle/>
          <a:p>
            <a:pPr algn="r" defTabSz="885682"/>
            <a:fld id="{5649A065-D4A5-43FA-815F-C527E01052C4}" type="slidenum">
              <a:rPr lang="en-US" altLang="ja-JP" sz="1200">
                <a:latin typeface="Arial" charset="0"/>
                <a:ea typeface="ＭＳ Ｐゴシック" pitchFamily="50" charset="-128"/>
              </a:rPr>
              <a:pPr algn="r" defTabSz="885682"/>
              <a:t>62</a:t>
            </a:fld>
            <a:endParaRPr lang="en-US" altLang="ja-JP" sz="1200">
              <a:latin typeface="Arial" charset="0"/>
              <a:ea typeface="ＭＳ Ｐゴシック" pitchFamily="50" charset="-128"/>
            </a:endParaRPr>
          </a:p>
        </p:txBody>
      </p:sp>
    </p:spTree>
    <p:extLst>
      <p:ext uri="{BB962C8B-B14F-4D97-AF65-F5344CB8AC3E}">
        <p14:creationId xmlns:p14="http://schemas.microsoft.com/office/powerpoint/2010/main" val="952308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5E2F88-EED8-4A2E-BD3A-F44D1F0D1368}" type="slidenum">
              <a:rPr kumimoji="1" lang="ja-JP" altLang="en-US" smtClean="0"/>
              <a:t>6</a:t>
            </a:fld>
            <a:endParaRPr kumimoji="1" lang="ja-JP" altLang="en-US"/>
          </a:p>
        </p:txBody>
      </p:sp>
    </p:spTree>
    <p:extLst>
      <p:ext uri="{BB962C8B-B14F-4D97-AF65-F5344CB8AC3E}">
        <p14:creationId xmlns:p14="http://schemas.microsoft.com/office/powerpoint/2010/main" val="28673505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80A0EA0-8B2D-42E3-B3CF-B52651A16A01}" type="slidenum">
              <a:rPr lang="en-US" altLang="ja-JP" smtClean="0"/>
              <a:pPr/>
              <a:t>63</a:t>
            </a:fld>
            <a:endParaRPr lang="en-US" altLang="ja-JP"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r>
              <a:rPr lang="ja-JP" altLang="en-US" smtClean="0"/>
              <a:t>望まない妊娠をして途中であきらめられてしまう赤ちゃん。一方みんなに祝福されて生まれてくる赤ちゃん。</a:t>
            </a:r>
          </a:p>
          <a:p>
            <a:pPr eaLnBrk="1" hangingPunct="1"/>
            <a:r>
              <a:rPr lang="ja-JP" altLang="en-US" smtClean="0"/>
              <a:t>どこに違いがあるのでしょう？</a:t>
            </a:r>
          </a:p>
          <a:p>
            <a:pPr eaLnBrk="1" hangingPunct="1"/>
            <a:r>
              <a:rPr lang="ja-JP" altLang="en-US" smtClean="0"/>
              <a:t>それは妊娠の時期に大きな違いがあるのです。</a:t>
            </a:r>
          </a:p>
          <a:p>
            <a:pPr eaLnBrk="1" hangingPunct="1"/>
            <a:r>
              <a:rPr lang="ja-JP" altLang="en-US" smtClean="0"/>
              <a:t>だから、責任のとれる大人になるまでは性交はしないで下さい！</a:t>
            </a:r>
          </a:p>
        </p:txBody>
      </p:sp>
    </p:spTree>
    <p:extLst>
      <p:ext uri="{BB962C8B-B14F-4D97-AF65-F5344CB8AC3E}">
        <p14:creationId xmlns:p14="http://schemas.microsoft.com/office/powerpoint/2010/main" val="3812530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713401A-483A-4564-AF3F-8E1AAE7B41B0}" type="slidenum">
              <a:rPr lang="en-US" altLang="ja-JP" smtClean="0">
                <a:solidFill>
                  <a:prstClr val="black"/>
                </a:solidFill>
              </a:rPr>
              <a:pPr/>
              <a:t>64</a:t>
            </a:fld>
            <a:endParaRPr lang="en-US" altLang="ja-JP">
              <a:solidFill>
                <a:prstClr val="black"/>
              </a:solidFill>
            </a:endParaRPr>
          </a:p>
        </p:txBody>
      </p:sp>
      <p:sp>
        <p:nvSpPr>
          <p:cNvPr id="126979" name="Rectangle 7"/>
          <p:cNvSpPr txBox="1">
            <a:spLocks noGrp="1" noChangeArrowheads="1"/>
          </p:cNvSpPr>
          <p:nvPr/>
        </p:nvSpPr>
        <p:spPr bwMode="auto">
          <a:xfrm>
            <a:off x="3798667" y="8551743"/>
            <a:ext cx="2906049" cy="450174"/>
          </a:xfrm>
          <a:prstGeom prst="rect">
            <a:avLst/>
          </a:prstGeom>
          <a:noFill/>
          <a:ln w="9525">
            <a:noFill/>
            <a:miter lim="800000"/>
            <a:headEnd/>
            <a:tailEnd/>
          </a:ln>
        </p:spPr>
        <p:txBody>
          <a:bodyPr lIns="89761" tIns="44881" rIns="89761" bIns="44881" anchor="b"/>
          <a:lstStyle/>
          <a:p>
            <a:pPr algn="r"/>
            <a:fld id="{869C605E-8E36-41F8-A1FC-C7A4230B2F68}" type="slidenum">
              <a:rPr lang="en-US" altLang="ja-JP" sz="1200">
                <a:solidFill>
                  <a:prstClr val="black"/>
                </a:solidFill>
              </a:rPr>
              <a:pPr algn="r"/>
              <a:t>64</a:t>
            </a:fld>
            <a:endParaRPr lang="en-US" altLang="ja-JP" sz="1200">
              <a:solidFill>
                <a:prstClr val="black"/>
              </a:solidFill>
            </a:endParaRPr>
          </a:p>
        </p:txBody>
      </p:sp>
      <p:sp>
        <p:nvSpPr>
          <p:cNvPr id="126980" name="Rectangle 2"/>
          <p:cNvSpPr>
            <a:spLocks noGrp="1" noRot="1" noChangeAspect="1" noChangeArrowheads="1" noTextEdit="1"/>
          </p:cNvSpPr>
          <p:nvPr>
            <p:ph type="sldImg"/>
          </p:nvPr>
        </p:nvSpPr>
        <p:spPr>
          <a:ln/>
        </p:spPr>
      </p:sp>
      <p:sp>
        <p:nvSpPr>
          <p:cNvPr id="126981" name="Rectangle 3"/>
          <p:cNvSpPr>
            <a:spLocks noGrp="1" noChangeArrowheads="1"/>
          </p:cNvSpPr>
          <p:nvPr>
            <p:ph type="body" idx="1"/>
          </p:nvPr>
        </p:nvSpPr>
        <p:spPr>
          <a:noFill/>
          <a:ln/>
        </p:spPr>
        <p:txBody>
          <a:bodyPr/>
          <a:lstStyle/>
          <a:p>
            <a:pPr eaLnBrk="1" hangingPunct="1"/>
            <a:r>
              <a:rPr lang="ja-JP" altLang="en-US" dirty="0"/>
              <a:t>　（文章をそのまま読んでください。）</a:t>
            </a:r>
          </a:p>
        </p:txBody>
      </p:sp>
    </p:spTree>
    <p:extLst>
      <p:ext uri="{BB962C8B-B14F-4D97-AF65-F5344CB8AC3E}">
        <p14:creationId xmlns:p14="http://schemas.microsoft.com/office/powerpoint/2010/main" val="33634684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4B742986-B6D9-41F3-8CE8-8EEEB23467A2}" type="slidenum">
              <a:rPr lang="en-US" altLang="ja-JP" smtClean="0">
                <a:solidFill>
                  <a:prstClr val="black"/>
                </a:solidFill>
              </a:rPr>
              <a:pPr/>
              <a:t>65</a:t>
            </a:fld>
            <a:endParaRPr lang="en-US" altLang="ja-JP">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xfrm>
            <a:off x="898526" y="4686300"/>
            <a:ext cx="4938713" cy="4440238"/>
          </a:xfrm>
          <a:noFill/>
          <a:ln/>
        </p:spPr>
        <p:txBody>
          <a:bodyPr/>
          <a:lstStyle/>
          <a:p>
            <a:pPr eaLnBrk="1" hangingPunct="1"/>
            <a:r>
              <a:rPr lang="ja-JP" altLang="en-US"/>
              <a:t>しかし、一方において「性」とは、おじいちゃん、おばあちゃんがいて、お父さん、お母さんがいてそして今、自分自身がいる。</a:t>
            </a:r>
          </a:p>
          <a:p>
            <a:pPr eaLnBrk="1" hangingPunct="1"/>
            <a:r>
              <a:rPr lang="ja-JP" altLang="en-US"/>
              <a:t>そして次の世代へとつないでいく。暖かく幸せに溢れている。（間をおく）</a:t>
            </a:r>
          </a:p>
          <a:p>
            <a:pPr eaLnBrk="1" hangingPunct="1"/>
            <a:r>
              <a:rPr lang="ja-JP" altLang="en-US"/>
              <a:t>それが「性」の本当の姿なのです。</a:t>
            </a:r>
          </a:p>
        </p:txBody>
      </p:sp>
    </p:spTree>
    <p:extLst>
      <p:ext uri="{BB962C8B-B14F-4D97-AF65-F5344CB8AC3E}">
        <p14:creationId xmlns:p14="http://schemas.microsoft.com/office/powerpoint/2010/main" val="19603003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solidFill>
                  <a:prstClr val="black"/>
                </a:solidFill>
              </a:rPr>
              <a:pPr>
                <a:defRPr/>
              </a:pPr>
              <a:t>66</a:t>
            </a:fld>
            <a:endParaRPr lang="en-US" altLang="ja-JP">
              <a:solidFill>
                <a:prstClr val="black"/>
              </a:solidFill>
            </a:endParaRPr>
          </a:p>
        </p:txBody>
      </p:sp>
    </p:spTree>
    <p:extLst>
      <p:ext uri="{BB962C8B-B14F-4D97-AF65-F5344CB8AC3E}">
        <p14:creationId xmlns:p14="http://schemas.microsoft.com/office/powerpoint/2010/main" val="25725783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携帯電話はとても便利で楽しいものです。でも使い方を間違うとそこには色んな危険性が潜んでいます。</a:t>
            </a:r>
            <a:endParaRPr kumimoji="1" lang="en-US" altLang="ja-JP" dirty="0" smtClean="0"/>
          </a:p>
          <a:p>
            <a:r>
              <a:rPr kumimoji="1" lang="ja-JP" altLang="en-US" dirty="0" smtClean="0"/>
              <a:t>フェイスブックやツイッターやミクシーやモバゲー、グリーその他のＳＮＳ（ソーシャルネットワークサービス）が</a:t>
            </a:r>
            <a:endParaRPr kumimoji="1" lang="en-US" altLang="ja-JP" dirty="0" smtClean="0"/>
          </a:p>
          <a:p>
            <a:r>
              <a:rPr kumimoji="1" lang="ja-JP" altLang="en-US" dirty="0" smtClean="0"/>
              <a:t>流行ってますが、そうした中での出会いで性被害に合う人や事件・犯罪に巻き込まれている人が増えてます。</a:t>
            </a:r>
            <a:endParaRPr kumimoji="1" lang="en-US" altLang="ja-JP" dirty="0" smtClean="0"/>
          </a:p>
          <a:p>
            <a:r>
              <a:rPr kumimoji="1" lang="ja-JP" altLang="en-US" dirty="0" smtClean="0"/>
              <a:t>またそうしたＳＮＳやＬＩＮＥ（ライン）等にプライベートな写真、住所、電話番号など公開していくことは</a:t>
            </a:r>
            <a:endParaRPr kumimoji="1" lang="en-US" altLang="ja-JP" dirty="0" smtClean="0"/>
          </a:p>
          <a:p>
            <a:r>
              <a:rPr kumimoji="1" lang="ja-JP" altLang="en-US" dirty="0" smtClean="0"/>
              <a:t>とても危険です。一度ＳＮＳにアップした情報はどこまでも拡散していきます。</a:t>
            </a:r>
            <a:endParaRPr kumimoji="1" lang="en-US" altLang="ja-JP" dirty="0" smtClean="0"/>
          </a:p>
          <a:p>
            <a:r>
              <a:rPr kumimoji="1" lang="ja-JP" altLang="en-US" dirty="0" smtClean="0"/>
              <a:t>後で消そうと思っても消すことは出来ません。</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solidFill>
                  <a:prstClr val="black"/>
                </a:solidFill>
              </a:rPr>
              <a:pPr>
                <a:defRPr/>
              </a:pPr>
              <a:t>67</a:t>
            </a:fld>
            <a:endParaRPr lang="en-US" altLang="ja-JP">
              <a:solidFill>
                <a:prstClr val="black"/>
              </a:solidFill>
            </a:endParaRPr>
          </a:p>
        </p:txBody>
      </p:sp>
    </p:spTree>
    <p:extLst>
      <p:ext uri="{BB962C8B-B14F-4D97-AF65-F5344CB8AC3E}">
        <p14:creationId xmlns:p14="http://schemas.microsoft.com/office/powerpoint/2010/main" val="16504174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en-US" altLang="ja-JP" dirty="0" smtClean="0"/>
          </a:p>
          <a:p>
            <a:r>
              <a:rPr kumimoji="1" lang="ja-JP" altLang="en-US" dirty="0" smtClean="0"/>
              <a:t>実際に問いかけてみてもいいと思います。</a:t>
            </a:r>
            <a:endParaRPr kumimoji="1" lang="en-US" altLang="ja-JP" dirty="0" smtClean="0"/>
          </a:p>
          <a:p>
            <a:r>
              <a:rPr kumimoji="1" lang="en-US" altLang="ja-JP" dirty="0" smtClean="0"/>
              <a:t>30</a:t>
            </a:r>
            <a:r>
              <a:rPr kumimoji="1" lang="ja-JP" altLang="en-US" dirty="0" smtClean="0"/>
              <a:t>歳まで？</a:t>
            </a:r>
            <a:r>
              <a:rPr kumimoji="1" lang="en-US" altLang="ja-JP" dirty="0" smtClean="0"/>
              <a:t>40</a:t>
            </a:r>
            <a:r>
              <a:rPr kumimoji="1" lang="ja-JP" altLang="en-US" dirty="0" smtClean="0"/>
              <a:t>歳まで？</a:t>
            </a:r>
            <a:r>
              <a:rPr kumimoji="1" lang="en-US" altLang="ja-JP" dirty="0" smtClean="0"/>
              <a:t>50</a:t>
            </a:r>
            <a:r>
              <a:rPr kumimoji="1" lang="ja-JP" altLang="en-US" dirty="0" smtClean="0"/>
              <a:t>歳まで？</a:t>
            </a:r>
            <a:r>
              <a:rPr kumimoji="1" lang="en-US" altLang="ja-JP" dirty="0" smtClean="0"/>
              <a:t>60</a:t>
            </a:r>
            <a:r>
              <a:rPr kumimoji="1" lang="ja-JP" altLang="en-US" dirty="0" smtClean="0"/>
              <a:t>歳まで？一生？</a:t>
            </a:r>
            <a:endParaRPr kumimoji="1" lang="en-US" altLang="ja-JP" dirty="0" smtClean="0"/>
          </a:p>
          <a:p>
            <a:r>
              <a:rPr kumimoji="1" lang="ja-JP" altLang="en-US" dirty="0" smtClean="0"/>
              <a:t>手を挙げさせてみるのも面白いです。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solidFill>
                  <a:prstClr val="black"/>
                </a:solidFill>
              </a:rPr>
              <a:pPr>
                <a:defRPr/>
              </a:pPr>
              <a:t>68</a:t>
            </a:fld>
            <a:endParaRPr lang="en-US" altLang="ja-JP">
              <a:solidFill>
                <a:prstClr val="black"/>
              </a:solidFill>
            </a:endParaRPr>
          </a:p>
        </p:txBody>
      </p:sp>
    </p:spTree>
    <p:extLst>
      <p:ext uri="{BB962C8B-B14F-4D97-AF65-F5344CB8AC3E}">
        <p14:creationId xmlns:p14="http://schemas.microsoft.com/office/powerpoint/2010/main" val="22097180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en-US" altLang="ja-JP" dirty="0" smtClean="0"/>
          </a:p>
          <a:p>
            <a:r>
              <a:rPr kumimoji="1" lang="ja-JP" altLang="en-US" dirty="0" smtClean="0"/>
              <a:t>結婚</a:t>
            </a:r>
            <a:r>
              <a:rPr kumimoji="1" lang="ja-JP" altLang="en-US" dirty="0" err="1" smtClean="0"/>
              <a:t>するしない</a:t>
            </a:r>
            <a:r>
              <a:rPr kumimoji="1" lang="ja-JP" altLang="en-US" dirty="0" smtClean="0"/>
              <a:t>、子供を</a:t>
            </a:r>
            <a:r>
              <a:rPr kumimoji="1" lang="ja-JP" altLang="en-US" dirty="0" err="1" smtClean="0"/>
              <a:t>産む産まないは</a:t>
            </a:r>
            <a:r>
              <a:rPr kumimoji="1" lang="ja-JP" altLang="en-US" dirty="0" smtClean="0"/>
              <a:t>個人の価値観で自由であることを先ず強調！</a:t>
            </a:r>
            <a:endParaRPr kumimoji="1" lang="en-US" altLang="ja-JP" dirty="0" smtClean="0"/>
          </a:p>
          <a:p>
            <a:r>
              <a:rPr kumimoji="1" lang="ja-JP" altLang="en-US" dirty="0" smtClean="0"/>
              <a:t>その上でもし自分は子供を産みたいと思う人は遅くとも</a:t>
            </a:r>
            <a:r>
              <a:rPr kumimoji="1" lang="en-US" altLang="ja-JP" dirty="0" smtClean="0"/>
              <a:t>37</a:t>
            </a:r>
            <a:r>
              <a:rPr kumimoji="1" lang="ja-JP" altLang="en-US" dirty="0" smtClean="0"/>
              <a:t>歳までには産んだ方がいい。</a:t>
            </a:r>
            <a:endParaRPr kumimoji="1" lang="en-US" altLang="ja-JP" dirty="0" smtClean="0"/>
          </a:p>
          <a:p>
            <a:r>
              <a:rPr kumimoji="1" lang="ja-JP" altLang="en-US" dirty="0" smtClean="0"/>
              <a:t>妊娠の適齢期は</a:t>
            </a:r>
            <a:r>
              <a:rPr kumimoji="1" lang="en-US" altLang="ja-JP" dirty="0" smtClean="0"/>
              <a:t>20</a:t>
            </a:r>
            <a:r>
              <a:rPr kumimoji="1" lang="ja-JP" altLang="en-US" dirty="0" smtClean="0"/>
              <a:t>～</a:t>
            </a:r>
            <a:r>
              <a:rPr kumimoji="1" lang="en-US" altLang="ja-JP" dirty="0" smtClean="0"/>
              <a:t>30</a:t>
            </a:r>
            <a:r>
              <a:rPr kumimoji="1" lang="ja-JP" altLang="en-US" dirty="0" smtClean="0"/>
              <a:t>代前半であることを伝える。</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solidFill>
                  <a:prstClr val="black"/>
                </a:solidFill>
              </a:rPr>
              <a:pPr>
                <a:defRPr/>
              </a:pPr>
              <a:t>69</a:t>
            </a:fld>
            <a:endParaRPr lang="en-US" altLang="ja-JP">
              <a:solidFill>
                <a:prstClr val="black"/>
              </a:solidFill>
            </a:endParaRPr>
          </a:p>
        </p:txBody>
      </p:sp>
    </p:spTree>
    <p:extLst>
      <p:ext uri="{BB962C8B-B14F-4D97-AF65-F5344CB8AC3E}">
        <p14:creationId xmlns:p14="http://schemas.microsoft.com/office/powerpoint/2010/main" val="28474428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57631">
              <a:defRPr/>
            </a:pPr>
            <a:r>
              <a:rPr lang="ja-JP" altLang="en-US" sz="1100" dirty="0">
                <a:solidFill>
                  <a:srgbClr val="000000"/>
                </a:solidFill>
              </a:rPr>
              <a:t>これは年齢別の妊娠率と流産率のグラフです。</a:t>
            </a:r>
            <a:endParaRPr lang="en-US" altLang="ja-JP" sz="1100" dirty="0">
              <a:solidFill>
                <a:srgbClr val="000000"/>
              </a:solidFill>
            </a:endParaRPr>
          </a:p>
          <a:p>
            <a:pPr defTabSz="857631">
              <a:defRPr/>
            </a:pPr>
            <a:r>
              <a:rPr lang="ja-JP" altLang="en-US" sz="1100" dirty="0">
                <a:solidFill>
                  <a:srgbClr val="000000"/>
                </a:solidFill>
              </a:rPr>
              <a:t>赤が妊娠率で年齢と共に下がっていきます。青は流産率で年齢と共に上がっていきます。</a:t>
            </a:r>
            <a:endParaRPr lang="en-US" altLang="ja-JP" sz="1100" dirty="0">
              <a:solidFill>
                <a:srgbClr val="000000"/>
              </a:solidFill>
            </a:endParaRPr>
          </a:p>
          <a:p>
            <a:pPr defTabSz="857631">
              <a:defRPr/>
            </a:pPr>
            <a:r>
              <a:rPr lang="ja-JP" altLang="en-US" sz="1100" dirty="0">
                <a:solidFill>
                  <a:srgbClr val="000000"/>
                </a:solidFill>
              </a:rPr>
              <a:t>この妊娠率と流産率がクロスするのが</a:t>
            </a:r>
            <a:r>
              <a:rPr lang="en-US" altLang="ja-JP" sz="1100" dirty="0">
                <a:solidFill>
                  <a:srgbClr val="000000"/>
                </a:solidFill>
              </a:rPr>
              <a:t>37</a:t>
            </a:r>
            <a:r>
              <a:rPr lang="ja-JP" altLang="en-US" sz="1100" dirty="0">
                <a:solidFill>
                  <a:srgbClr val="000000"/>
                </a:solidFill>
              </a:rPr>
              <a:t>歳くらいです。</a:t>
            </a:r>
            <a:endParaRPr lang="en-US" altLang="ja-JP" sz="1100" dirty="0">
              <a:solidFill>
                <a:srgbClr val="000000"/>
              </a:solidFill>
            </a:endParaRPr>
          </a:p>
          <a:p>
            <a:pPr defTabSz="857631">
              <a:defRPr/>
            </a:pPr>
            <a:r>
              <a:rPr lang="ja-JP" altLang="en-US" sz="1100" dirty="0">
                <a:solidFill>
                  <a:srgbClr val="000000"/>
                </a:solidFill>
              </a:rPr>
              <a:t>ですから子供が欲しい人は</a:t>
            </a:r>
            <a:r>
              <a:rPr lang="en-US" altLang="ja-JP" sz="1100" dirty="0">
                <a:solidFill>
                  <a:srgbClr val="000000"/>
                </a:solidFill>
              </a:rPr>
              <a:t>37</a:t>
            </a:r>
            <a:r>
              <a:rPr lang="ja-JP" altLang="en-US" sz="1100" dirty="0">
                <a:solidFill>
                  <a:srgbClr val="000000"/>
                </a:solidFill>
              </a:rPr>
              <a:t>歳までには産み終えることが理想です。</a:t>
            </a:r>
          </a:p>
          <a:p>
            <a:endParaRPr kumimoji="1" lang="ja-JP" altLang="en-US" dirty="0"/>
          </a:p>
        </p:txBody>
      </p:sp>
      <p:sp>
        <p:nvSpPr>
          <p:cNvPr id="5" name="スライド番号プレースホルダー 4"/>
          <p:cNvSpPr>
            <a:spLocks noGrp="1"/>
          </p:cNvSpPr>
          <p:nvPr>
            <p:ph type="sldNum" sz="quarter" idx="11"/>
          </p:nvPr>
        </p:nvSpPr>
        <p:spPr/>
        <p:txBody>
          <a:bodyPr/>
          <a:lstStyle/>
          <a:p>
            <a:fld id="{B0106DFB-08D2-428F-A96B-0591015C88A7}" type="slidenum">
              <a:rPr lang="ja-JP" altLang="en-US" smtClean="0">
                <a:solidFill>
                  <a:prstClr val="black"/>
                </a:solidFill>
              </a:rPr>
              <a:pPr/>
              <a:t>70</a:t>
            </a:fld>
            <a:endParaRPr lang="ja-JP" altLang="en-US">
              <a:solidFill>
                <a:prstClr val="black"/>
              </a:solidFill>
            </a:endParaRPr>
          </a:p>
        </p:txBody>
      </p:sp>
    </p:spTree>
    <p:extLst>
      <p:ext uri="{BB962C8B-B14F-4D97-AF65-F5344CB8AC3E}">
        <p14:creationId xmlns:p14="http://schemas.microsoft.com/office/powerpoint/2010/main" val="41814591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佐賀県では、女性のこころやからだに関する電話相談の窓口があります。（通称：妊娠</a:t>
            </a:r>
            <a:r>
              <a:rPr lang="en-US" altLang="ja-JP" dirty="0"/>
              <a:t>SOS</a:t>
            </a:r>
            <a:r>
              <a:rPr lang="ja-JP" altLang="en-US" dirty="0"/>
              <a:t>さが）</a:t>
            </a:r>
            <a:endParaRPr lang="en-US" altLang="ja-JP" dirty="0"/>
          </a:p>
          <a:p>
            <a:endParaRPr lang="en-US" altLang="ja-JP" dirty="0"/>
          </a:p>
          <a:p>
            <a:r>
              <a:rPr lang="ja-JP" altLang="en-US" dirty="0"/>
              <a:t>思春期から更年期まで、女性はからだの変化に伴い、様々な悩みが出てくると思います。</a:t>
            </a:r>
            <a:endParaRPr lang="en-US" altLang="ja-JP" dirty="0"/>
          </a:p>
          <a:p>
            <a:endParaRPr lang="en-US" altLang="ja-JP" dirty="0"/>
          </a:p>
          <a:p>
            <a:r>
              <a:rPr lang="ja-JP" altLang="en-US" dirty="0"/>
              <a:t>例えば、生理（月経）のこと、妊娠・出産のこと、更年期障害など、そうした悩みや不安に対して、助産師や医療ソーシャルワーカーが助言したり、情報提供をします。</a:t>
            </a:r>
          </a:p>
          <a:p>
            <a:r>
              <a:rPr lang="ja-JP" altLang="en-US" dirty="0"/>
              <a:t> </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フリーダイヤルのため通話は無料ですし、匿名で相談できます。悩んでいる本人だけでなく、家族やパートナー等も相談できます。</a:t>
            </a:r>
            <a:endParaRPr lang="en-US" altLang="ja-JP" dirty="0"/>
          </a:p>
          <a:p>
            <a:endParaRPr lang="en-US" altLang="ja-JP" dirty="0"/>
          </a:p>
          <a:p>
            <a:r>
              <a:rPr lang="ja-JP" altLang="en-US" dirty="0"/>
              <a:t>家族や友だちに相談しにくいこと、専門的なアドバイスがほしい時など、一人で抱え込まず相談してください。</a:t>
            </a:r>
            <a:endParaRPr lang="en-US" altLang="ja-JP" dirty="0"/>
          </a:p>
          <a:p>
            <a:endParaRPr lang="ja-JP" altLang="en-US" dirty="0"/>
          </a:p>
          <a:p>
            <a:r>
              <a:rPr kumimoji="1" lang="ja-JP" altLang="en-US" dirty="0"/>
              <a:t>＜講演される医師・助産師等の皆様へ＞</a:t>
            </a:r>
            <a:endParaRPr kumimoji="1" lang="en-US" altLang="ja-JP" dirty="0"/>
          </a:p>
          <a:p>
            <a:r>
              <a:rPr kumimoji="1" lang="ja-JP" altLang="en-US" dirty="0"/>
              <a:t>○相談窓口のカードもありますので、学校の許可が得られれば配布できます。必要であれば担当課までお問合せください。（担当課：佐賀県こども家庭課母子保健担当　</a:t>
            </a:r>
            <a:r>
              <a:rPr kumimoji="1" lang="en-US" altLang="ja-JP" dirty="0"/>
              <a:t>0952-25-7056</a:t>
            </a:r>
            <a:r>
              <a:rPr kumimoji="1" lang="ja-JP" altLang="en-US" dirty="0"/>
              <a:t>）</a:t>
            </a:r>
            <a:endParaRPr kumimoji="1" lang="en-US" altLang="ja-JP" dirty="0"/>
          </a:p>
          <a:p>
            <a:r>
              <a:rPr kumimoji="1" lang="ja-JP" altLang="en-US" dirty="0"/>
              <a:t>○女性の健康に関する相談窓口（＝女性健康支援センター）は、全国的に「妊娠</a:t>
            </a:r>
            <a:r>
              <a:rPr kumimoji="1" lang="en-US" altLang="ja-JP" dirty="0"/>
              <a:t>SOS</a:t>
            </a:r>
            <a:r>
              <a:rPr kumimoji="1" lang="ja-JP" altLang="en-US" dirty="0"/>
              <a:t>」を用いられています。佐賀県でも、人工妊娠中絶率の高さや虐待の背景に思いがけない妊娠があるといった理由から、名称を「妊娠</a:t>
            </a:r>
            <a:r>
              <a:rPr kumimoji="1" lang="en-US" altLang="ja-JP" dirty="0"/>
              <a:t>SOS</a:t>
            </a:r>
            <a:r>
              <a:rPr kumimoji="1" lang="ja-JP" altLang="en-US" dirty="0"/>
              <a:t>さが」としていますが、女性の健康に関して、年代問わず全般的に相談対応しています。</a:t>
            </a:r>
          </a:p>
        </p:txBody>
      </p:sp>
      <p:sp>
        <p:nvSpPr>
          <p:cNvPr id="4" name="スライド番号プレースホルダー 3"/>
          <p:cNvSpPr>
            <a:spLocks noGrp="1"/>
          </p:cNvSpPr>
          <p:nvPr>
            <p:ph type="sldNum" sz="quarter" idx="10"/>
          </p:nvPr>
        </p:nvSpPr>
        <p:spPr/>
        <p:txBody>
          <a:bodyPr/>
          <a:lstStyle/>
          <a:p>
            <a:fld id="{BDB8BEF3-D343-429B-8F6B-ED80416B1E78}" type="slidenum">
              <a:rPr kumimoji="1" lang="ja-JP" altLang="en-US" smtClean="0"/>
              <a:t>71</a:t>
            </a:fld>
            <a:endParaRPr kumimoji="1" lang="ja-JP" altLang="en-US"/>
          </a:p>
        </p:txBody>
      </p:sp>
    </p:spTree>
    <p:extLst>
      <p:ext uri="{BB962C8B-B14F-4D97-AF65-F5344CB8AC3E}">
        <p14:creationId xmlns:p14="http://schemas.microsoft.com/office/powerpoint/2010/main" val="3142468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9AF56B9C-8EE3-49D1-8144-7E88FA3C9CAA}" type="slidenum">
              <a:rPr lang="en-US" altLang="ja-JP" smtClean="0"/>
              <a:pPr/>
              <a:t>72</a:t>
            </a:fld>
            <a:endParaRPr lang="en-US" altLang="ja-JP"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r>
              <a:rPr lang="ja-JP" altLang="en-US" smtClean="0"/>
              <a:t>（文章をそのなな読む）</a:t>
            </a:r>
          </a:p>
        </p:txBody>
      </p:sp>
    </p:spTree>
    <p:extLst>
      <p:ext uri="{BB962C8B-B14F-4D97-AF65-F5344CB8AC3E}">
        <p14:creationId xmlns:p14="http://schemas.microsoft.com/office/powerpoint/2010/main" val="2393683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皆さんは性の多様性とか</a:t>
            </a:r>
            <a:r>
              <a:rPr kumimoji="1" lang="en-US" altLang="ja-JP" dirty="0" smtClean="0"/>
              <a:t>LGBT</a:t>
            </a:r>
            <a:r>
              <a:rPr kumimoji="1" lang="ja-JP" altLang="en-US" dirty="0" smtClean="0"/>
              <a:t>とかセクシャルマイノリテイいう言葉を聞いたことがあるでしょうか？</a:t>
            </a:r>
            <a:endParaRPr kumimoji="1" lang="en-US" altLang="ja-JP" dirty="0" smtClean="0"/>
          </a:p>
          <a:p>
            <a:r>
              <a:rPr kumimoji="1" lang="ja-JP" altLang="en-US" dirty="0" smtClean="0"/>
              <a:t>次のスライドで詳しく説明しますが、ある報告によると</a:t>
            </a:r>
            <a:r>
              <a:rPr kumimoji="1" lang="en-US" altLang="ja-JP" dirty="0" smtClean="0"/>
              <a:t>LGBT</a:t>
            </a:r>
            <a:r>
              <a:rPr kumimoji="1" lang="ja-JP" altLang="en-US" dirty="0" smtClean="0"/>
              <a:t>の当事者は意外と多くて日本人の</a:t>
            </a:r>
            <a:r>
              <a:rPr kumimoji="1" lang="en-US" altLang="ja-JP" dirty="0" smtClean="0"/>
              <a:t>8.9</a:t>
            </a:r>
            <a:r>
              <a:rPr kumimoji="1" lang="ja-JP" altLang="en-US" dirty="0" smtClean="0"/>
              <a:t>％にみられると言われています。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F5E2F88-EED8-4A2E-BD3A-F44D1F0D1368}" type="slidenum">
              <a:rPr kumimoji="1" lang="ja-JP" altLang="en-US" smtClean="0"/>
              <a:t>7</a:t>
            </a:fld>
            <a:endParaRPr kumimoji="1" lang="ja-JP" altLang="en-US"/>
          </a:p>
        </p:txBody>
      </p:sp>
    </p:spTree>
    <p:extLst>
      <p:ext uri="{BB962C8B-B14F-4D97-AF65-F5344CB8AC3E}">
        <p14:creationId xmlns:p14="http://schemas.microsoft.com/office/powerpoint/2010/main" val="3171996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B46AA666-793D-48B8-9B8A-0CFFAC0B420B}" type="slidenum">
              <a:rPr lang="en-US" altLang="ja-JP" smtClean="0"/>
              <a:pPr/>
              <a:t>73</a:t>
            </a:fld>
            <a:endParaRPr lang="en-US" altLang="ja-JP"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r>
              <a:rPr lang="ja-JP" altLang="en-US" smtClean="0"/>
              <a:t>これで終わります。</a:t>
            </a:r>
          </a:p>
        </p:txBody>
      </p:sp>
    </p:spTree>
    <p:extLst>
      <p:ext uri="{BB962C8B-B14F-4D97-AF65-F5344CB8AC3E}">
        <p14:creationId xmlns:p14="http://schemas.microsoft.com/office/powerpoint/2010/main" val="3061812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b="0" i="0" u="none" strike="noStrike" kern="1200" cap="none" spc="-3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セクシュアリティーを「身体の性」、「心の性」（性自認）、「好きになる相手の性」（性的指向）の３つ</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の組み合せで分類したマップです。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ご覧のように沢山の組み合わせがあり、ここに示される②、⑩以外を</a:t>
            </a:r>
            <a:r>
              <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LGBT</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と定義してますが、ここでは分類出来ないセクシャリテイもあります。お互いにこの性の多様性を認めていきましょう！また、心の性（性自認）と身体の性の間（はざま）で悩んでいる方がいたら是非、周囲の信頼できる大人に相談して下さい。病院で相談することも出来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まさに多様な性があります。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2602361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6159928-2066-4953-9C5D-D6D36F5B502A}" type="slidenum">
              <a:rPr lang="en-US" altLang="ja-JP" smtClean="0"/>
              <a:pPr/>
              <a:t>9</a:t>
            </a:fld>
            <a:endParaRPr lang="en-US" altLang="ja-JP"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ja-JP" altLang="en-US" smtClean="0"/>
              <a:t>次に思春期の体の変化についてお話します。</a:t>
            </a:r>
          </a:p>
          <a:p>
            <a:pPr eaLnBrk="1" hangingPunct="1"/>
            <a:endParaRPr lang="en-US" altLang="ja-JP" smtClean="0"/>
          </a:p>
        </p:txBody>
      </p:sp>
    </p:spTree>
    <p:extLst>
      <p:ext uri="{BB962C8B-B14F-4D97-AF65-F5344CB8AC3E}">
        <p14:creationId xmlns:p14="http://schemas.microsoft.com/office/powerpoint/2010/main" val="1789414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88" y="231"/>
              <a:ext cx="1860" cy="3631"/>
              <a:chOff x="3006" y="772"/>
              <a:chExt cx="1860" cy="3631"/>
            </a:xfrm>
          </p:grpSpPr>
          <p:sp>
            <p:nvSpPr>
              <p:cNvPr id="39" name="Freeform 4"/>
              <p:cNvSpPr>
                <a:spLocks/>
              </p:cNvSpPr>
              <p:nvPr userDrawn="1"/>
            </p:nvSpPr>
            <p:spPr bwMode="ltGray">
              <a:xfrm rot="12185230" flipV="1">
                <a:off x="3533" y="772"/>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ja-JP" altLang="en-US"/>
              </a:p>
            </p:txBody>
          </p:sp>
          <p:sp>
            <p:nvSpPr>
              <p:cNvPr id="40" name="Freeform 5"/>
              <p:cNvSpPr>
                <a:spLocks/>
              </p:cNvSpPr>
              <p:nvPr userDrawn="1"/>
            </p:nvSpPr>
            <p:spPr bwMode="ltGray">
              <a:xfrm rot="12185230" flipV="1">
                <a:off x="4028" y="1798"/>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ja-JP" altLang="en-US"/>
              </a:p>
            </p:txBody>
          </p:sp>
          <p:sp>
            <p:nvSpPr>
              <p:cNvPr id="41" name="Freeform 6"/>
              <p:cNvSpPr>
                <a:spLocks/>
              </p:cNvSpPr>
              <p:nvPr userDrawn="1"/>
            </p:nvSpPr>
            <p:spPr bwMode="ltGray">
              <a:xfrm rot="12185230" flipV="1">
                <a:off x="3636" y="2161"/>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ja-JP" altLang="en-US"/>
              </a:p>
            </p:txBody>
          </p:sp>
          <p:sp>
            <p:nvSpPr>
              <p:cNvPr id="42" name="Freeform 7"/>
              <p:cNvSpPr>
                <a:spLocks/>
              </p:cNvSpPr>
              <p:nvPr userDrawn="1"/>
            </p:nvSpPr>
            <p:spPr bwMode="ltGray">
              <a:xfrm rot="12185230" flipV="1">
                <a:off x="3977" y="971"/>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ja-JP" altLang="en-US"/>
              </a:p>
            </p:txBody>
          </p:sp>
          <p:sp>
            <p:nvSpPr>
              <p:cNvPr id="43" name="Freeform 8"/>
              <p:cNvSpPr>
                <a:spLocks/>
              </p:cNvSpPr>
              <p:nvPr userDrawn="1"/>
            </p:nvSpPr>
            <p:spPr bwMode="ltGray">
              <a:xfrm rot="12185230" flipV="1">
                <a:off x="3839"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ja-JP" altLang="en-US"/>
              </a:p>
            </p:txBody>
          </p:sp>
          <p:sp>
            <p:nvSpPr>
              <p:cNvPr id="44" name="Freeform 9"/>
              <p:cNvSpPr>
                <a:spLocks/>
              </p:cNvSpPr>
              <p:nvPr userDrawn="1"/>
            </p:nvSpPr>
            <p:spPr bwMode="ltGray">
              <a:xfrm rot="12185230" flipV="1">
                <a:off x="3889" y="1322"/>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ja-JP" altLang="en-US"/>
              </a:p>
            </p:txBody>
          </p:sp>
          <p:sp>
            <p:nvSpPr>
              <p:cNvPr id="45" name="Freeform 10"/>
              <p:cNvSpPr>
                <a:spLocks/>
              </p:cNvSpPr>
              <p:nvPr userDrawn="1"/>
            </p:nvSpPr>
            <p:spPr bwMode="ltGray">
              <a:xfrm rot="12185230" flipV="1">
                <a:off x="3006"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ja-JP" altLang="en-US"/>
              </a:p>
            </p:txBody>
          </p:sp>
        </p:grpSp>
        <p:sp>
          <p:nvSpPr>
            <p:cNvPr id="6"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ja-JP" altLang="en-US"/>
            </a:p>
          </p:txBody>
        </p:sp>
        <p:sp>
          <p:nvSpPr>
            <p:cNvPr id="7"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ja-JP" altLang="en-US"/>
            </a:p>
          </p:txBody>
        </p:sp>
        <p:sp>
          <p:nvSpPr>
            <p:cNvPr id="8"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ja-JP" altLang="en-US"/>
            </a:p>
          </p:txBody>
        </p:sp>
        <p:sp>
          <p:nvSpPr>
            <p:cNvPr id="9"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ja-JP" altLang="en-US"/>
            </a:p>
          </p:txBody>
        </p:sp>
        <p:sp>
          <p:nvSpPr>
            <p:cNvPr id="10"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ja-JP" altLang="en-US"/>
            </a:p>
          </p:txBody>
        </p:sp>
        <p:sp>
          <p:nvSpPr>
            <p:cNvPr id="11"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ja-JP" altLang="en-US"/>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3" name="Group 21"/>
            <p:cNvGrpSpPr>
              <a:grpSpLocks/>
            </p:cNvGrpSpPr>
            <p:nvPr userDrawn="1"/>
          </p:nvGrpSpPr>
          <p:grpSpPr bwMode="auto">
            <a:xfrm rot="-6691250">
              <a:off x="3637" y="117"/>
              <a:ext cx="356" cy="608"/>
              <a:chOff x="1733" y="866"/>
              <a:chExt cx="129" cy="157"/>
            </a:xfrm>
          </p:grpSpPr>
          <p:sp>
            <p:nvSpPr>
              <p:cNvPr id="33" name="Freeform 22"/>
              <p:cNvSpPr>
                <a:spLocks/>
              </p:cNvSpPr>
              <p:nvPr userDrawn="1"/>
            </p:nvSpPr>
            <p:spPr bwMode="ltGray">
              <a:xfrm>
                <a:off x="1733"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4" name="Freeform 23"/>
              <p:cNvSpPr>
                <a:spLocks/>
              </p:cNvSpPr>
              <p:nvPr userDrawn="1"/>
            </p:nvSpPr>
            <p:spPr bwMode="ltGray">
              <a:xfrm>
                <a:off x="1792"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5" name="Freeform 24"/>
              <p:cNvSpPr>
                <a:spLocks/>
              </p:cNvSpPr>
              <p:nvPr userDrawn="1"/>
            </p:nvSpPr>
            <p:spPr bwMode="ltGray">
              <a:xfrm>
                <a:off x="1776"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4" name="Group 25"/>
            <p:cNvGrpSpPr>
              <a:grpSpLocks/>
            </p:cNvGrpSpPr>
            <p:nvPr userDrawn="1"/>
          </p:nvGrpSpPr>
          <p:grpSpPr bwMode="auto">
            <a:xfrm rot="8524840">
              <a:off x="676" y="3302"/>
              <a:ext cx="500" cy="500"/>
              <a:chOff x="1727" y="872"/>
              <a:chExt cx="129" cy="156"/>
            </a:xfrm>
          </p:grpSpPr>
          <p:sp>
            <p:nvSpPr>
              <p:cNvPr id="30" name="Freeform 26"/>
              <p:cNvSpPr>
                <a:spLocks/>
              </p:cNvSpPr>
              <p:nvPr userDrawn="1"/>
            </p:nvSpPr>
            <p:spPr bwMode="ltGray">
              <a:xfrm>
                <a:off x="1727" y="872"/>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1" name="Freeform 27"/>
              <p:cNvSpPr>
                <a:spLocks/>
              </p:cNvSpPr>
              <p:nvPr userDrawn="1"/>
            </p:nvSpPr>
            <p:spPr bwMode="ltGray">
              <a:xfrm>
                <a:off x="1786" y="900"/>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2" name="Freeform 28"/>
              <p:cNvSpPr>
                <a:spLocks/>
              </p:cNvSpPr>
              <p:nvPr userDrawn="1"/>
            </p:nvSpPr>
            <p:spPr bwMode="ltGray">
              <a:xfrm>
                <a:off x="1772" y="1003"/>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5" name="Group 29"/>
            <p:cNvGrpSpPr>
              <a:grpSpLocks/>
            </p:cNvGrpSpPr>
            <p:nvPr userDrawn="1"/>
          </p:nvGrpSpPr>
          <p:grpSpPr bwMode="auto">
            <a:xfrm rot="4106450" flipH="1">
              <a:off x="404" y="261"/>
              <a:ext cx="708" cy="891"/>
              <a:chOff x="1727" y="866"/>
              <a:chExt cx="129" cy="157"/>
            </a:xfrm>
          </p:grpSpPr>
          <p:sp>
            <p:nvSpPr>
              <p:cNvPr id="27"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28"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29"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6" name="Group 33"/>
            <p:cNvGrpSpPr>
              <a:grpSpLocks/>
            </p:cNvGrpSpPr>
            <p:nvPr userDrawn="1"/>
          </p:nvGrpSpPr>
          <p:grpSpPr bwMode="auto">
            <a:xfrm rot="10015322" flipH="1">
              <a:off x="4625" y="2392"/>
              <a:ext cx="708" cy="891"/>
              <a:chOff x="1727" y="866"/>
              <a:chExt cx="129" cy="157"/>
            </a:xfrm>
          </p:grpSpPr>
          <p:sp>
            <p:nvSpPr>
              <p:cNvPr id="24"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25"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26"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17"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ja-JP" altLang="en-US"/>
            </a:p>
          </p:txBody>
        </p:sp>
        <p:sp>
          <p:nvSpPr>
            <p:cNvPr id="18"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ja-JP" altLang="en-US"/>
            </a:p>
          </p:txBody>
        </p:sp>
        <p:sp>
          <p:nvSpPr>
            <p:cNvPr id="19"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ja-JP" altLang="en-US"/>
            </a:p>
          </p:txBody>
        </p:sp>
        <p:sp>
          <p:nvSpPr>
            <p:cNvPr id="20"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ja-JP" altLang="en-US"/>
            </a:p>
          </p:txBody>
        </p:sp>
        <p:sp>
          <p:nvSpPr>
            <p:cNvPr id="21"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ja-JP" altLang="en-US"/>
            </a:p>
          </p:txBody>
        </p:sp>
        <p:sp>
          <p:nvSpPr>
            <p:cNvPr id="22"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ja-JP" altLang="en-US"/>
            </a:p>
          </p:txBody>
        </p:sp>
        <p:sp>
          <p:nvSpPr>
            <p:cNvPr id="23"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a:defRPr/>
              </a:pPr>
              <a:endParaRPr lang="ja-JP" altLang="en-US"/>
            </a:p>
          </p:txBody>
        </p:sp>
      </p:grpSp>
      <p:sp>
        <p:nvSpPr>
          <p:cNvPr id="50223" name="Rectangle 47"/>
          <p:cNvSpPr>
            <a:spLocks noGrp="1" noChangeArrowheads="1"/>
          </p:cNvSpPr>
          <p:nvPr>
            <p:ph type="ctrTitle"/>
          </p:nvPr>
        </p:nvSpPr>
        <p:spPr>
          <a:xfrm>
            <a:off x="2455863" y="596900"/>
            <a:ext cx="6192837" cy="3581400"/>
          </a:xfrm>
        </p:spPr>
        <p:txBody>
          <a:bodyPr/>
          <a:lstStyle>
            <a:lvl1pPr>
              <a:defRPr sz="5200" b="1"/>
            </a:lvl1pPr>
          </a:lstStyle>
          <a:p>
            <a:r>
              <a:rPr lang="ja-JP" altLang="en-US"/>
              <a:t>マスタ タイトルの書式設定</a:t>
            </a:r>
          </a:p>
        </p:txBody>
      </p:sp>
      <p:sp>
        <p:nvSpPr>
          <p:cNvPr id="50224"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ja-JP" altLang="en-US"/>
              <a:t>マスタ サブタイトルの書式設定</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ja-JP"/>
          </a:p>
        </p:txBody>
      </p:sp>
      <p:sp>
        <p:nvSpPr>
          <p:cNvPr id="47" name="Rectangle 45"/>
          <p:cNvSpPr>
            <a:spLocks noGrp="1" noChangeArrowheads="1"/>
          </p:cNvSpPr>
          <p:nvPr>
            <p:ph type="ftr" sz="quarter" idx="11"/>
          </p:nvPr>
        </p:nvSpPr>
        <p:spPr/>
        <p:txBody>
          <a:bodyPr/>
          <a:lstStyle>
            <a:lvl1pPr>
              <a:defRPr/>
            </a:lvl1pPr>
          </a:lstStyle>
          <a:p>
            <a:pPr>
              <a:defRPr/>
            </a:pPr>
            <a:endParaRPr lang="en-US" altLang="ja-JP"/>
          </a:p>
        </p:txBody>
      </p:sp>
      <p:sp>
        <p:nvSpPr>
          <p:cNvPr id="48" name="Rectangle 46"/>
          <p:cNvSpPr>
            <a:spLocks noGrp="1" noChangeArrowheads="1"/>
          </p:cNvSpPr>
          <p:nvPr>
            <p:ph type="sldNum" sz="quarter" idx="12"/>
          </p:nvPr>
        </p:nvSpPr>
        <p:spPr/>
        <p:txBody>
          <a:bodyPr/>
          <a:lstStyle>
            <a:lvl1pPr>
              <a:defRPr/>
            </a:lvl1pPr>
          </a:lstStyle>
          <a:p>
            <a:pPr>
              <a:defRPr/>
            </a:pPr>
            <a:fld id="{95FACC91-E22D-4ED5-B3EE-4F88DB5759F1}"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8F1294F1-36AF-40A4-80B7-CEBB9577A7A2}"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6225" y="103188"/>
            <a:ext cx="2060575" cy="59531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42913" y="103188"/>
            <a:ext cx="6030912" cy="59531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FEB6C81C-19A0-446C-932F-43486C7D782D}" type="slidenum">
              <a:rPr lang="en-US" altLang="ja-JP"/>
              <a:pPr>
                <a:defRPr/>
              </a:pPr>
              <a: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70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5E49BB-0969-48A6-9C5B-D20DA0AF4FC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97876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7D31D8-4237-4DAF-BE42-A80F55CBB96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37502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5CC2D-07E7-4F1C-9DCB-F7F7CCFB99B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69157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ECE769-FDAA-4111-AA4C-14C574DC7BB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76865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B82C7D0-1B13-4307-AAEA-37881AC0697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70150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DEF48-EE44-4421-9C3D-43A6BE46DDB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072180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1B608B-B4DC-4EE2-9211-CF9EB906626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1714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5B94A4EB-4552-4C38-838A-5429B2A1380D}" type="slidenum">
              <a:rPr lang="en-US" altLang="ja-JP"/>
              <a:pPr>
                <a:defRPr/>
              </a:pPr>
              <a:t>‹#›</a:t>
            </a:fld>
            <a:endParaRPr lang="en-US" altLang="ja-JP"/>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EC1DABD-55A5-4E45-A273-C655738F4D7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53263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AAFF9F-20F5-4480-88FC-AE01FBB41AA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761994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92928C-FD87-400A-ABBE-9E5636603D8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52414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182211-A4A6-4424-B960-56357DCFC62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91864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マスター タイトルの書式設定</a:t>
            </a:r>
            <a:endParaRPr lang="ja-JP" altLang="en-US"/>
          </a:p>
        </p:txBody>
      </p:sp>
      <p:sp>
        <p:nvSpPr>
          <p:cNvPr id="3" name="表プレースホルダー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B6EA73-8BFB-4961-8E06-84E246FED41F}"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527775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5E49BB-0969-48A6-9C5B-D20DA0AF4FC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297132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7D31D8-4237-4DAF-BE42-A80F55CBB96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191888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5CC2D-07E7-4F1C-9DCB-F7F7CCFB99B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01880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ECE769-FDAA-4111-AA4C-14C574DC7BB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004253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B82C7D0-1B13-4307-AAEA-37881AC0697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80920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54654C65-EE9C-44D1-A35C-F287FAA78EDD}" type="slidenum">
              <a:rPr lang="en-US" altLang="ja-JP"/>
              <a:pPr>
                <a:defRPr/>
              </a:pPr>
              <a:t>‹#›</a:t>
            </a:fld>
            <a:endParaRPr lang="en-US" altLang="ja-JP"/>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DEF48-EE44-4421-9C3D-43A6BE46DDB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211475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1B608B-B4DC-4EE2-9211-CF9EB906626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71491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EC1DABD-55A5-4E45-A273-C655738F4D7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021030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AAFF9F-20F5-4480-88FC-AE01FBB41AA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84203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92928C-FD87-400A-ABBE-9E5636603D8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22873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182211-A4A6-4424-B960-56357DCFC62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677686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マスター タイトルの書式設定</a:t>
            </a:r>
            <a:endParaRPr lang="ja-JP" altLang="en-US"/>
          </a:p>
        </p:txBody>
      </p:sp>
      <p:sp>
        <p:nvSpPr>
          <p:cNvPr id="3" name="表プレースホルダー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B6EA73-8BFB-4961-8E06-84E246FED41F}"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60081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solidFill>
                <a:prstClr val="white">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B333E008-68D8-47D3-A0A6-33B22241FE8B}"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5076247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solidFill>
                <a:prstClr val="white">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DFA5CF8-5F24-4673-94BB-8FE9F7702F26}"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930286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white">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3DB11EF5-1C9F-4A12-9B1C-7FC9CE1A5233}"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53040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DD726CEF-1CD1-40C0-AE3E-37713FDC4994}" type="slidenum">
              <a:rPr lang="en-US" altLang="ja-JP"/>
              <a:pPr>
                <a:defRPr/>
              </a:pPr>
              <a:t>‹#›</a:t>
            </a:fld>
            <a:endParaRPr lang="en-US" altLang="ja-JP"/>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pPr>
              <a:defRPr/>
            </a:pPr>
            <a:endParaRPr lang="en-US" altLang="ja-JP">
              <a:solidFill>
                <a:prstClr val="white">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45DB0C7-494D-4989-A458-BADDB0C33DCC}"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76492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pPr>
              <a:defRPr/>
            </a:pPr>
            <a:endParaRPr lang="en-US" altLang="ja-JP">
              <a:solidFill>
                <a:prstClr val="white">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EC6D2495-3041-4862-9EDD-8003BB20BC05}"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7062734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endParaRPr lang="en-US" altLang="ja-JP">
              <a:solidFill>
                <a:prstClr val="white">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1492F690-7ECF-4A4E-8ACB-FF7F6EE0621D}"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34862444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solidFill>
                <a:prstClr val="white">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92C0F3D9-7190-46C6-9772-9B6A2F35F598}"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3741449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white">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09728C2-A973-4D4F-A64F-D21F36E7C97B}"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8352146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white">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8A92357E-CF02-43E1-AFD4-65CD749DB80D}"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1355930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solidFill>
                <a:prstClr val="white">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09728C2-A973-4D4F-A64F-D21F36E7C97B}"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12364316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solidFill>
                <a:prstClr val="white">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white">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09728C2-A973-4D4F-A64F-D21F36E7C97B}" type="slidenum">
              <a:rPr lang="en-US" altLang="ja-JP" smtClean="0">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24939220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prstClr val="white">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prstClr val="white">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F349F7-DA06-4060-9C05-A1B7AFE89849}" type="slidenum">
              <a:rPr lang="en-US" altLang="ja-JP">
                <a:solidFill>
                  <a:prstClr val="white">
                    <a:tint val="75000"/>
                  </a:prstClr>
                </a:solidFill>
              </a:rPr>
              <a:pPr>
                <a:defRPr/>
              </a:pPr>
              <a:t>‹#›</a:t>
            </a:fld>
            <a:endParaRPr lang="en-US" altLang="ja-JP">
              <a:solidFill>
                <a:prstClr val="white">
                  <a:tint val="75000"/>
                </a:prstClr>
              </a:solidFill>
            </a:endParaRPr>
          </a:p>
        </p:txBody>
      </p:sp>
    </p:spTree>
    <p:extLst>
      <p:ext uri="{BB962C8B-B14F-4D97-AF65-F5344CB8AC3E}">
        <p14:creationId xmlns:p14="http://schemas.microsoft.com/office/powerpoint/2010/main" val="87065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49"/>
          <p:cNvSpPr>
            <a:spLocks noGrp="1" noChangeArrowheads="1"/>
          </p:cNvSpPr>
          <p:nvPr>
            <p:ph type="sldNum" sz="quarter" idx="12"/>
          </p:nvPr>
        </p:nvSpPr>
        <p:spPr>
          <a:ln/>
        </p:spPr>
        <p:txBody>
          <a:bodyPr/>
          <a:lstStyle>
            <a:lvl1pPr>
              <a:defRPr/>
            </a:lvl1pPr>
          </a:lstStyle>
          <a:p>
            <a:pPr>
              <a:defRPr/>
            </a:pPr>
            <a:fld id="{C77A7ECD-FAF8-441A-A7F1-E94A750B6476}"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49"/>
          <p:cNvSpPr>
            <a:spLocks noGrp="1" noChangeArrowheads="1"/>
          </p:cNvSpPr>
          <p:nvPr>
            <p:ph type="sldNum" sz="quarter" idx="12"/>
          </p:nvPr>
        </p:nvSpPr>
        <p:spPr>
          <a:ln/>
        </p:spPr>
        <p:txBody>
          <a:bodyPr/>
          <a:lstStyle>
            <a:lvl1pPr>
              <a:defRPr/>
            </a:lvl1pPr>
          </a:lstStyle>
          <a:p>
            <a:pPr>
              <a:defRPr/>
            </a:pPr>
            <a:fld id="{B4D1AE05-6E8C-4BEF-A9BF-C14FBDAF19E8}"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49"/>
          <p:cNvSpPr>
            <a:spLocks noGrp="1" noChangeArrowheads="1"/>
          </p:cNvSpPr>
          <p:nvPr>
            <p:ph type="sldNum" sz="quarter" idx="12"/>
          </p:nvPr>
        </p:nvSpPr>
        <p:spPr>
          <a:ln/>
        </p:spPr>
        <p:txBody>
          <a:bodyPr/>
          <a:lstStyle>
            <a:lvl1pPr>
              <a:defRPr/>
            </a:lvl1pPr>
          </a:lstStyle>
          <a:p>
            <a:pPr>
              <a:defRPr/>
            </a:pPr>
            <a:fld id="{02F225C3-AAE7-4FD5-958A-2C0BA282E036}"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A103DC05-D978-47C0-83B9-E81966D0544A}"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35057531-BAD7-4F95-B289-1E9E5E6E197E}"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7938" y="0"/>
            <a:ext cx="2833688" cy="6856413"/>
            <a:chOff x="-5" y="0"/>
            <a:chExt cx="1785" cy="4319"/>
          </a:xfrm>
        </p:grpSpPr>
        <p:sp>
          <p:nvSpPr>
            <p:cNvPr id="49155"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pPr>
                <a:defRPr/>
              </a:pPr>
              <a:endParaRPr lang="ja-JP" altLang="en-US"/>
            </a:p>
          </p:txBody>
        </p:sp>
        <p:grpSp>
          <p:nvGrpSpPr>
            <p:cNvPr id="4105" name="Group 4"/>
            <p:cNvGrpSpPr>
              <a:grpSpLocks/>
            </p:cNvGrpSpPr>
            <p:nvPr/>
          </p:nvGrpSpPr>
          <p:grpSpPr bwMode="auto">
            <a:xfrm rot="14964908" flipH="1">
              <a:off x="104" y="2441"/>
              <a:ext cx="452" cy="444"/>
              <a:chOff x="1727" y="866"/>
              <a:chExt cx="129" cy="157"/>
            </a:xfrm>
          </p:grpSpPr>
          <p:sp>
            <p:nvSpPr>
              <p:cNvPr id="49157"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58"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59"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49160"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pPr>
                <a:defRPr/>
              </a:pPr>
              <a:endParaRPr lang="ja-JP" altLang="en-US"/>
            </a:p>
          </p:txBody>
        </p:sp>
        <p:grpSp>
          <p:nvGrpSpPr>
            <p:cNvPr id="4107" name="Group 9"/>
            <p:cNvGrpSpPr>
              <a:grpSpLocks/>
            </p:cNvGrpSpPr>
            <p:nvPr/>
          </p:nvGrpSpPr>
          <p:grpSpPr bwMode="auto">
            <a:xfrm rot="416244">
              <a:off x="9" y="1746"/>
              <a:ext cx="1771" cy="1741"/>
              <a:chOff x="41" y="2787"/>
              <a:chExt cx="902" cy="833"/>
            </a:xfrm>
          </p:grpSpPr>
          <p:sp>
            <p:nvSpPr>
              <p:cNvPr id="49162"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ja-JP" altLang="en-US"/>
              </a:p>
            </p:txBody>
          </p:sp>
          <p:sp>
            <p:nvSpPr>
              <p:cNvPr id="49163"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ja-JP" altLang="en-US"/>
              </a:p>
            </p:txBody>
          </p:sp>
          <p:sp>
            <p:nvSpPr>
              <p:cNvPr id="49164"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ja-JP" altLang="en-US"/>
              </a:p>
            </p:txBody>
          </p:sp>
          <p:sp>
            <p:nvSpPr>
              <p:cNvPr id="49165"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ja-JP" altLang="en-US"/>
              </a:p>
            </p:txBody>
          </p:sp>
          <p:sp>
            <p:nvSpPr>
              <p:cNvPr id="49166" name="Freeform 14"/>
              <p:cNvSpPr>
                <a:spLocks/>
              </p:cNvSpPr>
              <p:nvPr userDrawn="1"/>
            </p:nvSpPr>
            <p:spPr bwMode="ltGray">
              <a:xfrm rot="373331" flipH="1">
                <a:off x="289" y="3133"/>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ja-JP" altLang="en-US"/>
              </a:p>
            </p:txBody>
          </p:sp>
          <p:grpSp>
            <p:nvGrpSpPr>
              <p:cNvPr id="4139" name="Group 15"/>
              <p:cNvGrpSpPr>
                <a:grpSpLocks/>
              </p:cNvGrpSpPr>
              <p:nvPr userDrawn="1"/>
            </p:nvGrpSpPr>
            <p:grpSpPr bwMode="auto">
              <a:xfrm rot="10886446" flipH="1">
                <a:off x="335" y="3251"/>
                <a:ext cx="608" cy="369"/>
                <a:chOff x="-366" y="1704"/>
                <a:chExt cx="608" cy="369"/>
              </a:xfrm>
            </p:grpSpPr>
            <p:sp>
              <p:nvSpPr>
                <p:cNvPr id="49168"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ja-JP" altLang="en-US"/>
                </a:p>
              </p:txBody>
            </p:sp>
            <p:sp>
              <p:nvSpPr>
                <p:cNvPr id="49169"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ja-JP" altLang="en-US"/>
                </a:p>
              </p:txBody>
            </p:sp>
            <p:sp>
              <p:nvSpPr>
                <p:cNvPr id="49170" name="Freeform 18"/>
                <p:cNvSpPr>
                  <a:spLocks/>
                </p:cNvSpPr>
                <p:nvPr userDrawn="1"/>
              </p:nvSpPr>
              <p:spPr bwMode="ltGray">
                <a:xfrm rot="4200091">
                  <a:off x="189" y="1723"/>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ja-JP" altLang="en-US"/>
                </a:p>
              </p:txBody>
            </p:sp>
          </p:grpSp>
        </p:grpSp>
        <p:grpSp>
          <p:nvGrpSpPr>
            <p:cNvPr id="4108" name="Group 19"/>
            <p:cNvGrpSpPr>
              <a:grpSpLocks/>
            </p:cNvGrpSpPr>
            <p:nvPr/>
          </p:nvGrpSpPr>
          <p:grpSpPr bwMode="auto">
            <a:xfrm rot="6248562">
              <a:off x="343" y="3854"/>
              <a:ext cx="392" cy="424"/>
              <a:chOff x="1727" y="866"/>
              <a:chExt cx="129" cy="157"/>
            </a:xfrm>
          </p:grpSpPr>
          <p:sp>
            <p:nvSpPr>
              <p:cNvPr id="49172" name="Freeform 20"/>
              <p:cNvSpPr>
                <a:spLocks/>
              </p:cNvSpPr>
              <p:nvPr userDrawn="1"/>
            </p:nvSpPr>
            <p:spPr bwMode="ltGray">
              <a:xfrm>
                <a:off x="1727" y="868"/>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73" name="Freeform 21"/>
              <p:cNvSpPr>
                <a:spLocks/>
              </p:cNvSpPr>
              <p:nvPr userDrawn="1"/>
            </p:nvSpPr>
            <p:spPr bwMode="ltGray">
              <a:xfrm>
                <a:off x="1786" y="896"/>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74"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4109" name="Group 23"/>
            <p:cNvGrpSpPr>
              <a:grpSpLocks/>
            </p:cNvGrpSpPr>
            <p:nvPr/>
          </p:nvGrpSpPr>
          <p:grpSpPr bwMode="auto">
            <a:xfrm rot="5003157">
              <a:off x="249" y="1102"/>
              <a:ext cx="412" cy="500"/>
              <a:chOff x="1727" y="866"/>
              <a:chExt cx="129" cy="157"/>
            </a:xfrm>
          </p:grpSpPr>
          <p:sp>
            <p:nvSpPr>
              <p:cNvPr id="49176"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77"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78"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4110" name="Group 27"/>
            <p:cNvGrpSpPr>
              <a:grpSpLocks/>
            </p:cNvGrpSpPr>
            <p:nvPr/>
          </p:nvGrpSpPr>
          <p:grpSpPr bwMode="auto">
            <a:xfrm>
              <a:off x="815" y="0"/>
              <a:ext cx="345" cy="367"/>
              <a:chOff x="1727" y="866"/>
              <a:chExt cx="129" cy="157"/>
            </a:xfrm>
          </p:grpSpPr>
          <p:sp>
            <p:nvSpPr>
              <p:cNvPr id="49180"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81"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82"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49183"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pPr>
                <a:defRPr/>
              </a:pPr>
              <a:endParaRPr lang="ja-JP" altLang="en-US"/>
            </a:p>
          </p:txBody>
        </p:sp>
        <p:sp>
          <p:nvSpPr>
            <p:cNvPr id="49184"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ja-JP" altLang="en-US"/>
            </a:p>
          </p:txBody>
        </p:sp>
        <p:sp>
          <p:nvSpPr>
            <p:cNvPr id="49185"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ja-JP" altLang="en-US"/>
            </a:p>
          </p:txBody>
        </p:sp>
        <p:sp>
          <p:nvSpPr>
            <p:cNvPr id="49186"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ja-JP" altLang="en-US"/>
            </a:p>
          </p:txBody>
        </p:sp>
        <p:sp>
          <p:nvSpPr>
            <p:cNvPr id="49187"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ja-JP" altLang="en-US"/>
            </a:p>
          </p:txBody>
        </p:sp>
        <p:sp>
          <p:nvSpPr>
            <p:cNvPr id="49188"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ja-JP" altLang="en-US"/>
            </a:p>
          </p:txBody>
        </p:sp>
        <p:sp>
          <p:nvSpPr>
            <p:cNvPr id="49189"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ja-JP" altLang="en-US"/>
            </a:p>
          </p:txBody>
        </p:sp>
        <p:sp>
          <p:nvSpPr>
            <p:cNvPr id="49190"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ja-JP" altLang="en-US"/>
            </a:p>
          </p:txBody>
        </p:sp>
        <p:sp>
          <p:nvSpPr>
            <p:cNvPr id="49191"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ja-JP" altLang="en-US"/>
            </a:p>
          </p:txBody>
        </p:sp>
        <p:sp>
          <p:nvSpPr>
            <p:cNvPr id="49192"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ja-JP" altLang="en-US"/>
            </a:p>
          </p:txBody>
        </p:sp>
        <p:sp>
          <p:nvSpPr>
            <p:cNvPr id="49193"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ja-JP" altLang="en-US"/>
            </a:p>
          </p:txBody>
        </p:sp>
        <p:sp>
          <p:nvSpPr>
            <p:cNvPr id="49194"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ja-JP" altLang="en-US"/>
            </a:p>
          </p:txBody>
        </p:sp>
        <p:sp>
          <p:nvSpPr>
            <p:cNvPr id="49195"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ja-JP" altLang="en-US"/>
            </a:p>
          </p:txBody>
        </p:sp>
        <p:sp>
          <p:nvSpPr>
            <p:cNvPr id="49196"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ja-JP" altLang="en-US"/>
            </a:p>
          </p:txBody>
        </p:sp>
      </p:grpSp>
      <p:sp>
        <p:nvSpPr>
          <p:cNvPr id="49197"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4100"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9199"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a:ea typeface="+mn-ea"/>
              </a:defRPr>
            </a:lvl1pPr>
          </a:lstStyle>
          <a:p>
            <a:pPr>
              <a:defRPr/>
            </a:pPr>
            <a:endParaRPr lang="en-US" altLang="ja-JP"/>
          </a:p>
        </p:txBody>
      </p:sp>
      <p:sp>
        <p:nvSpPr>
          <p:cNvPr id="49200"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a:ea typeface="+mn-ea"/>
              </a:defRPr>
            </a:lvl1pPr>
          </a:lstStyle>
          <a:p>
            <a:pPr>
              <a:defRPr/>
            </a:pPr>
            <a:endParaRPr lang="en-US" altLang="ja-JP"/>
          </a:p>
        </p:txBody>
      </p:sp>
      <p:sp>
        <p:nvSpPr>
          <p:cNvPr id="49201"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400">
                <a:ea typeface="+mn-ea"/>
              </a:defRPr>
            </a:lvl1pPr>
          </a:lstStyle>
          <a:p>
            <a:pPr>
              <a:defRPr/>
            </a:pPr>
            <a:fld id="{25EA6180-C778-4ECD-8502-BD731EF330BC}"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736" r:id="rId1"/>
    <p:sldLayoutId id="2147483735" r:id="rId2"/>
    <p:sldLayoutId id="2147483734" r:id="rId3"/>
    <p:sldLayoutId id="2147483733" r:id="rId4"/>
    <p:sldLayoutId id="2147483732" r:id="rId5"/>
    <p:sldLayoutId id="2147483731" r:id="rId6"/>
    <p:sldLayoutId id="2147483730" r:id="rId7"/>
    <p:sldLayoutId id="2147483729" r:id="rId8"/>
    <p:sldLayoutId id="2147483728" r:id="rId9"/>
    <p:sldLayoutId id="2147483727" r:id="rId10"/>
    <p:sldLayoutId id="2147483726" r:id="rId11"/>
    <p:sldLayoutId id="2147483776" r:id="rId12"/>
  </p:sldLayoutIdLst>
  <p:txStyles>
    <p:titleStyle>
      <a:lvl1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2pPr>
      <a:lvl3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3pPr>
      <a:lvl4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4pPr>
      <a:lvl5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5pPr>
      <a:lvl6pPr marL="4572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6pPr>
      <a:lvl7pPr marL="9144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7pPr>
      <a:lvl8pPr marL="13716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8pPr>
      <a:lvl9pPr marL="18288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81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50" charset="-128"/>
              </a:defRPr>
            </a:lvl1pPr>
          </a:lstStyle>
          <a:p>
            <a:pPr>
              <a:defRPr/>
            </a:pPr>
            <a:endParaRPr lang="en-US" altLang="ja-JP">
              <a:solidFill>
                <a:srgbClr val="000000"/>
              </a:solidFill>
            </a:endParaRPr>
          </a:p>
        </p:txBody>
      </p:sp>
      <p:sp>
        <p:nvSpPr>
          <p:cNvPr id="481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50" charset="-128"/>
              </a:defRPr>
            </a:lvl1pPr>
          </a:lstStyle>
          <a:p>
            <a:pPr>
              <a:defRPr/>
            </a:pPr>
            <a:endParaRPr lang="en-US" altLang="ja-JP">
              <a:solidFill>
                <a:srgbClr val="000000"/>
              </a:solidFill>
            </a:endParaRPr>
          </a:p>
        </p:txBody>
      </p:sp>
      <p:sp>
        <p:nvSpPr>
          <p:cNvPr id="481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50" charset="-128"/>
              </a:defRPr>
            </a:lvl1pPr>
          </a:lstStyle>
          <a:p>
            <a:pPr>
              <a:defRPr/>
            </a:pPr>
            <a:fld id="{7E0B087B-B0B5-4C39-A132-2419D85DE1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82201149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81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50" charset="-128"/>
              </a:defRPr>
            </a:lvl1pPr>
          </a:lstStyle>
          <a:p>
            <a:pPr>
              <a:defRPr/>
            </a:pPr>
            <a:endParaRPr lang="en-US" altLang="ja-JP">
              <a:solidFill>
                <a:srgbClr val="000000"/>
              </a:solidFill>
            </a:endParaRPr>
          </a:p>
        </p:txBody>
      </p:sp>
      <p:sp>
        <p:nvSpPr>
          <p:cNvPr id="481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50" charset="-128"/>
              </a:defRPr>
            </a:lvl1pPr>
          </a:lstStyle>
          <a:p>
            <a:pPr>
              <a:defRPr/>
            </a:pPr>
            <a:endParaRPr lang="en-US" altLang="ja-JP">
              <a:solidFill>
                <a:srgbClr val="000000"/>
              </a:solidFill>
            </a:endParaRPr>
          </a:p>
        </p:txBody>
      </p:sp>
      <p:sp>
        <p:nvSpPr>
          <p:cNvPr id="481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50" charset="-128"/>
              </a:defRPr>
            </a:lvl1pPr>
          </a:lstStyle>
          <a:p>
            <a:pPr>
              <a:defRPr/>
            </a:pPr>
            <a:fld id="{7E0B087B-B0B5-4C39-A132-2419D85DE1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06675835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50000">
              <a:srgbClr val="00B0F0"/>
            </a:gs>
            <a:gs pos="100000">
              <a:srgbClr val="0000FF"/>
            </a:gs>
          </a:gsLst>
          <a:lin ang="5400000" scaled="0"/>
          <a:tileRect/>
        </a:gra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solidFill>
                <a:prstClr val="white">
                  <a:tint val="75000"/>
                </a:prstClr>
              </a:solidFill>
              <a:latin typeface="Arial" charset="0"/>
              <a:ea typeface="ＭＳ Ｐゴシック"/>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solidFill>
                <a:prstClr val="white">
                  <a:tint val="75000"/>
                </a:prstClr>
              </a:solidFill>
              <a:latin typeface="Arial" charset="0"/>
              <a:ea typeface="ＭＳ Ｐゴシック"/>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09728C2-A973-4D4F-A64F-D21F36E7C97B}" type="slidenum">
              <a:rPr lang="en-US" altLang="ja-JP" smtClean="0">
                <a:solidFill>
                  <a:prstClr val="white">
                    <a:tint val="75000"/>
                  </a:prstClr>
                </a:solidFill>
                <a:latin typeface="Arial" charset="0"/>
                <a:ea typeface="ＭＳ Ｐゴシック"/>
              </a:rPr>
              <a:pPr>
                <a:defRPr/>
              </a:pPr>
              <a:t>‹#›</a:t>
            </a:fld>
            <a:endParaRPr lang="en-US" altLang="ja-JP">
              <a:solidFill>
                <a:prstClr val="white">
                  <a:tint val="75000"/>
                </a:prstClr>
              </a:solidFill>
              <a:latin typeface="Arial" charset="0"/>
              <a:ea typeface="ＭＳ Ｐゴシック"/>
            </a:endParaRPr>
          </a:p>
        </p:txBody>
      </p:sp>
    </p:spTree>
    <p:extLst>
      <p:ext uri="{BB962C8B-B14F-4D97-AF65-F5344CB8AC3E}">
        <p14:creationId xmlns:p14="http://schemas.microsoft.com/office/powerpoint/2010/main" val="1077336643"/>
      </p:ext>
    </p:extLst>
  </p:cSld>
  <p:clrMap bg1="dk1" tx1="lt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5.gif"/><Relationship Id="rId4" Type="http://schemas.openxmlformats.org/officeDocument/2006/relationships/image" Target="../media/image34.gif"/></Relationships>
</file>

<file path=ppt/slides/_rels/slide3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7.gif"/></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gi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notesSlide" Target="../notesSlides/notesSlide56.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62.gif"/></Relationships>
</file>

<file path=ppt/slides/_rels/slide6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4.xml"/><Relationship Id="rId1" Type="http://schemas.openxmlformats.org/officeDocument/2006/relationships/slideLayout" Target="../slideLayouts/slideLayout14.xml"/><Relationship Id="rId5" Type="http://schemas.openxmlformats.org/officeDocument/2006/relationships/image" Target="../media/image64.jpeg"/><Relationship Id="rId4" Type="http://schemas.openxmlformats.org/officeDocument/2006/relationships/image" Target="../media/image63.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7.xml"/><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1290526" y="692696"/>
            <a:ext cx="6593842" cy="1728192"/>
          </a:xfrm>
        </p:spPr>
        <p:txBody>
          <a:bodyPr>
            <a:normAutofit/>
          </a:bodyPr>
          <a:lstStyle/>
          <a:p>
            <a:pPr algn="ctr" eaLnBrk="1" hangingPunct="1">
              <a:buFontTx/>
              <a:buNone/>
            </a:pPr>
            <a:r>
              <a:rPr lang="ja-JP" altLang="en-US" sz="54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について</a:t>
            </a:r>
          </a:p>
          <a:p>
            <a:pPr algn="ctr" eaLnBrk="1" hangingPunct="1">
              <a:buFontTx/>
              <a:buNone/>
            </a:pP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一緒に勉強しましょう</a:t>
            </a:r>
          </a:p>
        </p:txBody>
      </p:sp>
      <p:pic>
        <p:nvPicPr>
          <p:cNvPr id="4100"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057815"/>
            <a:ext cx="5256584" cy="475595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a:xfrm>
            <a:off x="2020752" y="188640"/>
            <a:ext cx="507152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r>
              <a:rPr lang="ja-JP" altLang="en-US" sz="2800" dirty="0">
                <a:solidFill>
                  <a:srgbClr val="D5E0E7">
                    <a:lumMod val="75000"/>
                  </a:srgb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中学生</a:t>
            </a:r>
            <a:r>
              <a:rPr lang="ja-JP" altLang="en-US" sz="2800" dirty="0" smtClean="0">
                <a:solidFill>
                  <a:srgbClr val="D5E0E7">
                    <a:lumMod val="75000"/>
                  </a:srgb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a:t>
            </a:r>
            <a:r>
              <a:rPr lang="ja-JP" altLang="en-US" sz="2800" dirty="0">
                <a:solidFill>
                  <a:srgbClr val="D5E0E7">
                    <a:lumMod val="75000"/>
                  </a:srgb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ための性教育講演会</a:t>
            </a:r>
          </a:p>
        </p:txBody>
      </p:sp>
      <p:sp>
        <p:nvSpPr>
          <p:cNvPr id="10" name="Rectangle 3"/>
          <p:cNvSpPr txBox="1">
            <a:spLocks noChangeArrowheads="1"/>
          </p:cNvSpPr>
          <p:nvPr/>
        </p:nvSpPr>
        <p:spPr>
          <a:xfrm>
            <a:off x="107504" y="5877272"/>
            <a:ext cx="8856984" cy="864096"/>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endParaRPr lang="en-US" altLang="ja-JP" sz="2000" dirty="0">
              <a:solidFill>
                <a:srgbClr val="006699"/>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4388" y="2693883"/>
            <a:ext cx="3006545" cy="361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1874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0"/>
          <p:cNvPicPr>
            <a:picLocks noChangeAspect="1" noChangeArrowheads="1"/>
          </p:cNvPicPr>
          <p:nvPr/>
        </p:nvPicPr>
        <p:blipFill>
          <a:blip r:embed="rId3" cstate="print"/>
          <a:srcRect/>
          <a:stretch>
            <a:fillRect/>
          </a:stretch>
        </p:blipFill>
        <p:spPr bwMode="auto">
          <a:xfrm>
            <a:off x="284163" y="115888"/>
            <a:ext cx="8383587" cy="6454775"/>
          </a:xfrm>
          <a:prstGeom prst="rect">
            <a:avLst/>
          </a:prstGeom>
          <a:noFill/>
          <a:ln w="9525">
            <a:noFill/>
            <a:miter lim="800000"/>
            <a:headEnd/>
            <a:tailEnd/>
          </a:ln>
        </p:spPr>
      </p:pic>
      <p:sp>
        <p:nvSpPr>
          <p:cNvPr id="17411" name="Text Box 3"/>
          <p:cNvSpPr txBox="1">
            <a:spLocks noChangeArrowheads="1"/>
          </p:cNvSpPr>
          <p:nvPr/>
        </p:nvSpPr>
        <p:spPr bwMode="auto">
          <a:xfrm>
            <a:off x="5722938" y="6524625"/>
            <a:ext cx="3167062"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1"/>
          <p:cNvPicPr>
            <a:picLocks noChangeAspect="1" noChangeArrowheads="1"/>
          </p:cNvPicPr>
          <p:nvPr/>
        </p:nvPicPr>
        <p:blipFill>
          <a:blip r:embed="rId3" cstate="print"/>
          <a:srcRect/>
          <a:stretch>
            <a:fillRect/>
          </a:stretch>
        </p:blipFill>
        <p:spPr bwMode="auto">
          <a:xfrm>
            <a:off x="412750" y="115888"/>
            <a:ext cx="8318500" cy="6407150"/>
          </a:xfrm>
          <a:prstGeom prst="rect">
            <a:avLst/>
          </a:prstGeom>
          <a:noFill/>
          <a:ln w="9525">
            <a:noFill/>
            <a:miter lim="800000"/>
            <a:headEnd/>
            <a:tailEnd/>
          </a:ln>
        </p:spPr>
      </p:pic>
      <p:sp>
        <p:nvSpPr>
          <p:cNvPr id="18435" name="Text Box 3"/>
          <p:cNvSpPr txBox="1">
            <a:spLocks noChangeArrowheads="1"/>
          </p:cNvSpPr>
          <p:nvPr/>
        </p:nvSpPr>
        <p:spPr bwMode="auto">
          <a:xfrm>
            <a:off x="5722938" y="6524625"/>
            <a:ext cx="3167062"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defRPr/>
            </a:pPr>
            <a:r>
              <a:rPr lang="ja-JP" altLang="en-US" smtClean="0">
                <a:solidFill>
                  <a:srgbClr val="FF0000"/>
                </a:solidFill>
                <a:ea typeface="HG創英角ﾎﾟｯﾌﾟ体" pitchFamily="49" charset="-128"/>
              </a:rPr>
              <a:t>性に関する不安や悩み</a:t>
            </a:r>
          </a:p>
        </p:txBody>
      </p:sp>
      <p:graphicFrame>
        <p:nvGraphicFramePr>
          <p:cNvPr id="1026" name="Object 4"/>
          <p:cNvGraphicFramePr>
            <a:graphicFrameLocks noGrp="1" noChangeAspect="1"/>
          </p:cNvGraphicFramePr>
          <p:nvPr>
            <p:ph idx="1"/>
          </p:nvPr>
        </p:nvGraphicFramePr>
        <p:xfrm>
          <a:off x="3635375" y="1565275"/>
          <a:ext cx="5113338" cy="4525963"/>
        </p:xfrm>
        <a:graphic>
          <a:graphicData uri="http://schemas.openxmlformats.org/presentationml/2006/ole">
            <mc:AlternateContent xmlns:mc="http://schemas.openxmlformats.org/markup-compatibility/2006">
              <mc:Choice xmlns:v="urn:schemas-microsoft-com:vml" Requires="v">
                <p:oleObj spid="_x0000_s1044" name="グラフ" r:id="rId4" imgW="8229600" imgH="4457700" progId="MSGraph.Chart.8">
                  <p:embed followColorScheme="full"/>
                </p:oleObj>
              </mc:Choice>
              <mc:Fallback>
                <p:oleObj name="グラフ" r:id="rId4" imgW="8229600" imgH="4457700" progId="MSGraph.Chart.8">
                  <p:embed followColorScheme="full"/>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565275"/>
                        <a:ext cx="5113338"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Text Box 5"/>
          <p:cNvSpPr txBox="1">
            <a:spLocks noChangeArrowheads="1"/>
          </p:cNvSpPr>
          <p:nvPr/>
        </p:nvSpPr>
        <p:spPr bwMode="auto">
          <a:xfrm>
            <a:off x="808038" y="1844675"/>
            <a:ext cx="1403350" cy="457200"/>
          </a:xfrm>
          <a:prstGeom prst="rect">
            <a:avLst/>
          </a:prstGeom>
          <a:noFill/>
          <a:ln w="9525">
            <a:noFill/>
            <a:miter lim="800000"/>
            <a:headEnd/>
            <a:tailEnd/>
          </a:ln>
        </p:spPr>
        <p:txBody>
          <a:bodyPr wrap="none">
            <a:spAutoFit/>
          </a:bodyPr>
          <a:lstStyle/>
          <a:p>
            <a:r>
              <a:rPr lang="ja-JP" altLang="en-US" sz="2400"/>
              <a:t>男女交際</a:t>
            </a:r>
          </a:p>
        </p:txBody>
      </p:sp>
      <p:sp>
        <p:nvSpPr>
          <p:cNvPr id="1029" name="Text Box 6"/>
          <p:cNvSpPr txBox="1">
            <a:spLocks noChangeArrowheads="1"/>
          </p:cNvSpPr>
          <p:nvPr/>
        </p:nvSpPr>
        <p:spPr bwMode="auto">
          <a:xfrm>
            <a:off x="827088" y="2636838"/>
            <a:ext cx="2663825" cy="457200"/>
          </a:xfrm>
          <a:prstGeom prst="rect">
            <a:avLst/>
          </a:prstGeom>
          <a:noFill/>
          <a:ln w="9525">
            <a:noFill/>
            <a:miter lim="800000"/>
            <a:headEnd/>
            <a:tailEnd/>
          </a:ln>
        </p:spPr>
        <p:txBody>
          <a:bodyPr>
            <a:spAutoFit/>
          </a:bodyPr>
          <a:lstStyle/>
          <a:p>
            <a:pPr>
              <a:spcBef>
                <a:spcPct val="50000"/>
              </a:spcBef>
            </a:pPr>
            <a:r>
              <a:rPr lang="ja-JP" altLang="en-US" sz="2400"/>
              <a:t>妊娠・出産・避妊</a:t>
            </a:r>
          </a:p>
        </p:txBody>
      </p:sp>
      <p:sp>
        <p:nvSpPr>
          <p:cNvPr id="1030" name="Text Box 7"/>
          <p:cNvSpPr txBox="1">
            <a:spLocks noChangeArrowheads="1"/>
          </p:cNvSpPr>
          <p:nvPr/>
        </p:nvSpPr>
        <p:spPr bwMode="auto">
          <a:xfrm>
            <a:off x="808038" y="3362325"/>
            <a:ext cx="2179637" cy="457200"/>
          </a:xfrm>
          <a:prstGeom prst="rect">
            <a:avLst/>
          </a:prstGeom>
          <a:noFill/>
          <a:ln w="9525">
            <a:noFill/>
            <a:miter lim="800000"/>
            <a:headEnd/>
            <a:tailEnd/>
          </a:ln>
        </p:spPr>
        <p:txBody>
          <a:bodyPr>
            <a:spAutoFit/>
          </a:bodyPr>
          <a:lstStyle/>
          <a:p>
            <a:r>
              <a:rPr lang="ja-JP" altLang="en-US" sz="2400"/>
              <a:t>性感染症</a:t>
            </a:r>
          </a:p>
        </p:txBody>
      </p:sp>
      <p:sp>
        <p:nvSpPr>
          <p:cNvPr id="1031" name="Text Box 8"/>
          <p:cNvSpPr txBox="1">
            <a:spLocks noChangeArrowheads="1"/>
          </p:cNvSpPr>
          <p:nvPr/>
        </p:nvSpPr>
        <p:spPr bwMode="auto">
          <a:xfrm>
            <a:off x="735013" y="4154488"/>
            <a:ext cx="1316037" cy="366712"/>
          </a:xfrm>
          <a:prstGeom prst="rect">
            <a:avLst/>
          </a:prstGeom>
          <a:noFill/>
          <a:ln w="9525">
            <a:noFill/>
            <a:miter lim="800000"/>
            <a:headEnd/>
            <a:tailEnd/>
          </a:ln>
        </p:spPr>
        <p:txBody>
          <a:bodyPr>
            <a:spAutoFit/>
          </a:bodyPr>
          <a:lstStyle/>
          <a:p>
            <a:endParaRPr lang="ja-JP" altLang="ja-JP"/>
          </a:p>
        </p:txBody>
      </p:sp>
      <p:sp>
        <p:nvSpPr>
          <p:cNvPr id="1032" name="Text Box 9"/>
          <p:cNvSpPr txBox="1">
            <a:spLocks noChangeArrowheads="1"/>
          </p:cNvSpPr>
          <p:nvPr/>
        </p:nvSpPr>
        <p:spPr bwMode="auto">
          <a:xfrm>
            <a:off x="827088" y="4221163"/>
            <a:ext cx="1531937" cy="457200"/>
          </a:xfrm>
          <a:prstGeom prst="rect">
            <a:avLst/>
          </a:prstGeom>
          <a:noFill/>
          <a:ln w="9525">
            <a:noFill/>
            <a:miter lim="800000"/>
            <a:headEnd/>
            <a:tailEnd/>
          </a:ln>
        </p:spPr>
        <p:txBody>
          <a:bodyPr>
            <a:spAutoFit/>
          </a:bodyPr>
          <a:lstStyle/>
          <a:p>
            <a:r>
              <a:rPr lang="ja-JP" altLang="en-US" sz="2400"/>
              <a:t>性的接触</a:t>
            </a:r>
          </a:p>
        </p:txBody>
      </p:sp>
      <p:sp>
        <p:nvSpPr>
          <p:cNvPr id="1033" name="Text Box 10"/>
          <p:cNvSpPr txBox="1">
            <a:spLocks noChangeArrowheads="1"/>
          </p:cNvSpPr>
          <p:nvPr/>
        </p:nvSpPr>
        <p:spPr bwMode="auto">
          <a:xfrm>
            <a:off x="827088" y="4941888"/>
            <a:ext cx="2540000" cy="822325"/>
          </a:xfrm>
          <a:prstGeom prst="rect">
            <a:avLst/>
          </a:prstGeom>
          <a:noFill/>
          <a:ln w="9525">
            <a:noFill/>
            <a:miter lim="800000"/>
            <a:headEnd/>
            <a:tailEnd/>
          </a:ln>
        </p:spPr>
        <p:txBody>
          <a:bodyPr>
            <a:spAutoFit/>
          </a:bodyPr>
          <a:lstStyle/>
          <a:p>
            <a:r>
              <a:rPr lang="ja-JP" altLang="en-US" sz="2400"/>
              <a:t>乳房のかたち・</a:t>
            </a:r>
          </a:p>
          <a:p>
            <a:r>
              <a:rPr lang="ja-JP" altLang="en-US" sz="2400"/>
              <a:t>大きさなど</a:t>
            </a:r>
          </a:p>
        </p:txBody>
      </p:sp>
      <p:sp>
        <p:nvSpPr>
          <p:cNvPr id="1034" name="Oval 11"/>
          <p:cNvSpPr>
            <a:spLocks noChangeArrowheads="1"/>
          </p:cNvSpPr>
          <p:nvPr/>
        </p:nvSpPr>
        <p:spPr bwMode="auto">
          <a:xfrm>
            <a:off x="6659563" y="4076700"/>
            <a:ext cx="2305050" cy="1512888"/>
          </a:xfrm>
          <a:prstGeom prst="ellipse">
            <a:avLst/>
          </a:prstGeom>
          <a:solidFill>
            <a:srgbClr val="FF0000"/>
          </a:solidFill>
          <a:ln w="9525">
            <a:solidFill>
              <a:schemeClr val="tx1"/>
            </a:solidFill>
            <a:round/>
            <a:headEnd/>
            <a:tailEnd/>
          </a:ln>
        </p:spPr>
        <p:txBody>
          <a:bodyPr wrap="none" anchor="ctr"/>
          <a:lstStyle/>
          <a:p>
            <a:pPr algn="ctr"/>
            <a:r>
              <a:rPr lang="ja-JP" altLang="en-US" sz="3200">
                <a:solidFill>
                  <a:schemeClr val="bg1"/>
                </a:solidFill>
              </a:rPr>
              <a:t>中３女子</a:t>
            </a:r>
          </a:p>
          <a:p>
            <a:pPr algn="ctr"/>
            <a:r>
              <a:rPr lang="ja-JP" altLang="en-US" sz="3200">
                <a:solidFill>
                  <a:schemeClr val="bg1"/>
                </a:solidFill>
              </a:rPr>
              <a:t>ベスト５</a:t>
            </a:r>
          </a:p>
        </p:txBody>
      </p:sp>
      <p:sp>
        <p:nvSpPr>
          <p:cNvPr id="1035" name="Text Box 13"/>
          <p:cNvSpPr txBox="1">
            <a:spLocks noChangeArrowheads="1"/>
          </p:cNvSpPr>
          <p:nvPr/>
        </p:nvSpPr>
        <p:spPr bwMode="auto">
          <a:xfrm>
            <a:off x="684213" y="6170613"/>
            <a:ext cx="8459787" cy="641350"/>
          </a:xfrm>
          <a:prstGeom prst="rect">
            <a:avLst/>
          </a:prstGeom>
          <a:noFill/>
          <a:ln w="9525">
            <a:noFill/>
            <a:miter lim="800000"/>
            <a:headEnd/>
            <a:tailEnd/>
          </a:ln>
        </p:spPr>
        <p:txBody>
          <a:bodyPr>
            <a:spAutoFit/>
          </a:bodyPr>
          <a:lstStyle/>
          <a:p>
            <a:r>
              <a:rPr lang="ja-JP" altLang="en-US"/>
              <a:t>東京都小学校・中学校・高等学校の性意識・性行動に関する調査報告</a:t>
            </a:r>
            <a:r>
              <a:rPr lang="en-US" altLang="ja-JP" b="1"/>
              <a:t>/2005</a:t>
            </a:r>
          </a:p>
          <a:p>
            <a:endParaRPr lang="en-US" altLang="ja-JP"/>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hangingPunct="1">
              <a:defRPr/>
            </a:pPr>
            <a:endParaRPr lang="ja-JP" altLang="ja-JP" smtClean="0"/>
          </a:p>
        </p:txBody>
      </p:sp>
      <p:sp>
        <p:nvSpPr>
          <p:cNvPr id="205827" name="Rectangle 3"/>
          <p:cNvSpPr>
            <a:spLocks noGrp="1" noChangeArrowheads="1"/>
          </p:cNvSpPr>
          <p:nvPr>
            <p:ph type="body" idx="1"/>
          </p:nvPr>
        </p:nvSpPr>
        <p:spPr/>
        <p:txBody>
          <a:bodyPr/>
          <a:lstStyle/>
          <a:p>
            <a:pPr eaLnBrk="1" hangingPunct="1">
              <a:buFontTx/>
              <a:buNone/>
            </a:pPr>
            <a:r>
              <a:rPr lang="ja-JP" altLang="en-US" sz="4000" smtClean="0">
                <a:ea typeface="HG創英角ﾎﾟｯﾌﾟ体" pitchFamily="49" charset="-128"/>
              </a:rPr>
              <a:t>女子ではこの他に</a:t>
            </a:r>
            <a:r>
              <a:rPr lang="ja-JP" altLang="en-US" sz="4000" smtClean="0">
                <a:solidFill>
                  <a:srgbClr val="FF0000"/>
                </a:solidFill>
                <a:ea typeface="HG創英角ﾎﾟｯﾌﾟ体" pitchFamily="49" charset="-128"/>
              </a:rPr>
              <a:t>月経（生理）</a:t>
            </a:r>
            <a:r>
              <a:rPr lang="ja-JP" altLang="en-US" sz="4000" smtClean="0">
                <a:ea typeface="HG創英角ﾎﾟｯﾌﾟ体" pitchFamily="49" charset="-128"/>
              </a:rPr>
              <a:t>についての悩みも多いです。</a:t>
            </a:r>
          </a:p>
          <a:p>
            <a:pPr eaLnBrk="1" hangingPunct="1">
              <a:buFontTx/>
              <a:buNone/>
            </a:pPr>
            <a:endParaRPr lang="ja-JP" altLang="en-US" sz="4000" smtClean="0">
              <a:ea typeface="HG創英角ﾎﾟｯﾌﾟ体" pitchFamily="49" charset="-128"/>
            </a:endParaRPr>
          </a:p>
          <a:p>
            <a:pPr eaLnBrk="1" hangingPunct="1">
              <a:buFontTx/>
              <a:buNone/>
            </a:pPr>
            <a:r>
              <a:rPr lang="ja-JP" altLang="en-US" sz="4000" smtClean="0">
                <a:ea typeface="HG創英角ﾎﾟｯﾌﾟ体" pitchFamily="49" charset="-128"/>
              </a:rPr>
              <a:t>ここで</a:t>
            </a:r>
            <a:r>
              <a:rPr lang="ja-JP" altLang="en-US" sz="4000" smtClean="0">
                <a:solidFill>
                  <a:srgbClr val="FF0000"/>
                </a:solidFill>
                <a:ea typeface="HG創英角ﾎﾟｯﾌﾟ体" pitchFamily="49" charset="-128"/>
              </a:rPr>
              <a:t>月経（生理）のしくみ</a:t>
            </a:r>
            <a:r>
              <a:rPr lang="ja-JP" altLang="en-US" sz="4000" smtClean="0">
                <a:ea typeface="HG創英角ﾎﾟｯﾌﾟ体" pitchFamily="49" charset="-128"/>
              </a:rPr>
              <a:t>についておさらいをしましょう。</a:t>
            </a:r>
          </a:p>
        </p:txBody>
      </p:sp>
      <p:pic>
        <p:nvPicPr>
          <p:cNvPr id="19460"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animEffect transition="in" filter="fade">
                                      <p:cBhvr>
                                        <p:cTn id="7" dur="2000"/>
                                        <p:tgtEl>
                                          <p:spTgt spid="205827">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05827">
                                            <p:txEl>
                                              <p:pRg st="2" end="2"/>
                                            </p:txEl>
                                          </p:spTgt>
                                        </p:tgtEl>
                                        <p:attrNameLst>
                                          <p:attrName>style.visibility</p:attrName>
                                        </p:attrNameLst>
                                      </p:cBhvr>
                                      <p:to>
                                        <p:strVal val="visible"/>
                                      </p:to>
                                    </p:set>
                                    <p:animEffect transition="in" filter="fade">
                                      <p:cBhvr>
                                        <p:cTn id="11" dur="2000"/>
                                        <p:tgtEl>
                                          <p:spTgt spid="2058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9"/>
          <p:cNvPicPr>
            <a:picLocks noChangeAspect="1" noChangeArrowheads="1"/>
          </p:cNvPicPr>
          <p:nvPr/>
        </p:nvPicPr>
        <p:blipFill>
          <a:blip r:embed="rId3" cstate="print"/>
          <a:srcRect/>
          <a:stretch>
            <a:fillRect/>
          </a:stretch>
        </p:blipFill>
        <p:spPr bwMode="auto">
          <a:xfrm>
            <a:off x="539750" y="44450"/>
            <a:ext cx="8191500" cy="5864225"/>
          </a:xfrm>
          <a:prstGeom prst="rect">
            <a:avLst/>
          </a:prstGeom>
          <a:noFill/>
          <a:ln w="9525">
            <a:noFill/>
            <a:miter lim="800000"/>
            <a:headEnd/>
            <a:tailEnd/>
          </a:ln>
        </p:spPr>
      </p:pic>
      <p:grpSp>
        <p:nvGrpSpPr>
          <p:cNvPr id="2" name="Group 3"/>
          <p:cNvGrpSpPr>
            <a:grpSpLocks/>
          </p:cNvGrpSpPr>
          <p:nvPr/>
        </p:nvGrpSpPr>
        <p:grpSpPr bwMode="auto">
          <a:xfrm>
            <a:off x="1588" y="2924175"/>
            <a:ext cx="9142412" cy="3678238"/>
            <a:chOff x="382" y="1884"/>
            <a:chExt cx="6480" cy="2317"/>
          </a:xfrm>
        </p:grpSpPr>
        <p:sp>
          <p:nvSpPr>
            <p:cNvPr id="20485" name="Text Box 4"/>
            <p:cNvSpPr txBox="1">
              <a:spLocks noChangeArrowheads="1"/>
            </p:cNvSpPr>
            <p:nvPr/>
          </p:nvSpPr>
          <p:spPr bwMode="auto">
            <a:xfrm>
              <a:off x="382" y="3797"/>
              <a:ext cx="6480" cy="404"/>
            </a:xfrm>
            <a:prstGeom prst="rect">
              <a:avLst/>
            </a:prstGeom>
            <a:noFill/>
            <a:ln w="12700">
              <a:noFill/>
              <a:miter lim="800000"/>
              <a:headEnd/>
              <a:tailEnd/>
            </a:ln>
          </p:spPr>
          <p:txBody>
            <a:bodyPr wrap="none">
              <a:spAutoFit/>
            </a:bodyPr>
            <a:lstStyle/>
            <a:p>
              <a:r>
                <a:rPr lang="ja-JP" altLang="en-US" sz="3600">
                  <a:solidFill>
                    <a:srgbClr val="FF0000"/>
                  </a:solidFill>
                  <a:latin typeface="Times" charset="0"/>
                  <a:ea typeface="HGP創英角ﾎﾟｯﾌﾟ体" pitchFamily="50" charset="-128"/>
                </a:rPr>
                <a:t>重要：女の子の体は毎月妊娠の準備をしている</a:t>
              </a:r>
            </a:p>
          </p:txBody>
        </p:sp>
        <p:grpSp>
          <p:nvGrpSpPr>
            <p:cNvPr id="20486" name="Group 5"/>
            <p:cNvGrpSpPr>
              <a:grpSpLocks/>
            </p:cNvGrpSpPr>
            <p:nvPr/>
          </p:nvGrpSpPr>
          <p:grpSpPr bwMode="auto">
            <a:xfrm>
              <a:off x="3706" y="1884"/>
              <a:ext cx="2895" cy="1775"/>
              <a:chOff x="3706" y="1884"/>
              <a:chExt cx="2895" cy="1775"/>
            </a:xfrm>
          </p:grpSpPr>
          <p:sp>
            <p:nvSpPr>
              <p:cNvPr id="20487" name="Oval 6"/>
              <p:cNvSpPr>
                <a:spLocks noChangeArrowheads="1"/>
              </p:cNvSpPr>
              <p:nvPr/>
            </p:nvSpPr>
            <p:spPr bwMode="auto">
              <a:xfrm>
                <a:off x="4193" y="1884"/>
                <a:ext cx="1815" cy="680"/>
              </a:xfrm>
              <a:prstGeom prst="ellipse">
                <a:avLst/>
              </a:prstGeom>
              <a:solidFill>
                <a:schemeClr val="accent1"/>
              </a:solidFill>
              <a:ln w="12700">
                <a:solidFill>
                  <a:schemeClr val="tx1"/>
                </a:solidFill>
                <a:round/>
                <a:headEnd/>
                <a:tailEnd/>
              </a:ln>
            </p:spPr>
            <p:txBody>
              <a:bodyPr wrap="none" anchor="ctr"/>
              <a:lstStyle/>
              <a:p>
                <a:endParaRPr lang="ja-JP" altLang="en-US"/>
              </a:p>
            </p:txBody>
          </p:sp>
          <p:sp>
            <p:nvSpPr>
              <p:cNvPr id="20488" name="Text Box 7"/>
              <p:cNvSpPr txBox="1">
                <a:spLocks noChangeArrowheads="1"/>
              </p:cNvSpPr>
              <p:nvPr/>
            </p:nvSpPr>
            <p:spPr bwMode="auto">
              <a:xfrm>
                <a:off x="4329" y="1979"/>
                <a:ext cx="1722" cy="404"/>
              </a:xfrm>
              <a:prstGeom prst="rect">
                <a:avLst/>
              </a:prstGeom>
              <a:noFill/>
              <a:ln w="12700">
                <a:noFill/>
                <a:miter lim="800000"/>
                <a:headEnd/>
                <a:tailEnd/>
              </a:ln>
            </p:spPr>
            <p:txBody>
              <a:bodyPr wrap="none">
                <a:spAutoFit/>
              </a:bodyPr>
              <a:lstStyle/>
              <a:p>
                <a:r>
                  <a:rPr lang="ja-JP" altLang="en-US" sz="3600">
                    <a:solidFill>
                      <a:srgbClr val="FF0000"/>
                    </a:solidFill>
                    <a:latin typeface="Arial" charset="0"/>
                    <a:ea typeface="HGP創英角ﾎﾟｯﾌﾟ体" pitchFamily="50" charset="-128"/>
                  </a:rPr>
                  <a:t>月経の意味</a:t>
                </a:r>
              </a:p>
            </p:txBody>
          </p:sp>
          <p:sp>
            <p:nvSpPr>
              <p:cNvPr id="20489" name="Text Box 8"/>
              <p:cNvSpPr txBox="1">
                <a:spLocks noChangeArrowheads="1"/>
              </p:cNvSpPr>
              <p:nvPr/>
            </p:nvSpPr>
            <p:spPr bwMode="auto">
              <a:xfrm>
                <a:off x="3706" y="3294"/>
                <a:ext cx="2895" cy="365"/>
              </a:xfrm>
              <a:prstGeom prst="rect">
                <a:avLst/>
              </a:prstGeom>
              <a:noFill/>
              <a:ln w="12700">
                <a:noFill/>
                <a:miter lim="800000"/>
                <a:headEnd/>
                <a:tailEnd/>
              </a:ln>
            </p:spPr>
            <p:txBody>
              <a:bodyPr wrap="none">
                <a:spAutoFit/>
              </a:bodyPr>
              <a:lstStyle/>
              <a:p>
                <a:r>
                  <a:rPr lang="ja-JP" altLang="en-US" sz="3200">
                    <a:solidFill>
                      <a:srgbClr val="00001A"/>
                    </a:solidFill>
                    <a:latin typeface="Arial" charset="0"/>
                    <a:ea typeface="HGP創英角ﾎﾟｯﾌﾟ体" pitchFamily="50" charset="-128"/>
                  </a:rPr>
                  <a:t>何故月経があるのか？</a:t>
                </a:r>
              </a:p>
            </p:txBody>
          </p:sp>
          <p:sp>
            <p:nvSpPr>
              <p:cNvPr id="20490" name="AutoShape 9"/>
              <p:cNvSpPr>
                <a:spLocks noChangeArrowheads="1"/>
              </p:cNvSpPr>
              <p:nvPr/>
            </p:nvSpPr>
            <p:spPr bwMode="auto">
              <a:xfrm>
                <a:off x="4964" y="2659"/>
                <a:ext cx="363" cy="635"/>
              </a:xfrm>
              <a:prstGeom prst="downArrow">
                <a:avLst>
                  <a:gd name="adj1" fmla="val 50000"/>
                  <a:gd name="adj2" fmla="val 43733"/>
                </a:avLst>
              </a:prstGeom>
              <a:solidFill>
                <a:schemeClr val="accent1"/>
              </a:solidFill>
              <a:ln w="12700">
                <a:solidFill>
                  <a:schemeClr val="tx1"/>
                </a:solidFill>
                <a:miter lim="800000"/>
                <a:headEnd/>
                <a:tailEnd/>
              </a:ln>
            </p:spPr>
            <p:txBody>
              <a:bodyPr vert="eaVert" wrap="none" anchor="ctr"/>
              <a:lstStyle/>
              <a:p>
                <a:endParaRPr lang="ja-JP" altLang="en-US"/>
              </a:p>
            </p:txBody>
          </p:sp>
        </p:grpSp>
      </p:grpSp>
      <p:sp>
        <p:nvSpPr>
          <p:cNvPr id="20484" name="Text Box 10"/>
          <p:cNvSpPr txBox="1">
            <a:spLocks noChangeArrowheads="1"/>
          </p:cNvSpPr>
          <p:nvPr/>
        </p:nvSpPr>
        <p:spPr bwMode="auto">
          <a:xfrm>
            <a:off x="5722938" y="6553200"/>
            <a:ext cx="3167062"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609600" y="357188"/>
            <a:ext cx="7924800" cy="6102350"/>
          </a:xfrm>
          <a:prstGeom prst="rect">
            <a:avLst/>
          </a:prstGeom>
          <a:noFill/>
          <a:ln w="12700">
            <a:noFill/>
            <a:miter lim="800000"/>
            <a:headEnd/>
            <a:tailEnd/>
          </a:ln>
        </p:spPr>
      </p:pic>
      <p:sp>
        <p:nvSpPr>
          <p:cNvPr id="21507" name="Text Box 3"/>
          <p:cNvSpPr txBox="1">
            <a:spLocks noChangeArrowheads="1"/>
          </p:cNvSpPr>
          <p:nvPr/>
        </p:nvSpPr>
        <p:spPr bwMode="auto">
          <a:xfrm>
            <a:off x="5722938" y="6553200"/>
            <a:ext cx="3167062"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179388" y="0"/>
            <a:ext cx="8701087" cy="1314450"/>
          </a:xfrm>
        </p:spPr>
        <p:txBody>
          <a:bodyPr/>
          <a:lstStyle/>
          <a:p>
            <a:pPr eaLnBrk="1" hangingPunct="1">
              <a:defRPr/>
            </a:pPr>
            <a:r>
              <a:rPr lang="ja-JP" altLang="en-US" smtClean="0">
                <a:solidFill>
                  <a:srgbClr val="FF3300"/>
                </a:solidFill>
                <a:ea typeface="HG創英角ﾎﾟｯﾌﾟ体" pitchFamily="49" charset="-128"/>
              </a:rPr>
              <a:t>月経（生理）がまだ来てない方</a:t>
            </a:r>
          </a:p>
        </p:txBody>
      </p:sp>
      <p:sp>
        <p:nvSpPr>
          <p:cNvPr id="207875" name="Rectangle 3"/>
          <p:cNvSpPr>
            <a:spLocks noGrp="1" noChangeArrowheads="1"/>
          </p:cNvSpPr>
          <p:nvPr>
            <p:ph type="body" idx="1"/>
          </p:nvPr>
        </p:nvSpPr>
        <p:spPr>
          <a:xfrm>
            <a:off x="250825" y="1600200"/>
            <a:ext cx="8713788" cy="4456113"/>
          </a:xfrm>
        </p:spPr>
        <p:txBody>
          <a:bodyPr/>
          <a:lstStyle/>
          <a:p>
            <a:pPr eaLnBrk="1" hangingPunct="1">
              <a:lnSpc>
                <a:spcPct val="90000"/>
              </a:lnSpc>
              <a:buFontTx/>
              <a:buNone/>
            </a:pPr>
            <a:endParaRPr lang="en-US" altLang="ja-JP" smtClean="0"/>
          </a:p>
          <a:p>
            <a:pPr eaLnBrk="1" hangingPunct="1">
              <a:lnSpc>
                <a:spcPct val="90000"/>
              </a:lnSpc>
              <a:buFontTx/>
              <a:buNone/>
            </a:pPr>
            <a:r>
              <a:rPr lang="ja-JP" altLang="en-US" sz="3600" smtClean="0">
                <a:latin typeface="HG創英角ﾎﾟｯﾌﾟ体" pitchFamily="49" charset="-128"/>
                <a:ea typeface="HG創英角ﾎﾟｯﾌﾟ体" pitchFamily="49" charset="-128"/>
              </a:rPr>
              <a:t>　心配いりません。</a:t>
            </a:r>
          </a:p>
          <a:p>
            <a:pPr eaLnBrk="1" hangingPunct="1">
              <a:lnSpc>
                <a:spcPct val="90000"/>
              </a:lnSpc>
              <a:buFontTx/>
              <a:buNone/>
            </a:pPr>
            <a:r>
              <a:rPr lang="ja-JP" altLang="en-US" sz="3600" smtClean="0">
                <a:latin typeface="HG創英角ﾎﾟｯﾌﾟ体" pitchFamily="49" charset="-128"/>
                <a:ea typeface="HG創英角ﾎﾟｯﾌﾟ体" pitchFamily="49" charset="-128"/>
              </a:rPr>
              <a:t>　</a:t>
            </a:r>
            <a:r>
              <a:rPr lang="ja-JP" altLang="en-US" sz="4000" smtClean="0">
                <a:latin typeface="HG創英角ﾎﾟｯﾌﾟ体" pitchFamily="49" charset="-128"/>
                <a:ea typeface="HG創英角ﾎﾟｯﾌﾟ体" pitchFamily="49" charset="-128"/>
              </a:rPr>
              <a:t>中３の</a:t>
            </a:r>
            <a:r>
              <a:rPr lang="en-US" altLang="ja-JP" sz="4000" smtClean="0">
                <a:latin typeface="HG創英角ﾎﾟｯﾌﾟ体" pitchFamily="49" charset="-128"/>
                <a:ea typeface="HG創英角ﾎﾟｯﾌﾟ体" pitchFamily="49" charset="-128"/>
              </a:rPr>
              <a:t>3</a:t>
            </a:r>
            <a:r>
              <a:rPr lang="ja-JP" altLang="en-US" sz="4000" smtClean="0">
                <a:latin typeface="HG創英角ﾎﾟｯﾌﾟ体" pitchFamily="49" charset="-128"/>
                <a:ea typeface="HG創英角ﾎﾟｯﾌﾟ体" pitchFamily="49" charset="-128"/>
              </a:rPr>
              <a:t>月末まで待ってみて下さい。</a:t>
            </a:r>
          </a:p>
          <a:p>
            <a:pPr eaLnBrk="1" hangingPunct="1">
              <a:lnSpc>
                <a:spcPct val="90000"/>
              </a:lnSpc>
              <a:buFontTx/>
              <a:buNone/>
            </a:pPr>
            <a:r>
              <a:rPr lang="ja-JP" altLang="en-US" sz="3600" smtClean="0">
                <a:latin typeface="HG創英角ﾎﾟｯﾌﾟ体" pitchFamily="49" charset="-128"/>
                <a:ea typeface="HG創英角ﾎﾟｯﾌﾟ体" pitchFamily="49" charset="-128"/>
              </a:rPr>
              <a:t>　　　　　　　　↓</a:t>
            </a:r>
          </a:p>
          <a:p>
            <a:pPr eaLnBrk="1" hangingPunct="1">
              <a:lnSpc>
                <a:spcPct val="90000"/>
              </a:lnSpc>
              <a:buFontTx/>
              <a:buNone/>
            </a:pPr>
            <a:r>
              <a:rPr lang="ja-JP" altLang="en-US" sz="3600" smtClean="0">
                <a:latin typeface="HG創英角ﾎﾟｯﾌﾟ体" pitchFamily="49" charset="-128"/>
                <a:ea typeface="HG創英角ﾎﾟｯﾌﾟ体" pitchFamily="49" charset="-128"/>
              </a:rPr>
              <a:t>　中学校卒業してもまだ月経（生理）が一度も来なかったら産婦人科に</a:t>
            </a:r>
          </a:p>
          <a:p>
            <a:pPr eaLnBrk="1" hangingPunct="1">
              <a:lnSpc>
                <a:spcPct val="90000"/>
              </a:lnSpc>
              <a:buFontTx/>
              <a:buNone/>
            </a:pPr>
            <a:r>
              <a:rPr lang="ja-JP" altLang="en-US" sz="3600" smtClean="0">
                <a:latin typeface="HG創英角ﾎﾟｯﾌﾟ体" pitchFamily="49" charset="-128"/>
                <a:ea typeface="HG創英角ﾎﾟｯﾌﾟ体" pitchFamily="49" charset="-128"/>
              </a:rPr>
              <a:t>　相談して下さい。</a:t>
            </a:r>
          </a:p>
        </p:txBody>
      </p:sp>
      <p:pic>
        <p:nvPicPr>
          <p:cNvPr id="22532"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7875">
                                            <p:txEl>
                                              <p:pRg st="1" end="1"/>
                                            </p:txEl>
                                          </p:spTgt>
                                        </p:tgtEl>
                                        <p:attrNameLst>
                                          <p:attrName>style.visibility</p:attrName>
                                        </p:attrNameLst>
                                      </p:cBhvr>
                                      <p:to>
                                        <p:strVal val="visible"/>
                                      </p:to>
                                    </p:set>
                                    <p:animEffect transition="in" filter="fade">
                                      <p:cBhvr>
                                        <p:cTn id="7" dur="1000"/>
                                        <p:tgtEl>
                                          <p:spTgt spid="2078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7875">
                                            <p:txEl>
                                              <p:pRg st="2" end="2"/>
                                            </p:txEl>
                                          </p:spTgt>
                                        </p:tgtEl>
                                        <p:attrNameLst>
                                          <p:attrName>style.visibility</p:attrName>
                                        </p:attrNameLst>
                                      </p:cBhvr>
                                      <p:to>
                                        <p:strVal val="visible"/>
                                      </p:to>
                                    </p:set>
                                    <p:animEffect transition="in" filter="fade">
                                      <p:cBhvr>
                                        <p:cTn id="10" dur="2000"/>
                                        <p:tgtEl>
                                          <p:spTgt spid="207875">
                                            <p:txEl>
                                              <p:pRg st="2" end="2"/>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07875">
                                            <p:txEl>
                                              <p:pRg st="3" end="3"/>
                                            </p:txEl>
                                          </p:spTgt>
                                        </p:tgtEl>
                                        <p:attrNameLst>
                                          <p:attrName>style.visibility</p:attrName>
                                        </p:attrNameLst>
                                      </p:cBhvr>
                                      <p:to>
                                        <p:strVal val="visible"/>
                                      </p:to>
                                    </p:set>
                                    <p:animEffect transition="in" filter="fade">
                                      <p:cBhvr>
                                        <p:cTn id="14" dur="1000"/>
                                        <p:tgtEl>
                                          <p:spTgt spid="207875">
                                            <p:txEl>
                                              <p:pRg st="3" end="3"/>
                                            </p:txEl>
                                          </p:spTgt>
                                        </p:tgtEl>
                                      </p:cBhvr>
                                    </p:animEffec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207875">
                                            <p:txEl>
                                              <p:pRg st="4" end="4"/>
                                            </p:txEl>
                                          </p:spTgt>
                                        </p:tgtEl>
                                        <p:attrNameLst>
                                          <p:attrName>style.visibility</p:attrName>
                                        </p:attrNameLst>
                                      </p:cBhvr>
                                      <p:to>
                                        <p:strVal val="visible"/>
                                      </p:to>
                                    </p:set>
                                    <p:animEffect transition="in" filter="fade">
                                      <p:cBhvr>
                                        <p:cTn id="18" dur="2000"/>
                                        <p:tgtEl>
                                          <p:spTgt spid="207875">
                                            <p:txEl>
                                              <p:pRg st="4" end="4"/>
                                            </p:txEl>
                                          </p:spTgt>
                                        </p:tgtEl>
                                      </p:cBhvr>
                                    </p:animEffect>
                                  </p:childTnLst>
                                </p:cTn>
                              </p:par>
                            </p:childTnLst>
                          </p:cTn>
                        </p:par>
                        <p:par>
                          <p:cTn id="19" fill="hold">
                            <p:stCondLst>
                              <p:cond delay="5000"/>
                            </p:stCondLst>
                            <p:childTnLst>
                              <p:par>
                                <p:cTn id="20" presetID="10" presetClass="entr" presetSubtype="0" fill="hold" nodeType="afterEffect">
                                  <p:stCondLst>
                                    <p:cond delay="0"/>
                                  </p:stCondLst>
                                  <p:childTnLst>
                                    <p:set>
                                      <p:cBhvr>
                                        <p:cTn id="21" dur="1" fill="hold">
                                          <p:stCondLst>
                                            <p:cond delay="0"/>
                                          </p:stCondLst>
                                        </p:cTn>
                                        <p:tgtEl>
                                          <p:spTgt spid="207875">
                                            <p:txEl>
                                              <p:pRg st="5" end="5"/>
                                            </p:txEl>
                                          </p:spTgt>
                                        </p:tgtEl>
                                        <p:attrNameLst>
                                          <p:attrName>style.visibility</p:attrName>
                                        </p:attrNameLst>
                                      </p:cBhvr>
                                      <p:to>
                                        <p:strVal val="visible"/>
                                      </p:to>
                                    </p:set>
                                    <p:animEffect transition="in" filter="fade">
                                      <p:cBhvr>
                                        <p:cTn id="22" dur="500"/>
                                        <p:tgtEl>
                                          <p:spTgt spid="2078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defRPr/>
            </a:pPr>
            <a:r>
              <a:rPr lang="ja-JP" altLang="en-US" smtClean="0">
                <a:solidFill>
                  <a:srgbClr val="FF0000"/>
                </a:solidFill>
                <a:ea typeface="HG創英角ﾎﾟｯﾌﾟ体" pitchFamily="49" charset="-128"/>
              </a:rPr>
              <a:t>月経痛（生理痛）がひどい方</a:t>
            </a:r>
          </a:p>
        </p:txBody>
      </p:sp>
      <p:sp>
        <p:nvSpPr>
          <p:cNvPr id="208899" name="Rectangle 3"/>
          <p:cNvSpPr>
            <a:spLocks noGrp="1" noChangeArrowheads="1"/>
          </p:cNvSpPr>
          <p:nvPr>
            <p:ph type="body" idx="1"/>
          </p:nvPr>
        </p:nvSpPr>
        <p:spPr/>
        <p:txBody>
          <a:bodyPr/>
          <a:lstStyle/>
          <a:p>
            <a:pPr eaLnBrk="1" hangingPunct="1">
              <a:buFontTx/>
              <a:buNone/>
            </a:pPr>
            <a:r>
              <a:rPr lang="ja-JP" altLang="en-US" sz="4000" smtClean="0">
                <a:ea typeface="HG創英角ﾎﾟｯﾌﾟ体" pitchFamily="49" charset="-128"/>
              </a:rPr>
              <a:t>昔は月経痛（生理痛）は我慢するように言われていた時代もありました。　　↓</a:t>
            </a:r>
          </a:p>
          <a:p>
            <a:pPr eaLnBrk="1" hangingPunct="1">
              <a:buFontTx/>
              <a:buNone/>
            </a:pPr>
            <a:r>
              <a:rPr lang="ja-JP" altLang="en-US" sz="4000" smtClean="0">
                <a:ea typeface="HG創英角ﾎﾟｯﾌﾟ体" pitchFamily="49" charset="-128"/>
              </a:rPr>
              <a:t>しかし、今は</a:t>
            </a:r>
            <a:r>
              <a:rPr lang="ja-JP" altLang="en-US" sz="4000" smtClean="0">
                <a:solidFill>
                  <a:srgbClr val="FF0000"/>
                </a:solidFill>
                <a:ea typeface="HG創英角ﾎﾟｯﾌﾟ体" pitchFamily="49" charset="-128"/>
              </a:rPr>
              <a:t>鎮痛剤（痛み止め）</a:t>
            </a:r>
            <a:r>
              <a:rPr lang="ja-JP" altLang="en-US" sz="4000" smtClean="0">
                <a:ea typeface="HG創英角ﾎﾟｯﾌﾟ体" pitchFamily="49" charset="-128"/>
              </a:rPr>
              <a:t>を</a:t>
            </a:r>
            <a:r>
              <a:rPr lang="ja-JP" altLang="en-US" sz="4000" smtClean="0">
                <a:solidFill>
                  <a:srgbClr val="FF0000"/>
                </a:solidFill>
                <a:ea typeface="HG創英角ﾎﾟｯﾌﾟ体" pitchFamily="49" charset="-128"/>
              </a:rPr>
              <a:t>早め</a:t>
            </a:r>
            <a:r>
              <a:rPr lang="ja-JP" altLang="en-US" sz="4000" smtClean="0">
                <a:ea typeface="HG創英角ﾎﾟｯﾌﾟ体" pitchFamily="49" charset="-128"/>
              </a:rPr>
              <a:t>に</a:t>
            </a:r>
            <a:r>
              <a:rPr lang="ja-JP" altLang="en-US" sz="4000" smtClean="0">
                <a:solidFill>
                  <a:srgbClr val="FF0000"/>
                </a:solidFill>
                <a:ea typeface="HG創英角ﾎﾟｯﾌﾟ体" pitchFamily="49" charset="-128"/>
              </a:rPr>
              <a:t>上手に</a:t>
            </a:r>
            <a:r>
              <a:rPr lang="ja-JP" altLang="en-US" sz="4000" smtClean="0">
                <a:ea typeface="HG創英角ﾎﾟｯﾌﾟ体" pitchFamily="49" charset="-128"/>
              </a:rPr>
              <a:t>使う方がいいと</a:t>
            </a:r>
          </a:p>
          <a:p>
            <a:pPr eaLnBrk="1" hangingPunct="1">
              <a:buFontTx/>
              <a:buNone/>
            </a:pPr>
            <a:r>
              <a:rPr lang="ja-JP" altLang="en-US" sz="4000" smtClean="0">
                <a:ea typeface="HG創英角ﾎﾟｯﾌﾟ体" pitchFamily="49" charset="-128"/>
              </a:rPr>
              <a:t>言われています。</a:t>
            </a:r>
          </a:p>
          <a:p>
            <a:pPr eaLnBrk="1" hangingPunct="1">
              <a:buFontTx/>
              <a:buNone/>
            </a:pPr>
            <a:r>
              <a:rPr lang="ja-JP" altLang="en-US" sz="4000" smtClean="0">
                <a:solidFill>
                  <a:srgbClr val="FF0000"/>
                </a:solidFill>
                <a:ea typeface="HG創英角ﾎﾟｯﾌﾟ体" pitchFamily="49" charset="-128"/>
              </a:rPr>
              <a:t>ピル</a:t>
            </a:r>
            <a:r>
              <a:rPr lang="ja-JP" altLang="en-US" sz="4000" smtClean="0">
                <a:ea typeface="HG創英角ﾎﾟｯﾌﾟ体" pitchFamily="49" charset="-128"/>
              </a:rPr>
              <a:t>を使う治療もあります。</a:t>
            </a:r>
          </a:p>
        </p:txBody>
      </p:sp>
      <p:pic>
        <p:nvPicPr>
          <p:cNvPr id="23556"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animEffect transition="in" filter="fade">
                                      <p:cBhvr>
                                        <p:cTn id="7" dur="2000"/>
                                        <p:tgtEl>
                                          <p:spTgt spid="2088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8899">
                                            <p:txEl>
                                              <p:pRg st="1" end="1"/>
                                            </p:txEl>
                                          </p:spTgt>
                                        </p:tgtEl>
                                        <p:attrNameLst>
                                          <p:attrName>style.visibility</p:attrName>
                                        </p:attrNameLst>
                                      </p:cBhvr>
                                      <p:to>
                                        <p:strVal val="visible"/>
                                      </p:to>
                                    </p:set>
                                    <p:animEffect transition="in" filter="fade">
                                      <p:cBhvr>
                                        <p:cTn id="10" dur="2000"/>
                                        <p:tgtEl>
                                          <p:spTgt spid="2088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08899">
                                            <p:txEl>
                                              <p:pRg st="2" end="2"/>
                                            </p:txEl>
                                          </p:spTgt>
                                        </p:tgtEl>
                                        <p:attrNameLst>
                                          <p:attrName>style.visibility</p:attrName>
                                        </p:attrNameLst>
                                      </p:cBhvr>
                                      <p:to>
                                        <p:strVal val="visible"/>
                                      </p:to>
                                    </p:set>
                                    <p:animEffect transition="in" filter="fade">
                                      <p:cBhvr>
                                        <p:cTn id="13" dur="2000"/>
                                        <p:tgtEl>
                                          <p:spTgt spid="20889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08899">
                                            <p:txEl>
                                              <p:pRg st="3" end="3"/>
                                            </p:txEl>
                                          </p:spTgt>
                                        </p:tgtEl>
                                        <p:attrNameLst>
                                          <p:attrName>style.visibility</p:attrName>
                                        </p:attrNameLst>
                                      </p:cBhvr>
                                      <p:to>
                                        <p:strVal val="visible"/>
                                      </p:to>
                                    </p:set>
                                    <p:animEffect transition="in" filter="fade">
                                      <p:cBhvr>
                                        <p:cTn id="16" dur="2000"/>
                                        <p:tgtEl>
                                          <p:spTgt spid="2088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defRPr/>
            </a:pPr>
            <a:endParaRPr lang="ja-JP" altLang="ja-JP" smtClean="0"/>
          </a:p>
        </p:txBody>
      </p:sp>
      <p:sp>
        <p:nvSpPr>
          <p:cNvPr id="24579" name="Rectangle 3"/>
          <p:cNvSpPr>
            <a:spLocks noGrp="1" noChangeArrowheads="1"/>
          </p:cNvSpPr>
          <p:nvPr>
            <p:ph type="body" idx="1"/>
          </p:nvPr>
        </p:nvSpPr>
        <p:spPr/>
        <p:txBody>
          <a:bodyPr/>
          <a:lstStyle/>
          <a:p>
            <a:pPr eaLnBrk="1" hangingPunct="1"/>
            <a:endParaRPr lang="ja-JP" altLang="ja-JP" smtClean="0"/>
          </a:p>
        </p:txBody>
      </p:sp>
      <p:pic>
        <p:nvPicPr>
          <p:cNvPr id="24580" name="Picture 4" descr="性教育スライド 018"/>
          <p:cNvPicPr>
            <a:picLocks noChangeAspect="1" noChangeArrowheads="1"/>
          </p:cNvPicPr>
          <p:nvPr/>
        </p:nvPicPr>
        <p:blipFill>
          <a:blip r:embed="rId3" cstate="print"/>
          <a:srcRect/>
          <a:stretch>
            <a:fillRect/>
          </a:stretch>
        </p:blipFill>
        <p:spPr bwMode="auto">
          <a:xfrm>
            <a:off x="-180975" y="49213"/>
            <a:ext cx="9721850" cy="6653212"/>
          </a:xfrm>
          <a:prstGeom prst="rect">
            <a:avLst/>
          </a:prstGeom>
          <a:noFill/>
          <a:ln w="9525">
            <a:noFill/>
            <a:miter lim="800000"/>
            <a:headEnd/>
            <a:tailEnd/>
          </a:ln>
        </p:spPr>
      </p:pic>
      <p:sp>
        <p:nvSpPr>
          <p:cNvPr id="24581" name="Text Box 5"/>
          <p:cNvSpPr txBox="1">
            <a:spLocks noChangeArrowheads="1"/>
          </p:cNvSpPr>
          <p:nvPr/>
        </p:nvSpPr>
        <p:spPr bwMode="auto">
          <a:xfrm>
            <a:off x="5630863" y="6583363"/>
            <a:ext cx="3513137" cy="549275"/>
          </a:xfrm>
          <a:prstGeom prst="rect">
            <a:avLst/>
          </a:prstGeom>
          <a:noFill/>
          <a:ln w="9525">
            <a:noFill/>
            <a:miter lim="800000"/>
            <a:headEnd/>
            <a:tailEnd/>
          </a:ln>
        </p:spPr>
        <p:txBody>
          <a:bodyPr>
            <a:spAutoFit/>
          </a:bodyPr>
          <a:lstStyle/>
          <a:p>
            <a:r>
              <a:rPr lang="ja-JP" altLang="en-US" sz="1200">
                <a:ea typeface="HGP創英角ｺﾞｼｯｸUB" pitchFamily="50" charset="-128"/>
              </a:rPr>
              <a:t>日本産婦人科医会「性教育スライド」より</a:t>
            </a:r>
          </a:p>
          <a:p>
            <a:pPr>
              <a:spcBef>
                <a:spcPct val="50000"/>
              </a:spcBef>
            </a:pPr>
            <a:endParaRPr lang="en-US" altLang="ja-JP" sz="12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FF00"/>
                </a:solidFill>
              </a:rPr>
              <a:t>運動</a:t>
            </a:r>
            <a:r>
              <a:rPr lang="ja-JP" altLang="en-US" dirty="0" smtClean="0">
                <a:solidFill>
                  <a:srgbClr val="FFFF00"/>
                </a:solidFill>
              </a:rPr>
              <a:t>部活動女子の皆さんへ</a:t>
            </a:r>
            <a:endParaRPr kumimoji="1" lang="ja-JP" altLang="en-US" dirty="0">
              <a:solidFill>
                <a:srgbClr val="FFFF00"/>
              </a:solidFill>
            </a:endParaRPr>
          </a:p>
        </p:txBody>
      </p:sp>
      <p:sp>
        <p:nvSpPr>
          <p:cNvPr id="3" name="コンテンツ プレースホルダー 2"/>
          <p:cNvSpPr>
            <a:spLocks noGrp="1"/>
          </p:cNvSpPr>
          <p:nvPr>
            <p:ph idx="1"/>
          </p:nvPr>
        </p:nvSpPr>
        <p:spPr>
          <a:xfrm>
            <a:off x="467544" y="6453336"/>
            <a:ext cx="8229600" cy="709539"/>
          </a:xfrm>
        </p:spPr>
        <p:txBody>
          <a:bodyPr/>
          <a:lstStyle/>
          <a:p>
            <a:pPr marL="0" indent="0">
              <a:buNone/>
            </a:pPr>
            <a:endParaRPr kumimoji="1" lang="en-US" altLang="ja-JP" dirty="0" smtClean="0"/>
          </a:p>
        </p:txBody>
      </p:sp>
      <p:sp>
        <p:nvSpPr>
          <p:cNvPr id="4" name="テキスト ボックス 3"/>
          <p:cNvSpPr txBox="1"/>
          <p:nvPr/>
        </p:nvSpPr>
        <p:spPr>
          <a:xfrm>
            <a:off x="971600" y="1628800"/>
            <a:ext cx="7632848" cy="646331"/>
          </a:xfrm>
          <a:prstGeom prst="rect">
            <a:avLst/>
          </a:prstGeom>
          <a:noFill/>
        </p:spPr>
        <p:txBody>
          <a:bodyPr wrap="square" rtlCol="0">
            <a:spAutoFit/>
          </a:bodyPr>
          <a:lstStyle/>
          <a:p>
            <a:r>
              <a:rPr lang="ja-JP" altLang="en-US" sz="3600" b="1" dirty="0">
                <a:solidFill>
                  <a:prstClr val="white"/>
                </a:solidFill>
                <a:latin typeface="HG丸ｺﾞｼｯｸM-PRO" panose="020F0600000000000000" pitchFamily="50" charset="-128"/>
                <a:ea typeface="HG丸ｺﾞｼｯｸM-PRO" panose="020F0600000000000000" pitchFamily="50" charset="-128"/>
              </a:rPr>
              <a:t>気をつける三つの</a:t>
            </a:r>
            <a:r>
              <a:rPr lang="ja-JP" altLang="en-US" sz="3600" b="1" dirty="0">
                <a:solidFill>
                  <a:srgbClr val="FF0000"/>
                </a:solidFill>
                <a:latin typeface="HG丸ｺﾞｼｯｸM-PRO" panose="020F0600000000000000" pitchFamily="50" charset="-128"/>
                <a:ea typeface="HG丸ｺﾞｼｯｸM-PRO" panose="020F0600000000000000" pitchFamily="50" charset="-128"/>
              </a:rPr>
              <a:t>危険</a:t>
            </a:r>
          </a:p>
        </p:txBody>
      </p:sp>
      <p:sp>
        <p:nvSpPr>
          <p:cNvPr id="5" name="円/楕円 4"/>
          <p:cNvSpPr/>
          <p:nvPr/>
        </p:nvSpPr>
        <p:spPr>
          <a:xfrm>
            <a:off x="2447764" y="2638563"/>
            <a:ext cx="4248472" cy="151216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円/楕円 5"/>
          <p:cNvSpPr/>
          <p:nvPr/>
        </p:nvSpPr>
        <p:spPr>
          <a:xfrm>
            <a:off x="179512" y="4761265"/>
            <a:ext cx="3816424"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円/楕円 6"/>
          <p:cNvSpPr/>
          <p:nvPr/>
        </p:nvSpPr>
        <p:spPr>
          <a:xfrm>
            <a:off x="4932040" y="4749566"/>
            <a:ext cx="3960440"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テキスト ボックス 7"/>
          <p:cNvSpPr txBox="1"/>
          <p:nvPr/>
        </p:nvSpPr>
        <p:spPr>
          <a:xfrm>
            <a:off x="2915816" y="3068960"/>
            <a:ext cx="3456384"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エネルギー不足</a:t>
            </a:r>
          </a:p>
        </p:txBody>
      </p:sp>
      <p:sp>
        <p:nvSpPr>
          <p:cNvPr id="9" name="テキスト ボックス 8"/>
          <p:cNvSpPr txBox="1"/>
          <p:nvPr/>
        </p:nvSpPr>
        <p:spPr>
          <a:xfrm>
            <a:off x="1223628" y="5146481"/>
            <a:ext cx="2736304"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無月経</a:t>
            </a:r>
          </a:p>
        </p:txBody>
      </p:sp>
      <p:sp>
        <p:nvSpPr>
          <p:cNvPr id="10" name="テキスト ボックス 9"/>
          <p:cNvSpPr txBox="1"/>
          <p:nvPr/>
        </p:nvSpPr>
        <p:spPr>
          <a:xfrm>
            <a:off x="5694766" y="5092214"/>
            <a:ext cx="3089702"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骨粗しょう症</a:t>
            </a:r>
          </a:p>
        </p:txBody>
      </p:sp>
      <p:sp>
        <p:nvSpPr>
          <p:cNvPr id="11" name="右矢印 10"/>
          <p:cNvSpPr/>
          <p:nvPr/>
        </p:nvSpPr>
        <p:spPr>
          <a:xfrm rot="7697001">
            <a:off x="2621532" y="4222083"/>
            <a:ext cx="648072" cy="4027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下矢印 11"/>
          <p:cNvSpPr/>
          <p:nvPr/>
        </p:nvSpPr>
        <p:spPr>
          <a:xfrm rot="19209509">
            <a:off x="5657142" y="4135652"/>
            <a:ext cx="404640" cy="6541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右矢印 12"/>
          <p:cNvSpPr/>
          <p:nvPr/>
        </p:nvSpPr>
        <p:spPr>
          <a:xfrm>
            <a:off x="4074658" y="5262676"/>
            <a:ext cx="720080" cy="4373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274444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eaLnBrk="1" hangingPunct="1">
              <a:defRPr/>
            </a:pPr>
            <a:endParaRPr lang="ja-JP" altLang="ja-JP" smtClean="0"/>
          </a:p>
        </p:txBody>
      </p:sp>
      <p:sp>
        <p:nvSpPr>
          <p:cNvPr id="7171" name="Rectangle 3"/>
          <p:cNvSpPr>
            <a:spLocks noGrp="1" noChangeArrowheads="1"/>
          </p:cNvSpPr>
          <p:nvPr>
            <p:ph type="body" idx="1"/>
          </p:nvPr>
        </p:nvSpPr>
        <p:spPr>
          <a:xfrm>
            <a:off x="457200" y="836613"/>
            <a:ext cx="8229600" cy="5219700"/>
          </a:xfrm>
        </p:spPr>
        <p:txBody>
          <a:bodyPr/>
          <a:lstStyle/>
          <a:p>
            <a:pPr eaLnBrk="1" hangingPunct="1">
              <a:buFontTx/>
              <a:buNone/>
            </a:pPr>
            <a:r>
              <a:rPr lang="ja-JP" altLang="en-US" sz="4400" smtClean="0">
                <a:ea typeface="HG創英角ﾎﾟｯﾌﾟ体" pitchFamily="49" charset="-128"/>
              </a:rPr>
              <a:t>人は</a:t>
            </a:r>
            <a:r>
              <a:rPr lang="ja-JP" altLang="en-US" sz="4400" smtClean="0">
                <a:solidFill>
                  <a:srgbClr val="FF0000"/>
                </a:solidFill>
                <a:ea typeface="HG創英角ﾎﾟｯﾌﾟ体" pitchFamily="49" charset="-128"/>
              </a:rPr>
              <a:t>怖さ</a:t>
            </a:r>
            <a:r>
              <a:rPr lang="ja-JP" altLang="en-US" sz="4400" smtClean="0">
                <a:ea typeface="HG創英角ﾎﾟｯﾌﾟ体" pitchFamily="49" charset="-128"/>
              </a:rPr>
              <a:t>を知らないと何でも出来ます。</a:t>
            </a:r>
          </a:p>
          <a:p>
            <a:pPr eaLnBrk="1" hangingPunct="1">
              <a:buFontTx/>
              <a:buNone/>
            </a:pPr>
            <a:r>
              <a:rPr lang="ja-JP" altLang="en-US" sz="4400" smtClean="0">
                <a:ea typeface="HG創英角ﾎﾟｯﾌﾟ体" pitchFamily="49" charset="-128"/>
              </a:rPr>
              <a:t>でも知らないことは</a:t>
            </a:r>
            <a:r>
              <a:rPr lang="ja-JP" altLang="en-US" sz="4400" smtClean="0">
                <a:solidFill>
                  <a:srgbClr val="FF0000"/>
                </a:solidFill>
                <a:ea typeface="HG創英角ﾎﾟｯﾌﾟ体" pitchFamily="49" charset="-128"/>
              </a:rPr>
              <a:t>危険</a:t>
            </a:r>
            <a:r>
              <a:rPr lang="ja-JP" altLang="en-US" sz="4400" smtClean="0">
                <a:ea typeface="HG創英角ﾎﾟｯﾌﾟ体" pitchFamily="49" charset="-128"/>
              </a:rPr>
              <a:t>なことです。</a:t>
            </a:r>
          </a:p>
          <a:p>
            <a:pPr eaLnBrk="1" hangingPunct="1">
              <a:buFontTx/>
              <a:buNone/>
            </a:pPr>
            <a:r>
              <a:rPr lang="ja-JP" altLang="en-US" sz="4400" smtClean="0">
                <a:ea typeface="HG創英角ﾎﾟｯﾌﾟ体" pitchFamily="49" charset="-128"/>
              </a:rPr>
              <a:t>今日は</a:t>
            </a:r>
            <a:r>
              <a:rPr lang="ja-JP" altLang="en-US" sz="4400" smtClean="0">
                <a:solidFill>
                  <a:srgbClr val="FF0000"/>
                </a:solidFill>
                <a:ea typeface="HG創英角ﾎﾟｯﾌﾟ体" pitchFamily="49" charset="-128"/>
              </a:rPr>
              <a:t>「性」</a:t>
            </a:r>
            <a:r>
              <a:rPr lang="ja-JP" altLang="en-US" sz="4400" smtClean="0">
                <a:ea typeface="HG創英角ﾎﾟｯﾌﾟ体" pitchFamily="49" charset="-128"/>
              </a:rPr>
              <a:t>のことで是非皆さんに知っていて欲しいことをお話します。</a:t>
            </a:r>
          </a:p>
          <a:p>
            <a:pPr eaLnBrk="1" hangingPunct="1">
              <a:buFontTx/>
              <a:buNone/>
            </a:pPr>
            <a:endParaRPr lang="en-US" altLang="ja-JP" smtClean="0"/>
          </a:p>
        </p:txBody>
      </p:sp>
      <p:pic>
        <p:nvPicPr>
          <p:cNvPr id="7172"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defRPr/>
            </a:pPr>
            <a:r>
              <a:rPr lang="ja-JP" altLang="en-US" smtClean="0">
                <a:solidFill>
                  <a:srgbClr val="FF0000"/>
                </a:solidFill>
                <a:ea typeface="HG創英角ﾎﾟｯﾌﾟ体" pitchFamily="49" charset="-128"/>
              </a:rPr>
              <a:t>性に関する不安や悩み</a:t>
            </a:r>
          </a:p>
        </p:txBody>
      </p:sp>
      <p:graphicFrame>
        <p:nvGraphicFramePr>
          <p:cNvPr id="2050" name="Object 3"/>
          <p:cNvGraphicFramePr>
            <a:graphicFrameLocks noGrp="1" noChangeAspect="1"/>
          </p:cNvGraphicFramePr>
          <p:nvPr>
            <p:ph idx="1"/>
          </p:nvPr>
        </p:nvGraphicFramePr>
        <p:xfrm>
          <a:off x="3635375" y="1565275"/>
          <a:ext cx="5113338" cy="4525963"/>
        </p:xfrm>
        <a:graphic>
          <a:graphicData uri="http://schemas.openxmlformats.org/presentationml/2006/ole">
            <mc:AlternateContent xmlns:mc="http://schemas.openxmlformats.org/markup-compatibility/2006">
              <mc:Choice xmlns:v="urn:schemas-microsoft-com:vml" Requires="v">
                <p:oleObj spid="_x0000_s2068" name="グラフ" r:id="rId4" imgW="8229600" imgH="4457700" progId="MSGraph.Chart.8">
                  <p:embed followColorScheme="full"/>
                </p:oleObj>
              </mc:Choice>
              <mc:Fallback>
                <p:oleObj name="グラフ" r:id="rId4" imgW="8229600" imgH="44577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565275"/>
                        <a:ext cx="5113338"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2" name="Text Box 4"/>
          <p:cNvSpPr txBox="1">
            <a:spLocks noChangeArrowheads="1"/>
          </p:cNvSpPr>
          <p:nvPr/>
        </p:nvSpPr>
        <p:spPr bwMode="auto">
          <a:xfrm>
            <a:off x="808038" y="1844675"/>
            <a:ext cx="1403350" cy="457200"/>
          </a:xfrm>
          <a:prstGeom prst="rect">
            <a:avLst/>
          </a:prstGeom>
          <a:noFill/>
          <a:ln w="9525">
            <a:noFill/>
            <a:miter lim="800000"/>
            <a:headEnd/>
            <a:tailEnd/>
          </a:ln>
        </p:spPr>
        <p:txBody>
          <a:bodyPr wrap="none">
            <a:spAutoFit/>
          </a:bodyPr>
          <a:lstStyle/>
          <a:p>
            <a:r>
              <a:rPr lang="ja-JP" altLang="en-US" sz="2400"/>
              <a:t>男女交際</a:t>
            </a:r>
          </a:p>
        </p:txBody>
      </p:sp>
      <p:sp>
        <p:nvSpPr>
          <p:cNvPr id="2053" name="Text Box 6"/>
          <p:cNvSpPr txBox="1">
            <a:spLocks noChangeArrowheads="1"/>
          </p:cNvSpPr>
          <p:nvPr/>
        </p:nvSpPr>
        <p:spPr bwMode="auto">
          <a:xfrm>
            <a:off x="827088" y="2565400"/>
            <a:ext cx="2179637" cy="457200"/>
          </a:xfrm>
          <a:prstGeom prst="rect">
            <a:avLst/>
          </a:prstGeom>
          <a:noFill/>
          <a:ln w="9525">
            <a:noFill/>
            <a:miter lim="800000"/>
            <a:headEnd/>
            <a:tailEnd/>
          </a:ln>
        </p:spPr>
        <p:txBody>
          <a:bodyPr>
            <a:spAutoFit/>
          </a:bodyPr>
          <a:lstStyle/>
          <a:p>
            <a:r>
              <a:rPr lang="ja-JP" altLang="en-US" sz="2400"/>
              <a:t>性感染症</a:t>
            </a:r>
          </a:p>
        </p:txBody>
      </p:sp>
      <p:sp>
        <p:nvSpPr>
          <p:cNvPr id="2054" name="Text Box 7"/>
          <p:cNvSpPr txBox="1">
            <a:spLocks noChangeArrowheads="1"/>
          </p:cNvSpPr>
          <p:nvPr/>
        </p:nvSpPr>
        <p:spPr bwMode="auto">
          <a:xfrm>
            <a:off x="735013" y="4154488"/>
            <a:ext cx="1316037" cy="366712"/>
          </a:xfrm>
          <a:prstGeom prst="rect">
            <a:avLst/>
          </a:prstGeom>
          <a:noFill/>
          <a:ln w="9525">
            <a:noFill/>
            <a:miter lim="800000"/>
            <a:headEnd/>
            <a:tailEnd/>
          </a:ln>
        </p:spPr>
        <p:txBody>
          <a:bodyPr>
            <a:spAutoFit/>
          </a:bodyPr>
          <a:lstStyle/>
          <a:p>
            <a:endParaRPr lang="ja-JP" altLang="ja-JP"/>
          </a:p>
        </p:txBody>
      </p:sp>
      <p:sp>
        <p:nvSpPr>
          <p:cNvPr id="2055" name="Text Box 8"/>
          <p:cNvSpPr txBox="1">
            <a:spLocks noChangeArrowheads="1"/>
          </p:cNvSpPr>
          <p:nvPr/>
        </p:nvSpPr>
        <p:spPr bwMode="auto">
          <a:xfrm>
            <a:off x="827088" y="3429000"/>
            <a:ext cx="1531937" cy="457200"/>
          </a:xfrm>
          <a:prstGeom prst="rect">
            <a:avLst/>
          </a:prstGeom>
          <a:noFill/>
          <a:ln w="9525">
            <a:noFill/>
            <a:miter lim="800000"/>
            <a:headEnd/>
            <a:tailEnd/>
          </a:ln>
        </p:spPr>
        <p:txBody>
          <a:bodyPr>
            <a:spAutoFit/>
          </a:bodyPr>
          <a:lstStyle/>
          <a:p>
            <a:r>
              <a:rPr lang="ja-JP" altLang="en-US" sz="2400"/>
              <a:t>性的接触</a:t>
            </a:r>
          </a:p>
        </p:txBody>
      </p:sp>
      <p:sp>
        <p:nvSpPr>
          <p:cNvPr id="2056" name="Oval 10"/>
          <p:cNvSpPr>
            <a:spLocks noChangeArrowheads="1"/>
          </p:cNvSpPr>
          <p:nvPr/>
        </p:nvSpPr>
        <p:spPr bwMode="auto">
          <a:xfrm>
            <a:off x="6659563" y="4076700"/>
            <a:ext cx="2305050" cy="1512888"/>
          </a:xfrm>
          <a:prstGeom prst="ellipse">
            <a:avLst/>
          </a:prstGeom>
          <a:solidFill>
            <a:srgbClr val="122EFA"/>
          </a:solidFill>
          <a:ln w="9525">
            <a:solidFill>
              <a:schemeClr val="tx1"/>
            </a:solidFill>
            <a:round/>
            <a:headEnd/>
            <a:tailEnd/>
          </a:ln>
        </p:spPr>
        <p:txBody>
          <a:bodyPr wrap="none" anchor="ctr"/>
          <a:lstStyle/>
          <a:p>
            <a:pPr algn="ctr"/>
            <a:r>
              <a:rPr lang="ja-JP" altLang="en-US" sz="3200">
                <a:solidFill>
                  <a:schemeClr val="bg1"/>
                </a:solidFill>
              </a:rPr>
              <a:t>中３男子</a:t>
            </a:r>
          </a:p>
          <a:p>
            <a:pPr algn="ctr"/>
            <a:r>
              <a:rPr lang="ja-JP" altLang="en-US" sz="3200">
                <a:solidFill>
                  <a:schemeClr val="bg1"/>
                </a:solidFill>
              </a:rPr>
              <a:t>ベスト５</a:t>
            </a:r>
          </a:p>
        </p:txBody>
      </p:sp>
      <p:sp>
        <p:nvSpPr>
          <p:cNvPr id="2057" name="Text Box 11"/>
          <p:cNvSpPr txBox="1">
            <a:spLocks noChangeArrowheads="1"/>
          </p:cNvSpPr>
          <p:nvPr/>
        </p:nvSpPr>
        <p:spPr bwMode="auto">
          <a:xfrm>
            <a:off x="827088" y="4149725"/>
            <a:ext cx="2317750" cy="457200"/>
          </a:xfrm>
          <a:prstGeom prst="rect">
            <a:avLst/>
          </a:prstGeom>
          <a:noFill/>
          <a:ln w="9525">
            <a:noFill/>
            <a:miter lim="800000"/>
            <a:headEnd/>
            <a:tailEnd/>
          </a:ln>
        </p:spPr>
        <p:txBody>
          <a:bodyPr wrap="none">
            <a:spAutoFit/>
          </a:bodyPr>
          <a:lstStyle/>
          <a:p>
            <a:r>
              <a:rPr lang="ja-JP" altLang="en-US" sz="2400"/>
              <a:t>性器の形態など</a:t>
            </a:r>
          </a:p>
        </p:txBody>
      </p:sp>
      <p:sp>
        <p:nvSpPr>
          <p:cNvPr id="2058" name="Text Box 12"/>
          <p:cNvSpPr txBox="1">
            <a:spLocks noChangeArrowheads="1"/>
          </p:cNvSpPr>
          <p:nvPr/>
        </p:nvSpPr>
        <p:spPr bwMode="auto">
          <a:xfrm>
            <a:off x="755650" y="4941888"/>
            <a:ext cx="3313113" cy="457200"/>
          </a:xfrm>
          <a:prstGeom prst="rect">
            <a:avLst/>
          </a:prstGeom>
          <a:noFill/>
          <a:ln w="9525">
            <a:noFill/>
            <a:miter lim="800000"/>
            <a:headEnd/>
            <a:tailEnd/>
          </a:ln>
        </p:spPr>
        <p:txBody>
          <a:bodyPr>
            <a:spAutoFit/>
          </a:bodyPr>
          <a:lstStyle/>
          <a:p>
            <a:r>
              <a:rPr lang="ja-JP" altLang="en-US" sz="2400"/>
              <a:t>マスターベーション</a:t>
            </a:r>
          </a:p>
        </p:txBody>
      </p:sp>
      <p:sp>
        <p:nvSpPr>
          <p:cNvPr id="2059" name="Text Box 13"/>
          <p:cNvSpPr txBox="1">
            <a:spLocks noChangeArrowheads="1"/>
          </p:cNvSpPr>
          <p:nvPr/>
        </p:nvSpPr>
        <p:spPr bwMode="auto">
          <a:xfrm>
            <a:off x="250825" y="6165850"/>
            <a:ext cx="8893175" cy="366713"/>
          </a:xfrm>
          <a:prstGeom prst="rect">
            <a:avLst/>
          </a:prstGeom>
          <a:noFill/>
          <a:ln w="9525">
            <a:noFill/>
            <a:miter lim="800000"/>
            <a:headEnd/>
            <a:tailEnd/>
          </a:ln>
        </p:spPr>
        <p:txBody>
          <a:bodyPr>
            <a:spAutoFit/>
          </a:bodyPr>
          <a:lstStyle/>
          <a:p>
            <a:pPr>
              <a:spcBef>
                <a:spcPct val="50000"/>
              </a:spcBef>
            </a:pPr>
            <a:r>
              <a:rPr lang="en-US" altLang="ja-JP"/>
              <a:t>     </a:t>
            </a:r>
            <a:r>
              <a:rPr lang="ja-JP" altLang="en-US"/>
              <a:t>東京都小学校・中学校・高等学校の性意識・性行動に関する調査報告</a:t>
            </a:r>
            <a:r>
              <a:rPr lang="en-US" altLang="ja-JP" b="1"/>
              <a:t>/2005</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a:stretch>
            <a:fillRect/>
          </a:stretch>
        </p:blipFill>
        <p:spPr bwMode="auto">
          <a:xfrm>
            <a:off x="476250" y="188913"/>
            <a:ext cx="8128000" cy="6257925"/>
          </a:xfrm>
          <a:prstGeom prst="rect">
            <a:avLst/>
          </a:prstGeom>
          <a:noFill/>
          <a:ln w="12700">
            <a:noFill/>
            <a:miter lim="800000"/>
            <a:headEnd/>
            <a:tailEnd/>
          </a:ln>
        </p:spPr>
      </p:pic>
      <p:sp>
        <p:nvSpPr>
          <p:cNvPr id="25603" name="Text Box 3"/>
          <p:cNvSpPr txBox="1">
            <a:spLocks noChangeArrowheads="1"/>
          </p:cNvSpPr>
          <p:nvPr/>
        </p:nvSpPr>
        <p:spPr bwMode="auto">
          <a:xfrm>
            <a:off x="5722938" y="6524625"/>
            <a:ext cx="3167062"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p:cNvSpPr txBox="1">
            <a:spLocks/>
          </p:cNvSpPr>
          <p:nvPr/>
        </p:nvSpPr>
        <p:spPr>
          <a:xfrm>
            <a:off x="1552584" y="1948376"/>
            <a:ext cx="6038833" cy="784830"/>
          </a:xfrm>
          <a:prstGeom prst="rect">
            <a:avLst/>
          </a:prstGeom>
        </p:spPr>
        <p:txBody>
          <a:bodyPr wrap="non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fontAlgn="base">
              <a:lnSpc>
                <a:spcPts val="5400"/>
              </a:lnSpc>
              <a:spcAft>
                <a:spcPct val="0"/>
              </a:spcAft>
            </a:pPr>
            <a:r>
              <a:rPr lang="ja-JP" altLang="en-US" sz="5400" dirty="0">
                <a:solidFill>
                  <a:srgbClr val="9D2D60"/>
                </a:solidFill>
                <a:effectLst>
                  <a:glow rad="88900">
                    <a:srgbClr val="FFFFFF"/>
                  </a:glow>
                </a:effectLst>
                <a:latin typeface="HGPｺﾞｼｯｸE" panose="020B0900000000000000" pitchFamily="50" charset="-128"/>
                <a:ea typeface="HGPｺﾞｼｯｸE" panose="020B0900000000000000" pitchFamily="50" charset="-128"/>
              </a:rPr>
              <a:t>好きな人いますか？</a:t>
            </a:r>
          </a:p>
        </p:txBody>
      </p:sp>
      <p:grpSp>
        <p:nvGrpSpPr>
          <p:cNvPr id="6" name="グループ化 5"/>
          <p:cNvGrpSpPr/>
          <p:nvPr/>
        </p:nvGrpSpPr>
        <p:grpSpPr>
          <a:xfrm>
            <a:off x="2658558" y="403227"/>
            <a:ext cx="3826884" cy="1545965"/>
            <a:chOff x="1145508" y="1324329"/>
            <a:chExt cx="3826884" cy="1545965"/>
          </a:xfrm>
        </p:grpSpPr>
        <p:sp>
          <p:nvSpPr>
            <p:cNvPr id="7" name="二等辺三角形 6"/>
            <p:cNvSpPr/>
            <p:nvPr/>
          </p:nvSpPr>
          <p:spPr>
            <a:xfrm rot="9791689">
              <a:off x="2755065" y="2066142"/>
              <a:ext cx="393601" cy="804152"/>
            </a:xfrm>
            <a:prstGeom prst="triangl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8" name="円/楕円 7"/>
            <p:cNvSpPr/>
            <p:nvPr/>
          </p:nvSpPr>
          <p:spPr>
            <a:xfrm>
              <a:off x="1145508" y="1324329"/>
              <a:ext cx="3826884" cy="1116547"/>
            </a:xfrm>
            <a:prstGeom prst="ellips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9" name="タイトル プレースホルダー 1"/>
            <p:cNvSpPr txBox="1">
              <a:spLocks/>
            </p:cNvSpPr>
            <p:nvPr/>
          </p:nvSpPr>
          <p:spPr>
            <a:xfrm>
              <a:off x="1346025" y="1661930"/>
              <a:ext cx="3513125" cy="461665"/>
            </a:xfrm>
            <a:prstGeom prst="rect">
              <a:avLst/>
            </a:prstGeom>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gn="l" fontAlgn="base">
                <a:lnSpc>
                  <a:spcPts val="3600"/>
                </a:lnSpc>
                <a:spcAft>
                  <a:spcPct val="0"/>
                </a:spcAft>
              </a:pPr>
              <a:r>
                <a:rPr lang="ja-JP" altLang="en-US" sz="3600" spc="-150" dirty="0">
                  <a:solidFill>
                    <a:srgbClr val="FFFFFF"/>
                  </a:solidFill>
                </a:rPr>
                <a:t>話は変わりますが</a:t>
              </a:r>
            </a:p>
          </p:txBody>
        </p:sp>
      </p:gr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268" y="2928362"/>
            <a:ext cx="6269464" cy="3244630"/>
          </a:xfrm>
          <a:prstGeom prst="rect">
            <a:avLst/>
          </a:prstGeom>
        </p:spPr>
      </p:pic>
    </p:spTree>
    <p:extLst>
      <p:ext uri="{BB962C8B-B14F-4D97-AF65-F5344CB8AC3E}">
        <p14:creationId xmlns:p14="http://schemas.microsoft.com/office/powerpoint/2010/main" val="1305115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endParaRPr lang="ja-JP" altLang="ja-JP" smtClean="0"/>
          </a:p>
        </p:txBody>
      </p:sp>
      <p:sp>
        <p:nvSpPr>
          <p:cNvPr id="27651" name="Rectangle 3"/>
          <p:cNvSpPr>
            <a:spLocks noGrp="1" noChangeArrowheads="1"/>
          </p:cNvSpPr>
          <p:nvPr>
            <p:ph type="body" idx="1"/>
          </p:nvPr>
        </p:nvSpPr>
        <p:spPr>
          <a:xfrm>
            <a:off x="395288" y="404813"/>
            <a:ext cx="8229600" cy="5364162"/>
          </a:xfrm>
        </p:spPr>
        <p:txBody>
          <a:bodyPr/>
          <a:lstStyle/>
          <a:p>
            <a:pPr eaLnBrk="1" hangingPunct="1">
              <a:buFontTx/>
              <a:buNone/>
            </a:pPr>
            <a:r>
              <a:rPr lang="ja-JP" altLang="en-US" sz="4000" smtClean="0">
                <a:ea typeface="HG創英角ﾎﾟｯﾌﾟ体" pitchFamily="49" charset="-128"/>
              </a:rPr>
              <a:t>　</a:t>
            </a:r>
            <a:r>
              <a:rPr lang="ja-JP" altLang="en-US" sz="4000" smtClean="0">
                <a:solidFill>
                  <a:srgbClr val="FF3300"/>
                </a:solidFill>
                <a:ea typeface="HG創英角ﾎﾟｯﾌﾟ体" pitchFamily="49" charset="-128"/>
              </a:rPr>
              <a:t>お互いに興味を持ち、相手を好きになり、おつき合いすることは自由です。</a:t>
            </a:r>
          </a:p>
          <a:p>
            <a:pPr eaLnBrk="1" hangingPunct="1">
              <a:buFontTx/>
              <a:buNone/>
            </a:pPr>
            <a:r>
              <a:rPr lang="ja-JP" altLang="en-US" smtClean="0"/>
              <a:t>　　　　　　　　　</a:t>
            </a:r>
          </a:p>
          <a:p>
            <a:pPr eaLnBrk="1" hangingPunct="1">
              <a:buFontTx/>
              <a:buNone/>
            </a:pPr>
            <a:endParaRPr lang="ja-JP" altLang="en-US" smtClean="0"/>
          </a:p>
          <a:p>
            <a:pPr eaLnBrk="1" hangingPunct="1">
              <a:buFontTx/>
              <a:buNone/>
            </a:pPr>
            <a:endParaRPr lang="en-US" altLang="ja-JP" smtClean="0"/>
          </a:p>
        </p:txBody>
      </p:sp>
      <p:sp>
        <p:nvSpPr>
          <p:cNvPr id="135174" name="Oval 6"/>
          <p:cNvSpPr>
            <a:spLocks noChangeArrowheads="1"/>
          </p:cNvSpPr>
          <p:nvPr/>
        </p:nvSpPr>
        <p:spPr bwMode="auto">
          <a:xfrm>
            <a:off x="539750" y="2492375"/>
            <a:ext cx="3527425" cy="2303463"/>
          </a:xfrm>
          <a:prstGeom prst="ellipse">
            <a:avLst/>
          </a:prstGeom>
          <a:solidFill>
            <a:srgbClr val="0000FF"/>
          </a:solidFill>
          <a:ln w="9525">
            <a:solidFill>
              <a:schemeClr val="tx1"/>
            </a:solidFill>
            <a:round/>
            <a:headEnd/>
            <a:tailEnd/>
          </a:ln>
        </p:spPr>
        <p:txBody>
          <a:bodyPr wrap="none" anchor="ctr"/>
          <a:lstStyle/>
          <a:p>
            <a:pPr algn="ctr"/>
            <a:r>
              <a:rPr lang="ja-JP" altLang="en-US" sz="3200">
                <a:solidFill>
                  <a:schemeClr val="bg1"/>
                </a:solidFill>
              </a:rPr>
              <a:t>精通（射精）</a:t>
            </a:r>
          </a:p>
          <a:p>
            <a:pPr algn="ctr"/>
            <a:r>
              <a:rPr lang="ja-JP" altLang="en-US" sz="3200">
                <a:solidFill>
                  <a:schemeClr val="bg1"/>
                </a:solidFill>
              </a:rPr>
              <a:t>を迎えた男子</a:t>
            </a:r>
          </a:p>
        </p:txBody>
      </p:sp>
      <p:sp>
        <p:nvSpPr>
          <p:cNvPr id="135176" name="Oval 8"/>
          <p:cNvSpPr>
            <a:spLocks noChangeArrowheads="1"/>
          </p:cNvSpPr>
          <p:nvPr/>
        </p:nvSpPr>
        <p:spPr bwMode="auto">
          <a:xfrm>
            <a:off x="5219700" y="2420938"/>
            <a:ext cx="3600450" cy="2303462"/>
          </a:xfrm>
          <a:prstGeom prst="ellipse">
            <a:avLst/>
          </a:prstGeom>
          <a:solidFill>
            <a:srgbClr val="FF0000"/>
          </a:solidFill>
          <a:ln w="9525">
            <a:solidFill>
              <a:schemeClr val="tx1"/>
            </a:solidFill>
            <a:round/>
            <a:headEnd/>
            <a:tailEnd/>
          </a:ln>
        </p:spPr>
        <p:txBody>
          <a:bodyPr wrap="none" anchor="ctr"/>
          <a:lstStyle/>
          <a:p>
            <a:pPr algn="ctr"/>
            <a:r>
              <a:rPr lang="ja-JP" altLang="en-US" sz="3200">
                <a:solidFill>
                  <a:schemeClr val="bg1"/>
                </a:solidFill>
              </a:rPr>
              <a:t>月経（生理）</a:t>
            </a:r>
          </a:p>
          <a:p>
            <a:pPr algn="ctr"/>
            <a:r>
              <a:rPr lang="ja-JP" altLang="en-US" sz="3200">
                <a:solidFill>
                  <a:schemeClr val="bg1"/>
                </a:solidFill>
              </a:rPr>
              <a:t>を迎えた女子</a:t>
            </a:r>
          </a:p>
        </p:txBody>
      </p:sp>
      <p:sp>
        <p:nvSpPr>
          <p:cNvPr id="135179" name="Oval 11"/>
          <p:cNvSpPr>
            <a:spLocks noChangeArrowheads="1"/>
          </p:cNvSpPr>
          <p:nvPr/>
        </p:nvSpPr>
        <p:spPr bwMode="auto">
          <a:xfrm>
            <a:off x="3708400" y="1700213"/>
            <a:ext cx="1943100" cy="1944687"/>
          </a:xfrm>
          <a:prstGeom prst="ellipse">
            <a:avLst/>
          </a:prstGeom>
          <a:solidFill>
            <a:srgbClr val="FFFF00"/>
          </a:solidFill>
          <a:ln w="9525">
            <a:solidFill>
              <a:schemeClr val="tx1"/>
            </a:solidFill>
            <a:round/>
            <a:headEnd/>
            <a:tailEnd/>
          </a:ln>
        </p:spPr>
        <p:txBody>
          <a:bodyPr wrap="none" anchor="ctr"/>
          <a:lstStyle/>
          <a:p>
            <a:pPr algn="ctr"/>
            <a:endParaRPr lang="en-US" altLang="ja-JP" sz="3200"/>
          </a:p>
          <a:p>
            <a:pPr algn="ctr"/>
            <a:r>
              <a:rPr lang="ja-JP" altLang="en-US" sz="3200"/>
              <a:t>性的接触</a:t>
            </a:r>
          </a:p>
          <a:p>
            <a:pPr algn="ctr"/>
            <a:endParaRPr lang="en-US" altLang="ja-JP" sz="3200"/>
          </a:p>
        </p:txBody>
      </p:sp>
      <p:sp>
        <p:nvSpPr>
          <p:cNvPr id="135181" name="AutoShape 13"/>
          <p:cNvSpPr>
            <a:spLocks noChangeArrowheads="1"/>
          </p:cNvSpPr>
          <p:nvPr/>
        </p:nvSpPr>
        <p:spPr bwMode="auto">
          <a:xfrm>
            <a:off x="4427538" y="4221163"/>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vert="eaVert" wrap="none" anchor="ctr"/>
          <a:lstStyle/>
          <a:p>
            <a:endParaRPr lang="ja-JP" altLang="en-US"/>
          </a:p>
        </p:txBody>
      </p:sp>
      <p:sp>
        <p:nvSpPr>
          <p:cNvPr id="135182" name="Oval 14"/>
          <p:cNvSpPr>
            <a:spLocks noChangeArrowheads="1"/>
          </p:cNvSpPr>
          <p:nvPr/>
        </p:nvSpPr>
        <p:spPr bwMode="auto">
          <a:xfrm>
            <a:off x="1331913" y="5445125"/>
            <a:ext cx="6840537" cy="1223963"/>
          </a:xfrm>
          <a:prstGeom prst="ellipse">
            <a:avLst/>
          </a:prstGeom>
          <a:solidFill>
            <a:srgbClr val="FFFF00"/>
          </a:solidFill>
          <a:ln w="9525">
            <a:solidFill>
              <a:schemeClr val="tx1"/>
            </a:solidFill>
            <a:round/>
            <a:headEnd/>
            <a:tailEnd/>
          </a:ln>
        </p:spPr>
        <p:txBody>
          <a:bodyPr wrap="none" anchor="ctr"/>
          <a:lstStyle/>
          <a:p>
            <a:pPr algn="ctr"/>
            <a:r>
              <a:rPr lang="ja-JP" altLang="en-US" sz="3200">
                <a:solidFill>
                  <a:srgbClr val="FF0000"/>
                </a:solidFill>
              </a:rPr>
              <a:t>赤ちゃんができるかもしれません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5174"/>
                                        </p:tgtEl>
                                        <p:attrNameLst>
                                          <p:attrName>style.visibility</p:attrName>
                                        </p:attrNameLst>
                                      </p:cBhvr>
                                      <p:to>
                                        <p:strVal val="visible"/>
                                      </p:to>
                                    </p:set>
                                    <p:animEffect transition="in" filter="fade">
                                      <p:cBhvr>
                                        <p:cTn id="7" dur="2000"/>
                                        <p:tgtEl>
                                          <p:spTgt spid="13517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5176"/>
                                        </p:tgtEl>
                                        <p:attrNameLst>
                                          <p:attrName>style.visibility</p:attrName>
                                        </p:attrNameLst>
                                      </p:cBhvr>
                                      <p:to>
                                        <p:strVal val="visible"/>
                                      </p:to>
                                    </p:set>
                                    <p:animEffect transition="in" filter="fade">
                                      <p:cBhvr>
                                        <p:cTn id="11" dur="2000"/>
                                        <p:tgtEl>
                                          <p:spTgt spid="13517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35179"/>
                                        </p:tgtEl>
                                        <p:attrNameLst>
                                          <p:attrName>style.visibility</p:attrName>
                                        </p:attrNameLst>
                                      </p:cBhvr>
                                      <p:to>
                                        <p:strVal val="visible"/>
                                      </p:to>
                                    </p:set>
                                    <p:animEffect transition="in" filter="fade">
                                      <p:cBhvr>
                                        <p:cTn id="15" dur="2000"/>
                                        <p:tgtEl>
                                          <p:spTgt spid="13517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5181"/>
                                        </p:tgtEl>
                                        <p:attrNameLst>
                                          <p:attrName>style.visibility</p:attrName>
                                        </p:attrNameLst>
                                      </p:cBhvr>
                                      <p:to>
                                        <p:strVal val="visible"/>
                                      </p:to>
                                    </p:set>
                                    <p:animEffect transition="in" filter="fade">
                                      <p:cBhvr>
                                        <p:cTn id="18" dur="2000"/>
                                        <p:tgtEl>
                                          <p:spTgt spid="135181"/>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135182"/>
                                        </p:tgtEl>
                                        <p:attrNameLst>
                                          <p:attrName>style.visibility</p:attrName>
                                        </p:attrNameLst>
                                      </p:cBhvr>
                                      <p:to>
                                        <p:strVal val="visible"/>
                                      </p:to>
                                    </p:set>
                                    <p:anim calcmode="lin" valueType="num">
                                      <p:cBhvr>
                                        <p:cTn id="21" dur="2000" fill="hold"/>
                                        <p:tgtEl>
                                          <p:spTgt spid="135182"/>
                                        </p:tgtEl>
                                        <p:attrNameLst>
                                          <p:attrName>ppt_w</p:attrName>
                                        </p:attrNameLst>
                                      </p:cBhvr>
                                      <p:tavLst>
                                        <p:tav tm="0">
                                          <p:val>
                                            <p:fltVal val="0"/>
                                          </p:val>
                                        </p:tav>
                                        <p:tav tm="100000">
                                          <p:val>
                                            <p:strVal val="#ppt_w"/>
                                          </p:val>
                                        </p:tav>
                                      </p:tavLst>
                                    </p:anim>
                                    <p:anim calcmode="lin" valueType="num">
                                      <p:cBhvr>
                                        <p:cTn id="22" dur="2000" fill="hold"/>
                                        <p:tgtEl>
                                          <p:spTgt spid="135182"/>
                                        </p:tgtEl>
                                        <p:attrNameLst>
                                          <p:attrName>ppt_h</p:attrName>
                                        </p:attrNameLst>
                                      </p:cBhvr>
                                      <p:tavLst>
                                        <p:tav tm="0">
                                          <p:val>
                                            <p:fltVal val="0"/>
                                          </p:val>
                                        </p:tav>
                                        <p:tav tm="100000">
                                          <p:val>
                                            <p:strVal val="#ppt_h"/>
                                          </p:val>
                                        </p:tav>
                                      </p:tavLst>
                                    </p:anim>
                                    <p:animEffect transition="in" filter="fade">
                                      <p:cBhvr>
                                        <p:cTn id="23" dur="2000"/>
                                        <p:tgtEl>
                                          <p:spTgt spid="135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4" grpId="0" animBg="1"/>
      <p:bldP spid="135176" grpId="0" animBg="1"/>
      <p:bldP spid="135179" grpId="0" animBg="1"/>
      <p:bldP spid="135181" grpId="0" animBg="1"/>
      <p:bldP spid="13518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a:xfrm>
            <a:off x="2843808" y="1412776"/>
            <a:ext cx="3456384" cy="1470025"/>
          </a:xfrm>
        </p:spPr>
        <p:txBody>
          <a:bodyPr>
            <a:normAutofit/>
          </a:bodyPr>
          <a:lstStyle/>
          <a:p>
            <a:pPr eaLnBrk="1" hangingPunct="1"/>
            <a:r>
              <a:rPr lang="ja-JP" altLang="en-US" sz="6600" dirty="0">
                <a:solidFill>
                  <a:srgbClr val="FF0000"/>
                </a:solidFill>
                <a:latin typeface="FGP丸ｺﾞｼｯｸ体Ca-U" pitchFamily="50" charset="-128"/>
                <a:ea typeface="FGP丸ｺﾞｼｯｸ体Ca-U" pitchFamily="50" charset="-128"/>
              </a:rPr>
              <a:t>妊　娠</a:t>
            </a:r>
          </a:p>
        </p:txBody>
      </p:sp>
      <p:pic>
        <p:nvPicPr>
          <p:cNvPr id="8194" name="Picture 2" descr="D:\My Pictures\①医療\医療図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299195"/>
            <a:ext cx="2658988" cy="245549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My Pictures\⑤イラスト素材（医療）23個\人体・臓器\TH_TRED04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299195"/>
            <a:ext cx="1911379" cy="245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6644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Text Box 3"/>
          <p:cNvSpPr txBox="1">
            <a:spLocks noChangeArrowheads="1"/>
          </p:cNvSpPr>
          <p:nvPr/>
        </p:nvSpPr>
        <p:spPr bwMode="auto">
          <a:xfrm>
            <a:off x="539750" y="188913"/>
            <a:ext cx="7499350" cy="641350"/>
          </a:xfrm>
          <a:prstGeom prst="rect">
            <a:avLst/>
          </a:prstGeom>
          <a:noFill/>
          <a:ln w="9525">
            <a:noFill/>
            <a:miter lim="800000"/>
            <a:headEnd/>
            <a:tailEnd/>
          </a:ln>
        </p:spPr>
        <p:txBody>
          <a:bodyPr wrap="none">
            <a:spAutoFit/>
          </a:bodyPr>
          <a:lstStyle/>
          <a:p>
            <a:r>
              <a:rPr lang="ja-JP" altLang="en-US" sz="3600"/>
              <a:t>どうやって妊娠するのでしょうか？</a:t>
            </a:r>
          </a:p>
        </p:txBody>
      </p:sp>
      <p:pic>
        <p:nvPicPr>
          <p:cNvPr id="162821" name="Picture 5"/>
          <p:cNvPicPr>
            <a:picLocks noChangeAspect="1" noChangeArrowheads="1"/>
          </p:cNvPicPr>
          <p:nvPr/>
        </p:nvPicPr>
        <p:blipFill>
          <a:blip r:embed="rId3" cstate="print"/>
          <a:srcRect/>
          <a:stretch>
            <a:fillRect/>
          </a:stretch>
        </p:blipFill>
        <p:spPr bwMode="auto">
          <a:xfrm>
            <a:off x="395288" y="765175"/>
            <a:ext cx="7999412" cy="5872163"/>
          </a:xfrm>
          <a:prstGeom prst="rect">
            <a:avLst/>
          </a:prstGeom>
          <a:noFill/>
          <a:ln w="9487">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2821"/>
                                        </p:tgtEl>
                                        <p:attrNameLst>
                                          <p:attrName>style.visibility</p:attrName>
                                        </p:attrNameLst>
                                      </p:cBhvr>
                                      <p:to>
                                        <p:strVal val="visible"/>
                                      </p:to>
                                    </p:set>
                                    <p:animEffect transition="in" filter="fade">
                                      <p:cBhvr>
                                        <p:cTn id="7" dur="2000"/>
                                        <p:tgtEl>
                                          <p:spTgt spid="162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Nilson-ovu&amp;sperma"/>
          <p:cNvPicPr>
            <a:picLocks noChangeAspect="1" noChangeArrowheads="1"/>
          </p:cNvPicPr>
          <p:nvPr/>
        </p:nvPicPr>
        <p:blipFill>
          <a:blip r:embed="rId3" cstate="print"/>
          <a:srcRect/>
          <a:stretch>
            <a:fillRect/>
          </a:stretch>
        </p:blipFill>
        <p:spPr bwMode="auto">
          <a:xfrm>
            <a:off x="220663" y="836613"/>
            <a:ext cx="5888037" cy="5749925"/>
          </a:xfrm>
          <a:prstGeom prst="rect">
            <a:avLst/>
          </a:prstGeom>
          <a:noFill/>
          <a:ln w="9525">
            <a:noFill/>
            <a:miter lim="800000"/>
            <a:headEnd/>
            <a:tailEnd/>
          </a:ln>
        </p:spPr>
      </p:pic>
      <p:sp>
        <p:nvSpPr>
          <p:cNvPr id="29699" name="Rectangle 3"/>
          <p:cNvSpPr>
            <a:spLocks noChangeArrowheads="1"/>
          </p:cNvSpPr>
          <p:nvPr/>
        </p:nvSpPr>
        <p:spPr bwMode="auto">
          <a:xfrm>
            <a:off x="1563688" y="0"/>
            <a:ext cx="3048000" cy="731838"/>
          </a:xfrm>
          <a:prstGeom prst="rect">
            <a:avLst/>
          </a:prstGeom>
          <a:noFill/>
          <a:ln w="9525">
            <a:noFill/>
            <a:miter lim="800000"/>
            <a:headEnd/>
            <a:tailEnd/>
          </a:ln>
        </p:spPr>
        <p:txBody>
          <a:bodyPr wrap="none" lIns="0" tIns="0" rIns="0" bIns="0">
            <a:spAutoFit/>
          </a:bodyPr>
          <a:lstStyle/>
          <a:p>
            <a:r>
              <a:rPr lang="ja-JP" altLang="en-US" sz="4800">
                <a:latin typeface="丸ゴシック−Ｍ" charset="-128"/>
                <a:ea typeface="丸ゴシック−Ｍ" charset="-128"/>
              </a:rPr>
              <a:t>最初の遭遇</a:t>
            </a:r>
            <a:endParaRPr lang="ja-JP" altLang="en-US" sz="2400">
              <a:latin typeface="Times" charset="0"/>
              <a:ea typeface="Osaka" charset="-128"/>
            </a:endParaRPr>
          </a:p>
        </p:txBody>
      </p:sp>
      <p:grpSp>
        <p:nvGrpSpPr>
          <p:cNvPr id="29700" name="Group 4"/>
          <p:cNvGrpSpPr>
            <a:grpSpLocks/>
          </p:cNvGrpSpPr>
          <p:nvPr/>
        </p:nvGrpSpPr>
        <p:grpSpPr bwMode="auto">
          <a:xfrm>
            <a:off x="4443413" y="1484313"/>
            <a:ext cx="1760537" cy="69850"/>
            <a:chOff x="3008" y="672"/>
            <a:chExt cx="1248" cy="112"/>
          </a:xfrm>
        </p:grpSpPr>
        <p:sp>
          <p:nvSpPr>
            <p:cNvPr id="29711" name="Line 5"/>
            <p:cNvSpPr>
              <a:spLocks noChangeShapeType="1"/>
            </p:cNvSpPr>
            <p:nvPr/>
          </p:nvSpPr>
          <p:spPr bwMode="auto">
            <a:xfrm>
              <a:off x="3008" y="712"/>
              <a:ext cx="1248" cy="1"/>
            </a:xfrm>
            <a:prstGeom prst="line">
              <a:avLst/>
            </a:prstGeom>
            <a:noFill/>
            <a:ln w="12700">
              <a:solidFill>
                <a:srgbClr val="DADADA"/>
              </a:solidFill>
              <a:round/>
              <a:headEnd/>
              <a:tailEnd/>
            </a:ln>
          </p:spPr>
          <p:txBody>
            <a:bodyPr/>
            <a:lstStyle/>
            <a:p>
              <a:endParaRPr lang="ja-JP" altLang="en-US"/>
            </a:p>
          </p:txBody>
        </p:sp>
        <p:sp>
          <p:nvSpPr>
            <p:cNvPr id="29712" name="Freeform 6"/>
            <p:cNvSpPr>
              <a:spLocks/>
            </p:cNvSpPr>
            <p:nvPr/>
          </p:nvSpPr>
          <p:spPr bwMode="auto">
            <a:xfrm>
              <a:off x="3009" y="672"/>
              <a:ext cx="191" cy="111"/>
            </a:xfrm>
            <a:custGeom>
              <a:avLst/>
              <a:gdLst>
                <a:gd name="T0" fmla="*/ 0 w 191"/>
                <a:gd name="T1" fmla="*/ 56 h 111"/>
                <a:gd name="T2" fmla="*/ 191 w 191"/>
                <a:gd name="T3" fmla="*/ 111 h 111"/>
                <a:gd name="T4" fmla="*/ 191 w 191"/>
                <a:gd name="T5" fmla="*/ 0 h 111"/>
                <a:gd name="T6" fmla="*/ 0 w 191"/>
                <a:gd name="T7" fmla="*/ 56 h 111"/>
                <a:gd name="T8" fmla="*/ 0 60000 65536"/>
                <a:gd name="T9" fmla="*/ 0 60000 65536"/>
                <a:gd name="T10" fmla="*/ 0 60000 65536"/>
                <a:gd name="T11" fmla="*/ 0 60000 65536"/>
                <a:gd name="T12" fmla="*/ 0 w 191"/>
                <a:gd name="T13" fmla="*/ 0 h 111"/>
                <a:gd name="T14" fmla="*/ 191 w 191"/>
                <a:gd name="T15" fmla="*/ 111 h 111"/>
              </a:gdLst>
              <a:ahLst/>
              <a:cxnLst>
                <a:cxn ang="T8">
                  <a:pos x="T0" y="T1"/>
                </a:cxn>
                <a:cxn ang="T9">
                  <a:pos x="T2" y="T3"/>
                </a:cxn>
                <a:cxn ang="T10">
                  <a:pos x="T4" y="T5"/>
                </a:cxn>
                <a:cxn ang="T11">
                  <a:pos x="T6" y="T7"/>
                </a:cxn>
              </a:cxnLst>
              <a:rect l="T12" t="T13" r="T14" b="T15"/>
              <a:pathLst>
                <a:path w="191" h="111">
                  <a:moveTo>
                    <a:pt x="0" y="56"/>
                  </a:moveTo>
                  <a:lnTo>
                    <a:pt x="191" y="111"/>
                  </a:lnTo>
                  <a:lnTo>
                    <a:pt x="191" y="0"/>
                  </a:lnTo>
                  <a:lnTo>
                    <a:pt x="0" y="56"/>
                  </a:lnTo>
                  <a:close/>
                </a:path>
              </a:pathLst>
            </a:custGeom>
            <a:noFill/>
            <a:ln w="1588">
              <a:solidFill>
                <a:srgbClr val="DADADA"/>
              </a:solidFill>
              <a:round/>
              <a:headEnd/>
              <a:tailEnd/>
            </a:ln>
          </p:spPr>
          <p:txBody>
            <a:bodyPr/>
            <a:lstStyle/>
            <a:p>
              <a:endParaRPr lang="ja-JP" altLang="en-US"/>
            </a:p>
          </p:txBody>
        </p:sp>
        <p:sp>
          <p:nvSpPr>
            <p:cNvPr id="29713" name="Freeform 7"/>
            <p:cNvSpPr>
              <a:spLocks/>
            </p:cNvSpPr>
            <p:nvPr/>
          </p:nvSpPr>
          <p:spPr bwMode="auto">
            <a:xfrm>
              <a:off x="3009" y="672"/>
              <a:ext cx="192" cy="112"/>
            </a:xfrm>
            <a:custGeom>
              <a:avLst/>
              <a:gdLst>
                <a:gd name="T0" fmla="*/ 0 w 192"/>
                <a:gd name="T1" fmla="*/ 56 h 112"/>
                <a:gd name="T2" fmla="*/ 192 w 192"/>
                <a:gd name="T3" fmla="*/ 112 h 112"/>
                <a:gd name="T4" fmla="*/ 192 w 192"/>
                <a:gd name="T5" fmla="*/ 0 h 112"/>
                <a:gd name="T6" fmla="*/ 0 w 192"/>
                <a:gd name="T7" fmla="*/ 56 h 112"/>
                <a:gd name="T8" fmla="*/ 0 60000 65536"/>
                <a:gd name="T9" fmla="*/ 0 60000 65536"/>
                <a:gd name="T10" fmla="*/ 0 60000 65536"/>
                <a:gd name="T11" fmla="*/ 0 60000 65536"/>
                <a:gd name="T12" fmla="*/ 0 w 192"/>
                <a:gd name="T13" fmla="*/ 0 h 112"/>
                <a:gd name="T14" fmla="*/ 192 w 192"/>
                <a:gd name="T15" fmla="*/ 112 h 112"/>
              </a:gdLst>
              <a:ahLst/>
              <a:cxnLst>
                <a:cxn ang="T8">
                  <a:pos x="T0" y="T1"/>
                </a:cxn>
                <a:cxn ang="T9">
                  <a:pos x="T2" y="T3"/>
                </a:cxn>
                <a:cxn ang="T10">
                  <a:pos x="T4" y="T5"/>
                </a:cxn>
                <a:cxn ang="T11">
                  <a:pos x="T6" y="T7"/>
                </a:cxn>
              </a:cxnLst>
              <a:rect l="T12" t="T13" r="T14" b="T15"/>
              <a:pathLst>
                <a:path w="192" h="112">
                  <a:moveTo>
                    <a:pt x="0" y="56"/>
                  </a:moveTo>
                  <a:lnTo>
                    <a:pt x="192" y="112"/>
                  </a:lnTo>
                  <a:lnTo>
                    <a:pt x="192" y="0"/>
                  </a:lnTo>
                  <a:lnTo>
                    <a:pt x="0" y="56"/>
                  </a:lnTo>
                  <a:close/>
                </a:path>
              </a:pathLst>
            </a:custGeom>
            <a:solidFill>
              <a:srgbClr val="DADADA"/>
            </a:solidFill>
            <a:ln w="9525">
              <a:noFill/>
              <a:round/>
              <a:headEnd/>
              <a:tailEnd/>
            </a:ln>
          </p:spPr>
          <p:txBody>
            <a:bodyPr/>
            <a:lstStyle/>
            <a:p>
              <a:endParaRPr lang="ja-JP" altLang="en-US"/>
            </a:p>
          </p:txBody>
        </p:sp>
      </p:grpSp>
      <p:sp>
        <p:nvSpPr>
          <p:cNvPr id="29701" name="Rectangle 8"/>
          <p:cNvSpPr>
            <a:spLocks noChangeArrowheads="1"/>
          </p:cNvSpPr>
          <p:nvPr/>
        </p:nvSpPr>
        <p:spPr bwMode="auto">
          <a:xfrm>
            <a:off x="6364288" y="1268413"/>
            <a:ext cx="1219200" cy="487362"/>
          </a:xfrm>
          <a:prstGeom prst="rect">
            <a:avLst/>
          </a:prstGeom>
          <a:noFill/>
          <a:ln w="9525">
            <a:noFill/>
            <a:miter lim="800000"/>
            <a:headEnd/>
            <a:tailEnd/>
          </a:ln>
        </p:spPr>
        <p:txBody>
          <a:bodyPr wrap="none" lIns="0" tIns="0" rIns="0" bIns="0">
            <a:spAutoFit/>
          </a:bodyPr>
          <a:lstStyle/>
          <a:p>
            <a:r>
              <a:rPr lang="ja-JP" altLang="en-US" sz="3200">
                <a:latin typeface="丸ゴシック−Ｍ" charset="-128"/>
                <a:ea typeface="HGS創英角ｺﾞｼｯｸUB" pitchFamily="50" charset="-128"/>
              </a:rPr>
              <a:t>精　子</a:t>
            </a:r>
            <a:endParaRPr lang="ja-JP" altLang="en-US" sz="3200">
              <a:latin typeface="Times" charset="0"/>
              <a:ea typeface="HGS創英角ｺﾞｼｯｸUB" pitchFamily="50" charset="-128"/>
            </a:endParaRPr>
          </a:p>
        </p:txBody>
      </p:sp>
      <p:grpSp>
        <p:nvGrpSpPr>
          <p:cNvPr id="29702" name="Group 9"/>
          <p:cNvGrpSpPr>
            <a:grpSpLocks/>
          </p:cNvGrpSpPr>
          <p:nvPr/>
        </p:nvGrpSpPr>
        <p:grpSpPr bwMode="auto">
          <a:xfrm flipV="1">
            <a:off x="4379913" y="3500438"/>
            <a:ext cx="1984375" cy="433387"/>
            <a:chOff x="3104" y="2152"/>
            <a:chExt cx="1344" cy="480"/>
          </a:xfrm>
        </p:grpSpPr>
        <p:sp>
          <p:nvSpPr>
            <p:cNvPr id="29708" name="Line 10"/>
            <p:cNvSpPr>
              <a:spLocks noChangeShapeType="1"/>
            </p:cNvSpPr>
            <p:nvPr/>
          </p:nvSpPr>
          <p:spPr bwMode="auto">
            <a:xfrm>
              <a:off x="3104" y="2152"/>
              <a:ext cx="1344" cy="480"/>
            </a:xfrm>
            <a:prstGeom prst="line">
              <a:avLst/>
            </a:prstGeom>
            <a:noFill/>
            <a:ln w="12700">
              <a:solidFill>
                <a:srgbClr val="DADADA"/>
              </a:solidFill>
              <a:round/>
              <a:headEnd/>
              <a:tailEnd/>
            </a:ln>
          </p:spPr>
          <p:txBody>
            <a:bodyPr/>
            <a:lstStyle/>
            <a:p>
              <a:endParaRPr lang="ja-JP" altLang="en-US"/>
            </a:p>
          </p:txBody>
        </p:sp>
        <p:sp>
          <p:nvSpPr>
            <p:cNvPr id="29709" name="Freeform 11"/>
            <p:cNvSpPr>
              <a:spLocks/>
            </p:cNvSpPr>
            <p:nvPr/>
          </p:nvSpPr>
          <p:spPr bwMode="auto">
            <a:xfrm>
              <a:off x="3105" y="2168"/>
              <a:ext cx="199" cy="117"/>
            </a:xfrm>
            <a:custGeom>
              <a:avLst/>
              <a:gdLst>
                <a:gd name="T0" fmla="*/ 0 w 199"/>
                <a:gd name="T1" fmla="*/ 0 h 117"/>
                <a:gd name="T2" fmla="*/ 161 w 199"/>
                <a:gd name="T3" fmla="*/ 117 h 117"/>
                <a:gd name="T4" fmla="*/ 199 w 199"/>
                <a:gd name="T5" fmla="*/ 12 h 117"/>
                <a:gd name="T6" fmla="*/ 0 w 199"/>
                <a:gd name="T7" fmla="*/ 0 h 117"/>
                <a:gd name="T8" fmla="*/ 0 60000 65536"/>
                <a:gd name="T9" fmla="*/ 0 60000 65536"/>
                <a:gd name="T10" fmla="*/ 0 60000 65536"/>
                <a:gd name="T11" fmla="*/ 0 60000 65536"/>
                <a:gd name="T12" fmla="*/ 0 w 199"/>
                <a:gd name="T13" fmla="*/ 0 h 117"/>
                <a:gd name="T14" fmla="*/ 199 w 199"/>
                <a:gd name="T15" fmla="*/ 117 h 117"/>
              </a:gdLst>
              <a:ahLst/>
              <a:cxnLst>
                <a:cxn ang="T8">
                  <a:pos x="T0" y="T1"/>
                </a:cxn>
                <a:cxn ang="T9">
                  <a:pos x="T2" y="T3"/>
                </a:cxn>
                <a:cxn ang="T10">
                  <a:pos x="T4" y="T5"/>
                </a:cxn>
                <a:cxn ang="T11">
                  <a:pos x="T6" y="T7"/>
                </a:cxn>
              </a:cxnLst>
              <a:rect l="T12" t="T13" r="T14" b="T15"/>
              <a:pathLst>
                <a:path w="199" h="117">
                  <a:moveTo>
                    <a:pt x="0" y="0"/>
                  </a:moveTo>
                  <a:lnTo>
                    <a:pt x="161" y="117"/>
                  </a:lnTo>
                  <a:lnTo>
                    <a:pt x="199" y="12"/>
                  </a:lnTo>
                  <a:lnTo>
                    <a:pt x="0" y="0"/>
                  </a:lnTo>
                  <a:close/>
                </a:path>
              </a:pathLst>
            </a:custGeom>
            <a:noFill/>
            <a:ln w="1588">
              <a:solidFill>
                <a:srgbClr val="DADADA"/>
              </a:solidFill>
              <a:round/>
              <a:headEnd/>
              <a:tailEnd/>
            </a:ln>
          </p:spPr>
          <p:txBody>
            <a:bodyPr/>
            <a:lstStyle/>
            <a:p>
              <a:endParaRPr lang="ja-JP" altLang="en-US"/>
            </a:p>
          </p:txBody>
        </p:sp>
        <p:sp>
          <p:nvSpPr>
            <p:cNvPr id="29710" name="Freeform 12"/>
            <p:cNvSpPr>
              <a:spLocks/>
            </p:cNvSpPr>
            <p:nvPr/>
          </p:nvSpPr>
          <p:spPr bwMode="auto">
            <a:xfrm>
              <a:off x="3105" y="2168"/>
              <a:ext cx="200" cy="118"/>
            </a:xfrm>
            <a:custGeom>
              <a:avLst/>
              <a:gdLst>
                <a:gd name="T0" fmla="*/ 0 w 200"/>
                <a:gd name="T1" fmla="*/ 0 h 118"/>
                <a:gd name="T2" fmla="*/ 162 w 200"/>
                <a:gd name="T3" fmla="*/ 118 h 118"/>
                <a:gd name="T4" fmla="*/ 200 w 200"/>
                <a:gd name="T5" fmla="*/ 12 h 118"/>
                <a:gd name="T6" fmla="*/ 0 w 200"/>
                <a:gd name="T7" fmla="*/ 0 h 118"/>
                <a:gd name="T8" fmla="*/ 0 60000 65536"/>
                <a:gd name="T9" fmla="*/ 0 60000 65536"/>
                <a:gd name="T10" fmla="*/ 0 60000 65536"/>
                <a:gd name="T11" fmla="*/ 0 60000 65536"/>
                <a:gd name="T12" fmla="*/ 0 w 200"/>
                <a:gd name="T13" fmla="*/ 0 h 118"/>
                <a:gd name="T14" fmla="*/ 200 w 200"/>
                <a:gd name="T15" fmla="*/ 118 h 118"/>
              </a:gdLst>
              <a:ahLst/>
              <a:cxnLst>
                <a:cxn ang="T8">
                  <a:pos x="T0" y="T1"/>
                </a:cxn>
                <a:cxn ang="T9">
                  <a:pos x="T2" y="T3"/>
                </a:cxn>
                <a:cxn ang="T10">
                  <a:pos x="T4" y="T5"/>
                </a:cxn>
                <a:cxn ang="T11">
                  <a:pos x="T6" y="T7"/>
                </a:cxn>
              </a:cxnLst>
              <a:rect l="T12" t="T13" r="T14" b="T15"/>
              <a:pathLst>
                <a:path w="200" h="118">
                  <a:moveTo>
                    <a:pt x="0" y="0"/>
                  </a:moveTo>
                  <a:lnTo>
                    <a:pt x="162" y="118"/>
                  </a:lnTo>
                  <a:lnTo>
                    <a:pt x="200" y="12"/>
                  </a:lnTo>
                  <a:lnTo>
                    <a:pt x="0" y="0"/>
                  </a:lnTo>
                  <a:close/>
                </a:path>
              </a:pathLst>
            </a:custGeom>
            <a:solidFill>
              <a:srgbClr val="DADADA"/>
            </a:solidFill>
            <a:ln w="9525">
              <a:noFill/>
              <a:round/>
              <a:headEnd/>
              <a:tailEnd/>
            </a:ln>
          </p:spPr>
          <p:txBody>
            <a:bodyPr/>
            <a:lstStyle/>
            <a:p>
              <a:endParaRPr lang="ja-JP" altLang="en-US"/>
            </a:p>
          </p:txBody>
        </p:sp>
      </p:grpSp>
      <p:sp>
        <p:nvSpPr>
          <p:cNvPr id="29703" name="Rectangle 13"/>
          <p:cNvSpPr>
            <a:spLocks noChangeArrowheads="1"/>
          </p:cNvSpPr>
          <p:nvPr/>
        </p:nvSpPr>
        <p:spPr bwMode="auto">
          <a:xfrm>
            <a:off x="6443663" y="3284538"/>
            <a:ext cx="1066800" cy="427037"/>
          </a:xfrm>
          <a:prstGeom prst="rect">
            <a:avLst/>
          </a:prstGeom>
          <a:noFill/>
          <a:ln w="9525">
            <a:noFill/>
            <a:miter lim="800000"/>
            <a:headEnd/>
            <a:tailEnd/>
          </a:ln>
        </p:spPr>
        <p:txBody>
          <a:bodyPr wrap="none" lIns="0" tIns="0" rIns="0" bIns="0">
            <a:spAutoFit/>
          </a:bodyPr>
          <a:lstStyle/>
          <a:p>
            <a:r>
              <a:rPr lang="ja-JP" altLang="en-US" sz="2800">
                <a:latin typeface="丸ゴシック−Ｍ" charset="-128"/>
                <a:ea typeface="HGS創英角ｺﾞｼｯｸUB" pitchFamily="50" charset="-128"/>
              </a:rPr>
              <a:t>卵　子</a:t>
            </a:r>
            <a:endParaRPr lang="ja-JP" altLang="en-US" sz="2800">
              <a:latin typeface="Times" charset="0"/>
              <a:ea typeface="HGS創英角ｺﾞｼｯｸUB" pitchFamily="50" charset="-128"/>
            </a:endParaRPr>
          </a:p>
        </p:txBody>
      </p:sp>
      <p:grpSp>
        <p:nvGrpSpPr>
          <p:cNvPr id="29704" name="Group 14"/>
          <p:cNvGrpSpPr>
            <a:grpSpLocks/>
          </p:cNvGrpSpPr>
          <p:nvPr/>
        </p:nvGrpSpPr>
        <p:grpSpPr bwMode="auto">
          <a:xfrm>
            <a:off x="6172200" y="4581525"/>
            <a:ext cx="2971800" cy="1708150"/>
            <a:chOff x="3920" y="3827"/>
            <a:chExt cx="1773" cy="526"/>
          </a:xfrm>
        </p:grpSpPr>
        <p:sp>
          <p:nvSpPr>
            <p:cNvPr id="29706" name="Rectangle 15"/>
            <p:cNvSpPr>
              <a:spLocks noChangeArrowheads="1"/>
            </p:cNvSpPr>
            <p:nvPr/>
          </p:nvSpPr>
          <p:spPr bwMode="auto">
            <a:xfrm>
              <a:off x="3920" y="3827"/>
              <a:ext cx="1773" cy="526"/>
            </a:xfrm>
            <a:prstGeom prst="rect">
              <a:avLst/>
            </a:prstGeom>
            <a:noFill/>
            <a:ln w="9525">
              <a:noFill/>
              <a:miter lim="800000"/>
              <a:headEnd/>
              <a:tailEnd/>
            </a:ln>
          </p:spPr>
          <p:txBody>
            <a:bodyPr lIns="0" tIns="0" rIns="0" bIns="0">
              <a:spAutoFit/>
            </a:bodyPr>
            <a:lstStyle/>
            <a:p>
              <a:r>
                <a:rPr lang="ja-JP" altLang="en-US" sz="2800">
                  <a:latin typeface="丸ゴシック−Ｍ" charset="-128"/>
                  <a:ea typeface="HGP創英角ｺﾞｼｯｸUB" pitchFamily="50" charset="-128"/>
                </a:rPr>
                <a:t>約３億のなかのたった</a:t>
              </a:r>
            </a:p>
            <a:p>
              <a:r>
                <a:rPr lang="ja-JP" altLang="en-US" sz="2800">
                  <a:latin typeface="丸ゴシック−Ｍ" charset="-128"/>
                  <a:ea typeface="HGP創英角ｺﾞｼｯｸUB" pitchFamily="50" charset="-128"/>
                </a:rPr>
                <a:t>数百の</a:t>
              </a:r>
              <a:r>
                <a:rPr lang="ja-JP" altLang="en-US" sz="2800">
                  <a:latin typeface="Arial" charset="0"/>
                  <a:ea typeface="HGP創英角ｺﾞｼｯｸUB" pitchFamily="50" charset="-128"/>
                </a:rPr>
                <a:t>精子が卵子と遭遇する</a:t>
              </a:r>
              <a:endParaRPr lang="ja-JP" altLang="en-US" sz="2800">
                <a:latin typeface="Times" charset="0"/>
                <a:ea typeface="HGP創英角ｺﾞｼｯｸUB" pitchFamily="50" charset="-128"/>
              </a:endParaRPr>
            </a:p>
          </p:txBody>
        </p:sp>
        <p:sp>
          <p:nvSpPr>
            <p:cNvPr id="29707" name="Rectangle 16"/>
            <p:cNvSpPr>
              <a:spLocks noChangeArrowheads="1"/>
            </p:cNvSpPr>
            <p:nvPr/>
          </p:nvSpPr>
          <p:spPr bwMode="auto">
            <a:xfrm>
              <a:off x="3920" y="4057"/>
              <a:ext cx="1" cy="113"/>
            </a:xfrm>
            <a:prstGeom prst="rect">
              <a:avLst/>
            </a:prstGeom>
            <a:noFill/>
            <a:ln w="9525">
              <a:noFill/>
              <a:miter lim="800000"/>
              <a:headEnd/>
              <a:tailEnd/>
            </a:ln>
          </p:spPr>
          <p:txBody>
            <a:bodyPr wrap="none" lIns="0" tIns="0" rIns="0" bIns="0">
              <a:spAutoFit/>
            </a:bodyPr>
            <a:lstStyle/>
            <a:p>
              <a:endParaRPr lang="ja-JP" altLang="ja-JP" sz="2400">
                <a:latin typeface="Times" charset="0"/>
                <a:ea typeface="Osaka" charset="-128"/>
              </a:endParaRPr>
            </a:p>
          </p:txBody>
        </p:sp>
      </p:grpSp>
      <p:sp>
        <p:nvSpPr>
          <p:cNvPr id="29705" name="Text Box 17"/>
          <p:cNvSpPr txBox="1">
            <a:spLocks noChangeArrowheads="1"/>
          </p:cNvSpPr>
          <p:nvPr/>
        </p:nvSpPr>
        <p:spPr bwMode="auto">
          <a:xfrm>
            <a:off x="5980113" y="6216650"/>
            <a:ext cx="3008312" cy="1190625"/>
          </a:xfrm>
          <a:prstGeom prst="rect">
            <a:avLst/>
          </a:prstGeom>
          <a:noFill/>
          <a:ln w="12700">
            <a:noFill/>
            <a:miter lim="800000"/>
            <a:headEnd/>
            <a:tailEnd/>
          </a:ln>
        </p:spPr>
        <p:txBody>
          <a:bodyPr>
            <a:spAutoFit/>
          </a:bodyPr>
          <a:lstStyle/>
          <a:p>
            <a:r>
              <a:rPr lang="ja-JP" altLang="en-US">
                <a:latin typeface="Arial" charset="0"/>
                <a:ea typeface="ＭＳ Ｐゴシック" pitchFamily="50" charset="-128"/>
              </a:rPr>
              <a:t>「誕生の神秘」レナルト・ニルソン</a:t>
            </a:r>
          </a:p>
          <a:p>
            <a:r>
              <a:rPr lang="ja-JP" altLang="en-US">
                <a:latin typeface="Arial" charset="0"/>
                <a:ea typeface="ＭＳ Ｐゴシック" pitchFamily="50" charset="-128"/>
              </a:rPr>
              <a:t>　　　　　　　翻訳　坂元正一</a:t>
            </a:r>
            <a:r>
              <a:rPr lang="ja-JP" altLang="en-US">
                <a:solidFill>
                  <a:srgbClr val="FFFF00"/>
                </a:solidFill>
                <a:latin typeface="Arial" charset="0"/>
                <a:ea typeface="ＭＳ Ｐゴシック" pitchFamily="50" charset="-128"/>
              </a:rPr>
              <a:t>　より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2" cstate="print"/>
          <a:srcRect/>
          <a:stretch>
            <a:fillRect/>
          </a:stretch>
        </p:blipFill>
        <p:spPr bwMode="auto">
          <a:xfrm>
            <a:off x="755650" y="260350"/>
            <a:ext cx="7078663" cy="647700"/>
          </a:xfrm>
          <a:prstGeom prst="rect">
            <a:avLst/>
          </a:prstGeom>
          <a:solidFill>
            <a:schemeClr val="tx1"/>
          </a:solidFill>
          <a:ln w="12700">
            <a:noFill/>
            <a:miter lim="800000"/>
            <a:headEnd/>
            <a:tailEnd/>
          </a:ln>
          <a:effectLst/>
        </p:spPr>
      </p:pic>
      <p:pic>
        <p:nvPicPr>
          <p:cNvPr id="166915" name="Picture 3" descr="Nilson-houhai"/>
          <p:cNvPicPr>
            <a:picLocks noChangeAspect="1" noChangeArrowheads="1"/>
          </p:cNvPicPr>
          <p:nvPr/>
        </p:nvPicPr>
        <p:blipFill>
          <a:blip r:embed="rId3" cstate="print"/>
          <a:srcRect/>
          <a:stretch>
            <a:fillRect/>
          </a:stretch>
        </p:blipFill>
        <p:spPr bwMode="auto">
          <a:xfrm>
            <a:off x="858838" y="908050"/>
            <a:ext cx="7426325" cy="5867400"/>
          </a:xfrm>
          <a:prstGeom prst="rect">
            <a:avLst/>
          </a:prstGeom>
          <a:noFill/>
        </p:spPr>
      </p:pic>
      <p:sp>
        <p:nvSpPr>
          <p:cNvPr id="166916" name="Text Box 4"/>
          <p:cNvSpPr txBox="1">
            <a:spLocks noChangeArrowheads="1"/>
          </p:cNvSpPr>
          <p:nvPr/>
        </p:nvSpPr>
        <p:spPr bwMode="auto">
          <a:xfrm>
            <a:off x="5980113" y="6216650"/>
            <a:ext cx="3008312" cy="611188"/>
          </a:xfrm>
          <a:prstGeom prst="rect">
            <a:avLst/>
          </a:prstGeom>
          <a:noFill/>
          <a:ln w="12700">
            <a:noFill/>
            <a:miter lim="800000"/>
            <a:headEnd/>
            <a:tailEnd/>
          </a:ln>
          <a:effectLst/>
        </p:spPr>
        <p:txBody>
          <a:bodyPr>
            <a:spAutoFit/>
          </a:bodyPr>
          <a:lstStyle/>
          <a:p>
            <a:r>
              <a:rPr lang="ja-JP" altLang="en-US" sz="1600">
                <a:solidFill>
                  <a:srgbClr val="FFFF00"/>
                </a:solidFill>
                <a:latin typeface="Arial" charset="0"/>
                <a:ea typeface="ＭＳ Ｐゴシック" pitchFamily="50" charset="-128"/>
              </a:rPr>
              <a:t>「誕生の神秘」レナルト・ニルソン</a:t>
            </a:r>
          </a:p>
          <a:p>
            <a:r>
              <a:rPr lang="ja-JP" altLang="en-US" sz="1600">
                <a:solidFill>
                  <a:srgbClr val="FFFF00"/>
                </a:solidFill>
                <a:latin typeface="Arial" charset="0"/>
                <a:ea typeface="ＭＳ Ｐゴシック" pitchFamily="50" charset="-128"/>
              </a:rPr>
              <a:t>　　　　　　　翻訳　坂元正一　より</a:t>
            </a:r>
            <a:r>
              <a:rPr lang="ja-JP" altLang="en-US">
                <a:solidFill>
                  <a:srgbClr val="FFFF00"/>
                </a:solidFill>
                <a:latin typeface="Arial" charset="0"/>
                <a:ea typeface="ＭＳ Ｐゴシック" pitchFamily="50" charset="-128"/>
              </a:rPr>
              <a:t>　　　　　　　</a:t>
            </a:r>
          </a:p>
        </p:txBody>
      </p:sp>
      <p:sp>
        <p:nvSpPr>
          <p:cNvPr id="166917" name="Text Box 5"/>
          <p:cNvSpPr txBox="1">
            <a:spLocks noChangeArrowheads="1"/>
          </p:cNvSpPr>
          <p:nvPr/>
        </p:nvSpPr>
        <p:spPr bwMode="auto">
          <a:xfrm>
            <a:off x="8775700" y="6510338"/>
            <a:ext cx="301625" cy="366712"/>
          </a:xfrm>
          <a:prstGeom prst="rect">
            <a:avLst/>
          </a:prstGeom>
          <a:noFill/>
          <a:ln w="12700">
            <a:noFill/>
            <a:miter lim="800000"/>
            <a:headEnd/>
            <a:tailEnd/>
          </a:ln>
          <a:effectLst/>
        </p:spPr>
        <p:txBody>
          <a:bodyPr wrap="none">
            <a:spAutoFit/>
          </a:bodyPr>
          <a:lstStyle/>
          <a:p>
            <a:r>
              <a:rPr lang="ja-JP" altLang="en-US">
                <a:latin typeface="Arial" charset="0"/>
                <a:ea typeface="ＭＳ Ｐゴシック" pitchFamily="50" charset="-128"/>
              </a:rPr>
              <a:t>９</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Nilson-fetus2"/>
          <p:cNvPicPr>
            <a:picLocks noChangeAspect="1" noChangeArrowheads="1"/>
          </p:cNvPicPr>
          <p:nvPr/>
        </p:nvPicPr>
        <p:blipFill>
          <a:blip r:embed="rId2" cstate="print"/>
          <a:srcRect/>
          <a:stretch>
            <a:fillRect/>
          </a:stretch>
        </p:blipFill>
        <p:spPr bwMode="auto">
          <a:xfrm>
            <a:off x="4470400" y="1600200"/>
            <a:ext cx="4605338" cy="3822700"/>
          </a:xfrm>
          <a:prstGeom prst="rect">
            <a:avLst/>
          </a:prstGeom>
          <a:noFill/>
        </p:spPr>
      </p:pic>
      <p:pic>
        <p:nvPicPr>
          <p:cNvPr id="167939" name="Picture 3" descr="Nilson-fetus1"/>
          <p:cNvPicPr>
            <a:picLocks noChangeAspect="1" noChangeArrowheads="1"/>
          </p:cNvPicPr>
          <p:nvPr/>
        </p:nvPicPr>
        <p:blipFill>
          <a:blip r:embed="rId3" cstate="print"/>
          <a:srcRect/>
          <a:stretch>
            <a:fillRect/>
          </a:stretch>
        </p:blipFill>
        <p:spPr bwMode="auto">
          <a:xfrm>
            <a:off x="203200" y="1066800"/>
            <a:ext cx="4198938" cy="4678363"/>
          </a:xfrm>
          <a:prstGeom prst="rect">
            <a:avLst/>
          </a:prstGeom>
          <a:noFill/>
        </p:spPr>
      </p:pic>
      <p:sp>
        <p:nvSpPr>
          <p:cNvPr id="167940" name="Rectangle 4"/>
          <p:cNvSpPr>
            <a:spLocks noChangeArrowheads="1"/>
          </p:cNvSpPr>
          <p:nvPr/>
        </p:nvSpPr>
        <p:spPr bwMode="auto">
          <a:xfrm>
            <a:off x="947738" y="0"/>
            <a:ext cx="4872037" cy="549275"/>
          </a:xfrm>
          <a:prstGeom prst="rect">
            <a:avLst/>
          </a:prstGeom>
          <a:noFill/>
          <a:ln w="9525">
            <a:noFill/>
            <a:miter lim="800000"/>
            <a:headEnd/>
            <a:tailEnd/>
          </a:ln>
        </p:spPr>
        <p:txBody>
          <a:bodyPr wrap="none" lIns="0" tIns="0" rIns="0" bIns="0">
            <a:spAutoFit/>
          </a:bodyPr>
          <a:lstStyle/>
          <a:p>
            <a:r>
              <a:rPr lang="ja-JP" altLang="en-US" sz="3600">
                <a:latin typeface="丸ゴシック−Ｍ" charset="-128"/>
                <a:ea typeface="丸ゴシック−Ｍ" charset="-128"/>
              </a:rPr>
              <a:t>胎齢６週目の胎芽：</a:t>
            </a:r>
            <a:r>
              <a:rPr lang="en-US" altLang="ja-JP" sz="3600">
                <a:latin typeface="丸ゴシック−Ｍ" charset="-128"/>
                <a:ea typeface="丸ゴシック−Ｍ" charset="-128"/>
              </a:rPr>
              <a:t>15mm</a:t>
            </a:r>
            <a:endParaRPr lang="en-US" altLang="ja-JP" sz="2400">
              <a:latin typeface="Times" charset="0"/>
              <a:ea typeface="Osaka" charset="-128"/>
            </a:endParaRPr>
          </a:p>
        </p:txBody>
      </p:sp>
      <p:sp>
        <p:nvSpPr>
          <p:cNvPr id="167941" name="Line 5"/>
          <p:cNvSpPr>
            <a:spLocks noChangeShapeType="1"/>
          </p:cNvSpPr>
          <p:nvPr/>
        </p:nvSpPr>
        <p:spPr bwMode="auto">
          <a:xfrm flipH="1" flipV="1">
            <a:off x="1150938" y="5410200"/>
            <a:ext cx="881062" cy="762000"/>
          </a:xfrm>
          <a:prstGeom prst="line">
            <a:avLst/>
          </a:prstGeom>
          <a:noFill/>
          <a:ln w="38100">
            <a:solidFill>
              <a:srgbClr val="FFFF00"/>
            </a:solidFill>
            <a:round/>
            <a:headEnd/>
            <a:tailEnd type="triangle" w="med" len="med"/>
          </a:ln>
          <a:effectLst/>
        </p:spPr>
        <p:txBody>
          <a:bodyPr wrap="none" anchor="ctr"/>
          <a:lstStyle/>
          <a:p>
            <a:endParaRPr lang="ja-JP" altLang="en-US"/>
          </a:p>
        </p:txBody>
      </p:sp>
      <p:sp>
        <p:nvSpPr>
          <p:cNvPr id="167942" name="Text Box 6"/>
          <p:cNvSpPr txBox="1">
            <a:spLocks noChangeArrowheads="1"/>
          </p:cNvSpPr>
          <p:nvPr/>
        </p:nvSpPr>
        <p:spPr bwMode="auto">
          <a:xfrm>
            <a:off x="2166938" y="5934075"/>
            <a:ext cx="1403350" cy="579438"/>
          </a:xfrm>
          <a:prstGeom prst="rect">
            <a:avLst/>
          </a:prstGeom>
          <a:noFill/>
          <a:ln w="12700">
            <a:noFill/>
            <a:miter lim="800000"/>
            <a:headEnd/>
            <a:tailEnd/>
          </a:ln>
          <a:effectLst/>
        </p:spPr>
        <p:txBody>
          <a:bodyPr wrap="none">
            <a:spAutoFit/>
          </a:bodyPr>
          <a:lstStyle/>
          <a:p>
            <a:r>
              <a:rPr lang="ja-JP" altLang="en-US" sz="3200">
                <a:latin typeface="Times" charset="0"/>
                <a:ea typeface="ＤＦ平成ゴシック体W5" pitchFamily="1" charset="-128"/>
              </a:rPr>
              <a:t>卵黄嚢</a:t>
            </a:r>
          </a:p>
        </p:txBody>
      </p:sp>
      <p:sp>
        <p:nvSpPr>
          <p:cNvPr id="167943" name="Line 7"/>
          <p:cNvSpPr>
            <a:spLocks noChangeShapeType="1"/>
          </p:cNvSpPr>
          <p:nvPr/>
        </p:nvSpPr>
        <p:spPr bwMode="auto">
          <a:xfrm flipH="1" flipV="1">
            <a:off x="3454400" y="4495800"/>
            <a:ext cx="1354138" cy="1524000"/>
          </a:xfrm>
          <a:prstGeom prst="line">
            <a:avLst/>
          </a:prstGeom>
          <a:noFill/>
          <a:ln w="38100">
            <a:solidFill>
              <a:srgbClr val="FFFF00"/>
            </a:solidFill>
            <a:round/>
            <a:headEnd/>
            <a:tailEnd type="triangle" w="med" len="med"/>
          </a:ln>
          <a:effectLst/>
        </p:spPr>
        <p:txBody>
          <a:bodyPr wrap="none" anchor="ctr"/>
          <a:lstStyle/>
          <a:p>
            <a:endParaRPr lang="ja-JP" altLang="en-US"/>
          </a:p>
        </p:txBody>
      </p:sp>
      <p:sp>
        <p:nvSpPr>
          <p:cNvPr id="167944" name="Text Box 8"/>
          <p:cNvSpPr txBox="1">
            <a:spLocks noChangeArrowheads="1"/>
          </p:cNvSpPr>
          <p:nvPr/>
        </p:nvSpPr>
        <p:spPr bwMode="auto">
          <a:xfrm>
            <a:off x="4808538" y="5867400"/>
            <a:ext cx="996950" cy="579438"/>
          </a:xfrm>
          <a:prstGeom prst="rect">
            <a:avLst/>
          </a:prstGeom>
          <a:noFill/>
          <a:ln w="12700">
            <a:noFill/>
            <a:miter lim="800000"/>
            <a:headEnd/>
            <a:tailEnd/>
          </a:ln>
          <a:effectLst/>
        </p:spPr>
        <p:txBody>
          <a:bodyPr wrap="none">
            <a:spAutoFit/>
          </a:bodyPr>
          <a:lstStyle/>
          <a:p>
            <a:r>
              <a:rPr lang="ja-JP" altLang="en-US" sz="3200">
                <a:latin typeface="Times" charset="0"/>
                <a:ea typeface="ＤＦ平成ゴシック体W5" pitchFamily="1" charset="-128"/>
              </a:rPr>
              <a:t>羊膜</a:t>
            </a:r>
          </a:p>
        </p:txBody>
      </p:sp>
      <p:sp>
        <p:nvSpPr>
          <p:cNvPr id="167945" name="Line 9"/>
          <p:cNvSpPr>
            <a:spLocks noChangeShapeType="1"/>
          </p:cNvSpPr>
          <p:nvPr/>
        </p:nvSpPr>
        <p:spPr bwMode="auto">
          <a:xfrm flipV="1">
            <a:off x="5757863" y="4953000"/>
            <a:ext cx="1692275" cy="1066800"/>
          </a:xfrm>
          <a:prstGeom prst="line">
            <a:avLst/>
          </a:prstGeom>
          <a:noFill/>
          <a:ln w="38100">
            <a:solidFill>
              <a:srgbClr val="FFFF00"/>
            </a:solidFill>
            <a:round/>
            <a:headEnd/>
            <a:tailEnd type="triangle" w="med" len="med"/>
          </a:ln>
          <a:effectLst/>
        </p:spPr>
        <p:txBody>
          <a:bodyPr wrap="none" anchor="ctr"/>
          <a:lstStyle/>
          <a:p>
            <a:endParaRPr lang="ja-JP" altLang="en-US"/>
          </a:p>
        </p:txBody>
      </p:sp>
      <p:sp>
        <p:nvSpPr>
          <p:cNvPr id="167946" name="Line 10"/>
          <p:cNvSpPr>
            <a:spLocks noChangeShapeType="1"/>
          </p:cNvSpPr>
          <p:nvPr/>
        </p:nvSpPr>
        <p:spPr bwMode="auto">
          <a:xfrm flipH="1">
            <a:off x="2573338" y="2286000"/>
            <a:ext cx="1355725" cy="838200"/>
          </a:xfrm>
          <a:prstGeom prst="line">
            <a:avLst/>
          </a:prstGeom>
          <a:noFill/>
          <a:ln w="38100">
            <a:solidFill>
              <a:srgbClr val="FFFF00"/>
            </a:solidFill>
            <a:round/>
            <a:headEnd/>
            <a:tailEnd type="triangle" w="med" len="med"/>
          </a:ln>
          <a:effectLst/>
        </p:spPr>
        <p:txBody>
          <a:bodyPr wrap="none" anchor="ctr"/>
          <a:lstStyle/>
          <a:p>
            <a:endParaRPr lang="ja-JP" altLang="en-US"/>
          </a:p>
        </p:txBody>
      </p:sp>
      <p:sp>
        <p:nvSpPr>
          <p:cNvPr id="167947" name="Text Box 11"/>
          <p:cNvSpPr txBox="1">
            <a:spLocks noChangeArrowheads="1"/>
          </p:cNvSpPr>
          <p:nvPr/>
        </p:nvSpPr>
        <p:spPr bwMode="auto">
          <a:xfrm>
            <a:off x="3995738" y="2057400"/>
            <a:ext cx="887412" cy="579438"/>
          </a:xfrm>
          <a:prstGeom prst="rect">
            <a:avLst/>
          </a:prstGeom>
          <a:noFill/>
          <a:ln w="12700">
            <a:noFill/>
            <a:miter lim="800000"/>
            <a:headEnd/>
            <a:tailEnd/>
          </a:ln>
          <a:effectLst/>
        </p:spPr>
        <p:txBody>
          <a:bodyPr wrap="none">
            <a:spAutoFit/>
          </a:bodyPr>
          <a:lstStyle/>
          <a:p>
            <a:r>
              <a:rPr lang="ja-JP" altLang="en-US" sz="3200">
                <a:solidFill>
                  <a:srgbClr val="FFFF00"/>
                </a:solidFill>
                <a:latin typeface="Times" charset="0"/>
                <a:ea typeface="ＤＦ平成ゴシック体W5" pitchFamily="1" charset="-128"/>
              </a:rPr>
              <a:t>脊髄</a:t>
            </a:r>
          </a:p>
        </p:txBody>
      </p:sp>
      <p:sp>
        <p:nvSpPr>
          <p:cNvPr id="167948" name="Text Box 12"/>
          <p:cNvSpPr txBox="1">
            <a:spLocks noChangeArrowheads="1"/>
          </p:cNvSpPr>
          <p:nvPr/>
        </p:nvSpPr>
        <p:spPr bwMode="auto">
          <a:xfrm>
            <a:off x="5980113" y="6216650"/>
            <a:ext cx="3008312" cy="581025"/>
          </a:xfrm>
          <a:prstGeom prst="rect">
            <a:avLst/>
          </a:prstGeom>
          <a:noFill/>
          <a:ln w="12700">
            <a:noFill/>
            <a:miter lim="800000"/>
            <a:headEnd/>
            <a:tailEnd/>
          </a:ln>
          <a:effectLst/>
        </p:spPr>
        <p:txBody>
          <a:bodyPr>
            <a:spAutoFit/>
          </a:bodyPr>
          <a:lstStyle/>
          <a:p>
            <a:r>
              <a:rPr lang="ja-JP" altLang="en-US" sz="1600">
                <a:latin typeface="Arial" charset="0"/>
                <a:ea typeface="ＭＳ Ｐゴシック" pitchFamily="50" charset="-128"/>
              </a:rPr>
              <a:t>「誕生の神秘」レナルト・ニルソン</a:t>
            </a:r>
          </a:p>
          <a:p>
            <a:r>
              <a:rPr lang="ja-JP" altLang="en-US" sz="1600">
                <a:latin typeface="Arial" charset="0"/>
                <a:ea typeface="ＭＳ Ｐゴシック" pitchFamily="50" charset="-128"/>
              </a:rPr>
              <a:t>　　　　　　　翻訳　坂元正一　より　　　　　　　</a:t>
            </a:r>
          </a:p>
        </p:txBody>
      </p:sp>
      <p:sp>
        <p:nvSpPr>
          <p:cNvPr id="167949" name="Text Box 13"/>
          <p:cNvSpPr txBox="1">
            <a:spLocks noChangeArrowheads="1"/>
          </p:cNvSpPr>
          <p:nvPr/>
        </p:nvSpPr>
        <p:spPr bwMode="auto">
          <a:xfrm>
            <a:off x="8775700" y="6524625"/>
            <a:ext cx="388938" cy="366713"/>
          </a:xfrm>
          <a:prstGeom prst="rect">
            <a:avLst/>
          </a:prstGeom>
          <a:noFill/>
          <a:ln w="12700">
            <a:noFill/>
            <a:miter lim="800000"/>
            <a:headEnd/>
            <a:tailEnd/>
          </a:ln>
          <a:effectLst/>
        </p:spPr>
        <p:txBody>
          <a:bodyPr wrap="none">
            <a:spAutoFit/>
          </a:bodyPr>
          <a:lstStyle/>
          <a:p>
            <a:r>
              <a:rPr lang="en-US" altLang="ja-JP">
                <a:latin typeface="Arial" charset="0"/>
                <a:ea typeface="ＭＳ Ｐゴシック" pitchFamily="50" charset="-128"/>
              </a:rPr>
              <a:t>11</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p:txBody>
          <a:bodyPr/>
          <a:lstStyle/>
          <a:p>
            <a:pPr eaLnBrk="1" hangingPunct="1">
              <a:defRPr/>
            </a:pPr>
            <a:endParaRPr lang="ja-JP" altLang="ja-JP" smtClean="0"/>
          </a:p>
        </p:txBody>
      </p:sp>
      <p:sp>
        <p:nvSpPr>
          <p:cNvPr id="33795" name="Rectangle 3"/>
          <p:cNvSpPr>
            <a:spLocks noGrp="1" noChangeArrowheads="1"/>
          </p:cNvSpPr>
          <p:nvPr>
            <p:ph type="subTitle" idx="1"/>
          </p:nvPr>
        </p:nvSpPr>
        <p:spPr/>
        <p:txBody>
          <a:bodyPr/>
          <a:lstStyle/>
          <a:p>
            <a:pPr eaLnBrk="1" hangingPunct="1">
              <a:defRPr/>
            </a:pPr>
            <a:endParaRPr lang="ja-JP" altLang="ja-JP" smtClean="0"/>
          </a:p>
        </p:txBody>
      </p:sp>
      <p:pic>
        <p:nvPicPr>
          <p:cNvPr id="30724" name="Picture 4"/>
          <p:cNvPicPr>
            <a:picLocks noChangeAspect="1" noChangeArrowheads="1"/>
          </p:cNvPicPr>
          <p:nvPr/>
        </p:nvPicPr>
        <p:blipFill>
          <a:blip r:embed="rId3" cstate="print"/>
          <a:srcRect/>
          <a:stretch>
            <a:fillRect/>
          </a:stretch>
        </p:blipFill>
        <p:spPr bwMode="auto">
          <a:xfrm>
            <a:off x="-1154113" y="-6350"/>
            <a:ext cx="10298113" cy="686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187624" y="1168876"/>
            <a:ext cx="6768752" cy="1107996"/>
          </a:xfrm>
          <a:prstGeom prst="rect">
            <a:avLst/>
          </a:prstGeom>
          <a:noFill/>
        </p:spPr>
        <p:txBody>
          <a:bodyPr wrap="square" rtlCol="0">
            <a:spAutoFit/>
          </a:bodyPr>
          <a:lstStyle/>
          <a:p>
            <a:r>
              <a:rPr lang="ja-JP" altLang="en-US" sz="6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lang="ja-JP" altLang="en-US" sz="4800" dirty="0">
                <a:solidFill>
                  <a:srgbClr val="006699"/>
                </a:solidFill>
                <a:latin typeface="FGP丸ｺﾞｼｯｸ体Ca-U" pitchFamily="50" charset="-128"/>
                <a:ea typeface="FGP丸ｺﾞｼｯｸ体Ca-U" pitchFamily="50" charset="-128"/>
              </a:rPr>
              <a:t>ってなんだろう？</a:t>
            </a:r>
          </a:p>
        </p:txBody>
      </p:sp>
      <p:sp>
        <p:nvSpPr>
          <p:cNvPr id="4" name="テキスト ボックス 3"/>
          <p:cNvSpPr txBox="1"/>
          <p:nvPr/>
        </p:nvSpPr>
        <p:spPr>
          <a:xfrm>
            <a:off x="611560" y="3356992"/>
            <a:ext cx="8028384" cy="1846659"/>
          </a:xfrm>
          <a:prstGeom prst="rect">
            <a:avLst/>
          </a:prstGeom>
          <a:noFill/>
        </p:spPr>
        <p:txBody>
          <a:bodyPr wrap="square" rtlCol="0">
            <a:spAutoFit/>
          </a:bodyPr>
          <a:lstStyle/>
          <a:p>
            <a:pPr algn="ctr"/>
            <a:r>
              <a:rPr lang="ja-JP" altLang="en-US" sz="4800" dirty="0">
                <a:solidFill>
                  <a:srgbClr val="006699"/>
                </a:solidFill>
                <a:latin typeface="FGP丸ｺﾞｼｯｸ体Ca-U" pitchFamily="50" charset="-128"/>
                <a:ea typeface="FGP丸ｺﾞｼｯｸ体Ca-U" pitchFamily="50" charset="-128"/>
              </a:rPr>
              <a:t>それは、とっても大切な</a:t>
            </a:r>
            <a:endParaRPr lang="en-US" altLang="ja-JP" sz="4800" dirty="0">
              <a:solidFill>
                <a:srgbClr val="006699"/>
              </a:solidFill>
              <a:latin typeface="FGP丸ｺﾞｼｯｸ体Ca-U" pitchFamily="50" charset="-128"/>
              <a:ea typeface="FGP丸ｺﾞｼｯｸ体Ca-U" pitchFamily="50" charset="-128"/>
            </a:endParaRPr>
          </a:p>
          <a:p>
            <a:pPr algn="ctr"/>
            <a:r>
              <a:rPr lang="ja-JP" altLang="en-US" sz="66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「生き方」</a:t>
            </a:r>
            <a:r>
              <a:rPr lang="ja-JP" altLang="en-US" sz="4800" dirty="0">
                <a:solidFill>
                  <a:srgbClr val="006699"/>
                </a:solidFill>
                <a:latin typeface="FGP丸ｺﾞｼｯｸ体Ca-U" pitchFamily="50" charset="-128"/>
                <a:ea typeface="FGP丸ｺﾞｼｯｸ体Ca-U" pitchFamily="50" charset="-128"/>
              </a:rPr>
              <a:t>のはなし</a:t>
            </a:r>
          </a:p>
        </p:txBody>
      </p:sp>
      <p:pic>
        <p:nvPicPr>
          <p:cNvPr id="5122" name="Picture 2" descr="D:\My Pictures\⑤イラスト素材（オフィス）45個\young♀　images\josei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373216"/>
            <a:ext cx="1169814" cy="1169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2884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Nilson-fetus4"/>
          <p:cNvPicPr>
            <a:picLocks noChangeAspect="1" noChangeArrowheads="1"/>
          </p:cNvPicPr>
          <p:nvPr/>
        </p:nvPicPr>
        <p:blipFill>
          <a:blip r:embed="rId2" cstate="print"/>
          <a:srcRect/>
          <a:stretch>
            <a:fillRect/>
          </a:stretch>
        </p:blipFill>
        <p:spPr bwMode="auto">
          <a:xfrm>
            <a:off x="220663" y="765175"/>
            <a:ext cx="5888037" cy="5884863"/>
          </a:xfrm>
          <a:prstGeom prst="rect">
            <a:avLst/>
          </a:prstGeom>
          <a:noFill/>
        </p:spPr>
      </p:pic>
      <p:sp>
        <p:nvSpPr>
          <p:cNvPr id="168963" name="Rectangle 3"/>
          <p:cNvSpPr>
            <a:spLocks noChangeArrowheads="1"/>
          </p:cNvSpPr>
          <p:nvPr/>
        </p:nvSpPr>
        <p:spPr bwMode="auto">
          <a:xfrm>
            <a:off x="812800" y="0"/>
            <a:ext cx="3556000" cy="609600"/>
          </a:xfrm>
          <a:prstGeom prst="rect">
            <a:avLst/>
          </a:prstGeom>
          <a:noFill/>
          <a:ln w="9525">
            <a:noFill/>
            <a:miter lim="800000"/>
            <a:headEnd/>
            <a:tailEnd/>
          </a:ln>
        </p:spPr>
        <p:txBody>
          <a:bodyPr wrap="none" lIns="0" tIns="0" rIns="0" bIns="0">
            <a:spAutoFit/>
          </a:bodyPr>
          <a:lstStyle/>
          <a:p>
            <a:r>
              <a:rPr lang="ja-JP" altLang="en-US" sz="4000">
                <a:latin typeface="丸ゴシック−Ｍ" charset="-128"/>
                <a:ea typeface="丸ゴシック−Ｍ" charset="-128"/>
              </a:rPr>
              <a:t>妊娠</a:t>
            </a:r>
            <a:r>
              <a:rPr lang="en-US" altLang="ja-JP" sz="4000">
                <a:latin typeface="丸ゴシック−Ｍ" charset="-128"/>
                <a:ea typeface="丸ゴシック−Ｍ" charset="-128"/>
              </a:rPr>
              <a:t>15</a:t>
            </a:r>
            <a:r>
              <a:rPr lang="ja-JP" altLang="en-US" sz="4000">
                <a:latin typeface="丸ゴシック−Ｍ" charset="-128"/>
                <a:ea typeface="丸ゴシック−Ｍ" charset="-128"/>
              </a:rPr>
              <a:t>週の胎児</a:t>
            </a:r>
            <a:endParaRPr lang="ja-JP" altLang="en-US" sz="2400">
              <a:latin typeface="Times" charset="0"/>
              <a:ea typeface="Osaka" charset="-128"/>
            </a:endParaRPr>
          </a:p>
        </p:txBody>
      </p:sp>
      <p:grpSp>
        <p:nvGrpSpPr>
          <p:cNvPr id="168964" name="Group 4"/>
          <p:cNvGrpSpPr>
            <a:grpSpLocks/>
          </p:cNvGrpSpPr>
          <p:nvPr/>
        </p:nvGrpSpPr>
        <p:grpSpPr bwMode="auto">
          <a:xfrm>
            <a:off x="4905375" y="0"/>
            <a:ext cx="1588" cy="1219200"/>
            <a:chOff x="1670" y="2623"/>
            <a:chExt cx="1" cy="768"/>
          </a:xfrm>
        </p:grpSpPr>
        <p:sp>
          <p:nvSpPr>
            <p:cNvPr id="168965" name="Rectangle 5"/>
            <p:cNvSpPr>
              <a:spLocks noChangeArrowheads="1"/>
            </p:cNvSpPr>
            <p:nvPr/>
          </p:nvSpPr>
          <p:spPr bwMode="auto">
            <a:xfrm>
              <a:off x="1670" y="2623"/>
              <a:ext cx="1" cy="230"/>
            </a:xfrm>
            <a:prstGeom prst="rect">
              <a:avLst/>
            </a:prstGeom>
            <a:noFill/>
            <a:ln w="9525">
              <a:noFill/>
              <a:miter lim="800000"/>
              <a:headEnd/>
              <a:tailEnd/>
            </a:ln>
          </p:spPr>
          <p:txBody>
            <a:bodyPr wrap="none" lIns="0" tIns="0" rIns="0" bIns="0">
              <a:spAutoFit/>
            </a:bodyPr>
            <a:lstStyle/>
            <a:p>
              <a:endParaRPr lang="ja-JP" altLang="en-US" sz="2400">
                <a:latin typeface="Times" charset="0"/>
                <a:ea typeface="Osaka" charset="-128"/>
              </a:endParaRPr>
            </a:p>
          </p:txBody>
        </p:sp>
        <p:sp>
          <p:nvSpPr>
            <p:cNvPr id="168966" name="Rectangle 6"/>
            <p:cNvSpPr>
              <a:spLocks noChangeArrowheads="1"/>
            </p:cNvSpPr>
            <p:nvPr/>
          </p:nvSpPr>
          <p:spPr bwMode="auto">
            <a:xfrm>
              <a:off x="1670" y="2892"/>
              <a:ext cx="1" cy="230"/>
            </a:xfrm>
            <a:prstGeom prst="rect">
              <a:avLst/>
            </a:prstGeom>
            <a:noFill/>
            <a:ln w="9525">
              <a:noFill/>
              <a:miter lim="800000"/>
              <a:headEnd/>
              <a:tailEnd/>
            </a:ln>
          </p:spPr>
          <p:txBody>
            <a:bodyPr wrap="none" lIns="0" tIns="0" rIns="0" bIns="0">
              <a:spAutoFit/>
            </a:bodyPr>
            <a:lstStyle/>
            <a:p>
              <a:endParaRPr lang="ja-JP" altLang="en-US" sz="2400">
                <a:latin typeface="Times" charset="0"/>
                <a:ea typeface="Osaka" charset="-128"/>
              </a:endParaRPr>
            </a:p>
          </p:txBody>
        </p:sp>
        <p:sp>
          <p:nvSpPr>
            <p:cNvPr id="168967" name="Rectangle 7"/>
            <p:cNvSpPr>
              <a:spLocks noChangeArrowheads="1"/>
            </p:cNvSpPr>
            <p:nvPr/>
          </p:nvSpPr>
          <p:spPr bwMode="auto">
            <a:xfrm>
              <a:off x="1670" y="3161"/>
              <a:ext cx="1" cy="230"/>
            </a:xfrm>
            <a:prstGeom prst="rect">
              <a:avLst/>
            </a:prstGeom>
            <a:noFill/>
            <a:ln w="9525">
              <a:noFill/>
              <a:miter lim="800000"/>
              <a:headEnd/>
              <a:tailEnd/>
            </a:ln>
          </p:spPr>
          <p:txBody>
            <a:bodyPr wrap="none" lIns="0" tIns="0" rIns="0" bIns="0">
              <a:spAutoFit/>
            </a:bodyPr>
            <a:lstStyle/>
            <a:p>
              <a:endParaRPr lang="ja-JP" altLang="en-US" sz="2400">
                <a:latin typeface="Times" charset="0"/>
                <a:ea typeface="Osaka" charset="-128"/>
              </a:endParaRPr>
            </a:p>
          </p:txBody>
        </p:sp>
      </p:grpSp>
      <p:sp>
        <p:nvSpPr>
          <p:cNvPr id="168968" name="Text Box 8"/>
          <p:cNvSpPr txBox="1">
            <a:spLocks noChangeArrowheads="1"/>
          </p:cNvSpPr>
          <p:nvPr/>
        </p:nvSpPr>
        <p:spPr bwMode="auto">
          <a:xfrm>
            <a:off x="6300788" y="1196975"/>
            <a:ext cx="3028950" cy="3503613"/>
          </a:xfrm>
          <a:prstGeom prst="rect">
            <a:avLst/>
          </a:prstGeom>
          <a:noFill/>
          <a:ln w="12700">
            <a:noFill/>
            <a:miter lim="800000"/>
            <a:headEnd/>
            <a:tailEnd/>
          </a:ln>
          <a:effectLst/>
        </p:spPr>
        <p:txBody>
          <a:bodyPr wrap="none">
            <a:spAutoFit/>
          </a:bodyPr>
          <a:lstStyle/>
          <a:p>
            <a:r>
              <a:rPr lang="ja-JP" altLang="en-US" sz="3200">
                <a:latin typeface="Arial" charset="0"/>
                <a:ea typeface="HG創英角ｺﾞｼｯｸUB" pitchFamily="49" charset="-128"/>
              </a:rPr>
              <a:t>手を動かし、</a:t>
            </a:r>
          </a:p>
          <a:p>
            <a:r>
              <a:rPr lang="ja-JP" altLang="en-US" sz="3200">
                <a:latin typeface="Arial" charset="0"/>
                <a:ea typeface="HG創英角ｺﾞｼｯｸUB" pitchFamily="49" charset="-128"/>
              </a:rPr>
              <a:t>腕を振り回す。</a:t>
            </a:r>
          </a:p>
          <a:p>
            <a:endParaRPr lang="ja-JP" altLang="en-US" sz="3200">
              <a:latin typeface="Arial" charset="0"/>
              <a:ea typeface="HG創英角ｺﾞｼｯｸUB" pitchFamily="49" charset="-128"/>
            </a:endParaRPr>
          </a:p>
          <a:p>
            <a:r>
              <a:rPr lang="ja-JP" altLang="en-US" sz="3200">
                <a:latin typeface="Arial" charset="0"/>
                <a:ea typeface="HG創英角ｺﾞｼｯｸUB" pitchFamily="49" charset="-128"/>
              </a:rPr>
              <a:t>指を唇に触れ、</a:t>
            </a:r>
          </a:p>
          <a:p>
            <a:r>
              <a:rPr lang="ja-JP" altLang="en-US" sz="3200">
                <a:latin typeface="Arial" charset="0"/>
                <a:ea typeface="HG創英角ｺﾞｼｯｸUB" pitchFamily="49" charset="-128"/>
              </a:rPr>
              <a:t>弱いが吸啜反射</a:t>
            </a:r>
          </a:p>
          <a:p>
            <a:r>
              <a:rPr lang="ja-JP" altLang="en-US" sz="3200">
                <a:latin typeface="Arial" charset="0"/>
                <a:ea typeface="HG創英角ｺﾞｼｯｸUB" pitchFamily="49" charset="-128"/>
              </a:rPr>
              <a:t>も引き起こす。</a:t>
            </a:r>
          </a:p>
          <a:p>
            <a:endParaRPr lang="ja-JP" altLang="en-US" sz="3200">
              <a:latin typeface="Arial" charset="0"/>
              <a:ea typeface="HG創英角ｺﾞｼｯｸUB" pitchFamily="49" charset="-128"/>
            </a:endParaRPr>
          </a:p>
        </p:txBody>
      </p:sp>
      <p:sp>
        <p:nvSpPr>
          <p:cNvPr id="168969" name="Text Box 9"/>
          <p:cNvSpPr txBox="1">
            <a:spLocks noChangeArrowheads="1"/>
          </p:cNvSpPr>
          <p:nvPr/>
        </p:nvSpPr>
        <p:spPr bwMode="auto">
          <a:xfrm>
            <a:off x="6135688" y="6021388"/>
            <a:ext cx="3008312" cy="611187"/>
          </a:xfrm>
          <a:prstGeom prst="rect">
            <a:avLst/>
          </a:prstGeom>
          <a:noFill/>
          <a:ln w="12700">
            <a:noFill/>
            <a:miter lim="800000"/>
            <a:headEnd/>
            <a:tailEnd/>
          </a:ln>
          <a:effectLst/>
        </p:spPr>
        <p:txBody>
          <a:bodyPr>
            <a:spAutoFit/>
          </a:bodyPr>
          <a:lstStyle/>
          <a:p>
            <a:r>
              <a:rPr lang="ja-JP" altLang="en-US" sz="1600">
                <a:latin typeface="Arial" charset="0"/>
                <a:ea typeface="ＭＳ Ｐゴシック" pitchFamily="50" charset="-128"/>
              </a:rPr>
              <a:t>「誕生の神秘」レナルト・ニルソン</a:t>
            </a:r>
          </a:p>
          <a:p>
            <a:r>
              <a:rPr lang="ja-JP" altLang="en-US" sz="1600">
                <a:latin typeface="Arial" charset="0"/>
                <a:ea typeface="ＭＳ Ｐゴシック" pitchFamily="50" charset="-128"/>
              </a:rPr>
              <a:t>　　　　　　　翻訳　坂元正一　</a:t>
            </a:r>
            <a:r>
              <a:rPr lang="ja-JP" altLang="en-US">
                <a:latin typeface="Arial" charset="0"/>
                <a:ea typeface="ＭＳ Ｐゴシック" pitchFamily="50" charset="-128"/>
              </a:rPr>
              <a:t>より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457200" y="549275"/>
            <a:ext cx="8229600" cy="5184775"/>
          </a:xfrm>
        </p:spPr>
        <p:txBody>
          <a:bodyPr/>
          <a:lstStyle/>
          <a:p>
            <a:pPr eaLnBrk="1" hangingPunct="1">
              <a:lnSpc>
                <a:spcPct val="120000"/>
              </a:lnSpc>
              <a:buFontTx/>
              <a:buNone/>
            </a:pPr>
            <a:r>
              <a:rPr lang="ja-JP" altLang="en-US" smtClean="0"/>
              <a:t>　　</a:t>
            </a:r>
            <a:r>
              <a:rPr lang="ja-JP" altLang="en-US" sz="4000" smtClean="0">
                <a:ea typeface="HG創英角ﾎﾟｯﾌﾟ体" pitchFamily="49" charset="-128"/>
              </a:rPr>
              <a:t>胎児は、お母さんの子宮の中で日に日に大きくなっていきます。</a:t>
            </a:r>
          </a:p>
          <a:p>
            <a:pPr eaLnBrk="1" hangingPunct="1">
              <a:lnSpc>
                <a:spcPct val="120000"/>
              </a:lnSpc>
              <a:buFontTx/>
              <a:buNone/>
            </a:pPr>
            <a:r>
              <a:rPr lang="ja-JP" altLang="en-US" sz="4000" smtClean="0">
                <a:ea typeface="HG創英角ﾎﾟｯﾌﾟ体" pitchFamily="49" charset="-128"/>
              </a:rPr>
              <a:t>　でも、皆がこの世に生を受けるわけではありません。</a:t>
            </a:r>
          </a:p>
          <a:p>
            <a:pPr eaLnBrk="1" hangingPunct="1">
              <a:lnSpc>
                <a:spcPct val="120000"/>
              </a:lnSpc>
              <a:buFontTx/>
              <a:buNone/>
            </a:pPr>
            <a:r>
              <a:rPr lang="ja-JP" altLang="en-US" sz="4000" smtClean="0">
                <a:ea typeface="HG創英角ﾎﾟｯﾌﾟ体" pitchFamily="49" charset="-128"/>
              </a:rPr>
              <a:t>　色んな事情で途中で生むことをあきらめることもあります。</a:t>
            </a:r>
          </a:p>
        </p:txBody>
      </p:sp>
      <p:pic>
        <p:nvPicPr>
          <p:cNvPr id="31747"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 calcmode="lin" valueType="num">
                                      <p:cBhvr additive="base">
                                        <p:cTn id="7" dur="3000" fill="hold"/>
                                        <p:tgtEl>
                                          <p:spTgt spid="178179">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78179">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nodeType="afterEffect">
                                  <p:stCondLst>
                                    <p:cond delay="0"/>
                                  </p:stCondLst>
                                  <p:childTnLst>
                                    <p:set>
                                      <p:cBhvr>
                                        <p:cTn id="11" dur="1" fill="hold">
                                          <p:stCondLst>
                                            <p:cond delay="0"/>
                                          </p:stCondLst>
                                        </p:cTn>
                                        <p:tgtEl>
                                          <p:spTgt spid="178179">
                                            <p:txEl>
                                              <p:pRg st="1" end="1"/>
                                            </p:txEl>
                                          </p:spTgt>
                                        </p:tgtEl>
                                        <p:attrNameLst>
                                          <p:attrName>style.visibility</p:attrName>
                                        </p:attrNameLst>
                                      </p:cBhvr>
                                      <p:to>
                                        <p:strVal val="visible"/>
                                      </p:to>
                                    </p:set>
                                    <p:anim calcmode="lin" valueType="num">
                                      <p:cBhvr additive="base">
                                        <p:cTn id="12" dur="3000" fill="hold"/>
                                        <p:tgtEl>
                                          <p:spTgt spid="178179">
                                            <p:txEl>
                                              <p:pRg st="1" end="1"/>
                                            </p:txEl>
                                          </p:spTgt>
                                        </p:tgtEl>
                                        <p:attrNameLst>
                                          <p:attrName>ppt_x</p:attrName>
                                        </p:attrNameLst>
                                      </p:cBhvr>
                                      <p:tavLst>
                                        <p:tav tm="0">
                                          <p:val>
                                            <p:strVal val="1+#ppt_w/2"/>
                                          </p:val>
                                        </p:tav>
                                        <p:tav tm="100000">
                                          <p:val>
                                            <p:strVal val="#ppt_x"/>
                                          </p:val>
                                        </p:tav>
                                      </p:tavLst>
                                    </p:anim>
                                    <p:anim calcmode="lin" valueType="num">
                                      <p:cBhvr additive="base">
                                        <p:cTn id="13" dur="3000" fill="hold"/>
                                        <p:tgtEl>
                                          <p:spTgt spid="178179">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 presetClass="entr" presetSubtype="2" fill="hold" nodeType="afterEffect">
                                  <p:stCondLst>
                                    <p:cond delay="0"/>
                                  </p:stCondLst>
                                  <p:childTnLst>
                                    <p:set>
                                      <p:cBhvr>
                                        <p:cTn id="16" dur="1" fill="hold">
                                          <p:stCondLst>
                                            <p:cond delay="0"/>
                                          </p:stCondLst>
                                        </p:cTn>
                                        <p:tgtEl>
                                          <p:spTgt spid="178179">
                                            <p:txEl>
                                              <p:pRg st="2" end="2"/>
                                            </p:txEl>
                                          </p:spTgt>
                                        </p:tgtEl>
                                        <p:attrNameLst>
                                          <p:attrName>style.visibility</p:attrName>
                                        </p:attrNameLst>
                                      </p:cBhvr>
                                      <p:to>
                                        <p:strVal val="visible"/>
                                      </p:to>
                                    </p:set>
                                    <p:anim calcmode="lin" valueType="num">
                                      <p:cBhvr additive="base">
                                        <p:cTn id="17" dur="3000" fill="hold"/>
                                        <p:tgtEl>
                                          <p:spTgt spid="178179">
                                            <p:txEl>
                                              <p:pRg st="2" end="2"/>
                                            </p:txEl>
                                          </p:spTgt>
                                        </p:tgtEl>
                                        <p:attrNameLst>
                                          <p:attrName>ppt_x</p:attrName>
                                        </p:attrNameLst>
                                      </p:cBhvr>
                                      <p:tavLst>
                                        <p:tav tm="0">
                                          <p:val>
                                            <p:strVal val="1+#ppt_w/2"/>
                                          </p:val>
                                        </p:tav>
                                        <p:tav tm="100000">
                                          <p:val>
                                            <p:strVal val="#ppt_x"/>
                                          </p:val>
                                        </p:tav>
                                      </p:tavLst>
                                    </p:anim>
                                    <p:anim calcmode="lin" valueType="num">
                                      <p:cBhvr additive="base">
                                        <p:cTn id="18" dur="3000" fill="hold"/>
                                        <p:tgtEl>
                                          <p:spTgt spid="1781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endParaRPr lang="ja-JP" altLang="ja-JP" smtClean="0"/>
          </a:p>
        </p:txBody>
      </p:sp>
      <p:sp>
        <p:nvSpPr>
          <p:cNvPr id="69635" name="Rectangle 3"/>
          <p:cNvSpPr>
            <a:spLocks noGrp="1" noChangeArrowheads="1"/>
          </p:cNvSpPr>
          <p:nvPr>
            <p:ph type="body" idx="1"/>
          </p:nvPr>
        </p:nvSpPr>
        <p:spPr>
          <a:xfrm>
            <a:off x="0" y="836613"/>
            <a:ext cx="9144000" cy="4456112"/>
          </a:xfrm>
        </p:spPr>
        <p:txBody>
          <a:bodyPr/>
          <a:lstStyle/>
          <a:p>
            <a:pPr eaLnBrk="1" hangingPunct="1">
              <a:buFontTx/>
              <a:buNone/>
            </a:pPr>
            <a:endParaRPr lang="en-US" altLang="ja-JP" sz="4800" smtClean="0"/>
          </a:p>
          <a:p>
            <a:pPr eaLnBrk="1" hangingPunct="1">
              <a:buFontTx/>
              <a:buNone/>
            </a:pPr>
            <a:r>
              <a:rPr lang="ja-JP" altLang="en-US" sz="4800" smtClean="0">
                <a:ea typeface="HG創英角ﾎﾟｯﾌﾟ体" pitchFamily="49" charset="-128"/>
              </a:rPr>
              <a:t>　</a:t>
            </a:r>
            <a:r>
              <a:rPr lang="ja-JP" altLang="en-US" sz="4800" smtClean="0">
                <a:solidFill>
                  <a:srgbClr val="FF0000"/>
                </a:solidFill>
                <a:ea typeface="HG創英角ﾎﾟｯﾌﾟ体" pitchFamily="49" charset="-128"/>
              </a:rPr>
              <a:t>望まない妊娠</a:t>
            </a:r>
            <a:r>
              <a:rPr lang="ja-JP" altLang="en-US" sz="4800" smtClean="0">
                <a:ea typeface="HG創英角ﾎﾟｯﾌﾟ体" pitchFamily="49" charset="-128"/>
              </a:rPr>
              <a:t>と</a:t>
            </a:r>
            <a:r>
              <a:rPr lang="ja-JP" altLang="en-US" sz="4800" smtClean="0">
                <a:solidFill>
                  <a:srgbClr val="FF0000"/>
                </a:solidFill>
                <a:ea typeface="HG創英角ﾎﾟｯﾌﾟ体" pitchFamily="49" charset="-128"/>
              </a:rPr>
              <a:t>人工妊娠中絶</a:t>
            </a:r>
          </a:p>
          <a:p>
            <a:pPr eaLnBrk="1" hangingPunct="1">
              <a:buFontTx/>
              <a:buNone/>
            </a:pPr>
            <a:r>
              <a:rPr lang="ja-JP" altLang="en-US" sz="4800" smtClean="0">
                <a:ea typeface="HG創英角ﾎﾟｯﾌﾟ体" pitchFamily="49" charset="-128"/>
              </a:rPr>
              <a:t>　について</a:t>
            </a:r>
          </a:p>
          <a:p>
            <a:pPr eaLnBrk="1" hangingPunct="1">
              <a:buFontTx/>
              <a:buNone/>
            </a:pPr>
            <a:endParaRPr lang="en-US" altLang="ja-JP" sz="4800" smtClean="0">
              <a:ea typeface="HG創英角ﾎﾟｯﾌﾟ体" pitchFamily="49" charset="-128"/>
            </a:endParaRPr>
          </a:p>
        </p:txBody>
      </p:sp>
      <p:pic>
        <p:nvPicPr>
          <p:cNvPr id="32772"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fade">
                                      <p:cBhvr>
                                        <p:cTn id="7" dur="2000"/>
                                        <p:tgtEl>
                                          <p:spTgt spid="6963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fade">
                                      <p:cBhvr>
                                        <p:cTn id="10" dur="20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42913" y="103188"/>
            <a:ext cx="8449567" cy="1314450"/>
          </a:xfrm>
        </p:spPr>
        <p:txBody>
          <a:bodyPr/>
          <a:lstStyle/>
          <a:p>
            <a:pPr eaLnBrk="1" hangingPunct="1">
              <a:defRPr/>
            </a:pPr>
            <a:r>
              <a:rPr lang="en-US" altLang="ja-JP" sz="3600" dirty="0" smtClean="0">
                <a:solidFill>
                  <a:srgbClr val="FF0000"/>
                </a:solidFill>
                <a:latin typeface="HGS創英角ﾎﾟｯﾌﾟ体" pitchFamily="50" charset="-128"/>
                <a:ea typeface="HGS創英角ﾎﾟｯﾌﾟ体" pitchFamily="50" charset="-128"/>
              </a:rPr>
              <a:t>2006</a:t>
            </a:r>
            <a:r>
              <a:rPr lang="ja-JP" altLang="en-US" sz="3600" dirty="0" smtClean="0">
                <a:solidFill>
                  <a:srgbClr val="FF0000"/>
                </a:solidFill>
                <a:latin typeface="HGS創英角ﾎﾟｯﾌﾟ体" pitchFamily="50" charset="-128"/>
                <a:ea typeface="HGS創英角ﾎﾟｯﾌﾟ体" pitchFamily="50" charset="-128"/>
              </a:rPr>
              <a:t>年佐賀県は</a:t>
            </a:r>
            <a:r>
              <a:rPr lang="en-US" altLang="ja-JP" sz="3600" dirty="0" smtClean="0">
                <a:solidFill>
                  <a:srgbClr val="FF0000"/>
                </a:solidFill>
                <a:latin typeface="HGS創英角ﾎﾟｯﾌﾟ体" pitchFamily="50" charset="-128"/>
                <a:ea typeface="HGS創英角ﾎﾟｯﾌﾟ体" pitchFamily="50" charset="-128"/>
              </a:rPr>
              <a:t>10</a:t>
            </a:r>
            <a:r>
              <a:rPr lang="ja-JP" altLang="en-US" sz="3600" dirty="0" smtClean="0">
                <a:solidFill>
                  <a:srgbClr val="FF0000"/>
                </a:solidFill>
                <a:latin typeface="HGS創英角ﾎﾟｯﾌﾟ体" pitchFamily="50" charset="-128"/>
                <a:ea typeface="HGS創英角ﾎﾟｯﾌﾟ体" pitchFamily="50" charset="-128"/>
              </a:rPr>
              <a:t>代中絶率が</a:t>
            </a:r>
            <a:br>
              <a:rPr lang="ja-JP" altLang="en-US" sz="3600" dirty="0" smtClean="0">
                <a:solidFill>
                  <a:srgbClr val="FF0000"/>
                </a:solidFill>
                <a:latin typeface="HGS創英角ﾎﾟｯﾌﾟ体" pitchFamily="50" charset="-128"/>
                <a:ea typeface="HGS創英角ﾎﾟｯﾌﾟ体" pitchFamily="50" charset="-128"/>
              </a:rPr>
            </a:br>
            <a:r>
              <a:rPr lang="ja-JP" altLang="en-US" sz="3600" dirty="0" smtClean="0">
                <a:solidFill>
                  <a:srgbClr val="FF0000"/>
                </a:solidFill>
                <a:latin typeface="HGS創英角ﾎﾟｯﾌﾟ体" pitchFamily="50" charset="-128"/>
                <a:ea typeface="HGS創英角ﾎﾟｯﾌﾟ体" pitchFamily="50" charset="-128"/>
              </a:rPr>
              <a:t>全国ワースト１になってしまいました。</a:t>
            </a:r>
          </a:p>
        </p:txBody>
      </p:sp>
      <p:sp>
        <p:nvSpPr>
          <p:cNvPr id="33795" name="Rectangle 3"/>
          <p:cNvSpPr>
            <a:spLocks noGrp="1" noChangeArrowheads="1"/>
          </p:cNvSpPr>
          <p:nvPr>
            <p:ph type="body" idx="1"/>
          </p:nvPr>
        </p:nvSpPr>
        <p:spPr/>
        <p:txBody>
          <a:bodyPr/>
          <a:lstStyle/>
          <a:p>
            <a:pPr eaLnBrk="1" hangingPunct="1"/>
            <a:endParaRPr lang="ja-JP" altLang="ja-JP" smtClean="0"/>
          </a:p>
        </p:txBody>
      </p:sp>
      <p:pic>
        <p:nvPicPr>
          <p:cNvPr id="33796" name="Picture 4" descr="Pim0032"/>
          <p:cNvPicPr>
            <a:picLocks noChangeAspect="1" noChangeArrowheads="1"/>
          </p:cNvPicPr>
          <p:nvPr/>
        </p:nvPicPr>
        <p:blipFill>
          <a:blip r:embed="rId3" cstate="print"/>
          <a:srcRect/>
          <a:stretch>
            <a:fillRect/>
          </a:stretch>
        </p:blipFill>
        <p:spPr bwMode="auto">
          <a:xfrm>
            <a:off x="0" y="1412875"/>
            <a:ext cx="9144000" cy="4799013"/>
          </a:xfrm>
          <a:prstGeom prst="rect">
            <a:avLst/>
          </a:prstGeom>
          <a:noFill/>
          <a:ln w="9525">
            <a:noFill/>
            <a:miter lim="800000"/>
            <a:headEnd/>
            <a:tailEnd/>
          </a:ln>
        </p:spPr>
      </p:pic>
      <p:sp>
        <p:nvSpPr>
          <p:cNvPr id="70661" name="Text Box 5"/>
          <p:cNvSpPr txBox="1">
            <a:spLocks noChangeArrowheads="1"/>
          </p:cNvSpPr>
          <p:nvPr/>
        </p:nvSpPr>
        <p:spPr bwMode="auto">
          <a:xfrm>
            <a:off x="107505" y="4581525"/>
            <a:ext cx="7633146" cy="1066800"/>
          </a:xfrm>
          <a:prstGeom prst="rect">
            <a:avLst/>
          </a:prstGeom>
          <a:solidFill>
            <a:srgbClr val="FF0000"/>
          </a:solidFill>
          <a:ln w="9525">
            <a:noFill/>
            <a:miter lim="800000"/>
            <a:headEnd/>
            <a:tailEnd/>
          </a:ln>
        </p:spPr>
        <p:txBody>
          <a:bodyPr wrap="square">
            <a:spAutoFit/>
          </a:bodyPr>
          <a:lstStyle/>
          <a:p>
            <a:pPr fontAlgn="base">
              <a:spcBef>
                <a:spcPct val="0"/>
              </a:spcBef>
              <a:spcAft>
                <a:spcPct val="0"/>
              </a:spcAft>
            </a:pPr>
            <a:r>
              <a:rPr lang="ja-JP" altLang="en-US" sz="3200" dirty="0">
                <a:solidFill>
                  <a:srgbClr val="FFFFFF"/>
                </a:solidFill>
                <a:ea typeface="HG創英角ﾎﾟｯﾌﾟ体" pitchFamily="49" charset="-128"/>
              </a:rPr>
              <a:t>中高生が妊娠した場合、</a:t>
            </a:r>
          </a:p>
          <a:p>
            <a:pPr fontAlgn="base">
              <a:spcBef>
                <a:spcPct val="0"/>
              </a:spcBef>
              <a:spcAft>
                <a:spcPct val="0"/>
              </a:spcAft>
            </a:pPr>
            <a:r>
              <a:rPr lang="ja-JP" altLang="en-US" sz="3200" dirty="0">
                <a:solidFill>
                  <a:srgbClr val="FFFFFF"/>
                </a:solidFill>
                <a:ea typeface="HG創英角ﾎﾟｯﾌﾟ体" pitchFamily="49" charset="-128"/>
              </a:rPr>
              <a:t>中絶に終わることが多いのが現実です。</a:t>
            </a:r>
          </a:p>
        </p:txBody>
      </p:sp>
      <p:sp>
        <p:nvSpPr>
          <p:cNvPr id="2" name="テキスト ボックス 1"/>
          <p:cNvSpPr txBox="1"/>
          <p:nvPr/>
        </p:nvSpPr>
        <p:spPr>
          <a:xfrm>
            <a:off x="7020272" y="6309003"/>
            <a:ext cx="1872208" cy="369332"/>
          </a:xfrm>
          <a:prstGeom prst="rect">
            <a:avLst/>
          </a:prstGeom>
          <a:noFill/>
        </p:spPr>
        <p:txBody>
          <a:bodyPr wrap="square" rtlCol="0">
            <a:spAutoFit/>
          </a:bodyPr>
          <a:lstStyle/>
          <a:p>
            <a:r>
              <a:rPr kumimoji="1" lang="ja-JP" altLang="en-US" b="1" dirty="0" smtClean="0"/>
              <a:t>佐賀新聞社提供</a:t>
            </a:r>
            <a:endParaRPr kumimoji="1" lang="ja-JP" altLang="en-US" b="1" dirty="0"/>
          </a:p>
        </p:txBody>
      </p:sp>
    </p:spTree>
    <p:extLst>
      <p:ext uri="{BB962C8B-B14F-4D97-AF65-F5344CB8AC3E}">
        <p14:creationId xmlns:p14="http://schemas.microsoft.com/office/powerpoint/2010/main" val="260057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3000" fill="hold"/>
                                        <p:tgtEl>
                                          <p:spTgt spid="70658"/>
                                        </p:tgtEl>
                                        <p:attrNameLst>
                                          <p:attrName>ppt_x</p:attrName>
                                        </p:attrNameLst>
                                      </p:cBhvr>
                                      <p:tavLst>
                                        <p:tav tm="0">
                                          <p:val>
                                            <p:strVal val="1+#ppt_w/2"/>
                                          </p:val>
                                        </p:tav>
                                        <p:tav tm="100000">
                                          <p:val>
                                            <p:strVal val="#ppt_x"/>
                                          </p:val>
                                        </p:tav>
                                      </p:tavLst>
                                    </p:anim>
                                    <p:anim calcmode="lin" valueType="num">
                                      <p:cBhvr additive="base">
                                        <p:cTn id="8" dur="3000" fill="hold"/>
                                        <p:tgtEl>
                                          <p:spTgt spid="70658"/>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70661"/>
                                        </p:tgtEl>
                                        <p:attrNameLst>
                                          <p:attrName>style.visibility</p:attrName>
                                        </p:attrNameLst>
                                      </p:cBhvr>
                                      <p:to>
                                        <p:strVal val="visible"/>
                                      </p:to>
                                    </p:set>
                                    <p:anim calcmode="lin" valueType="num">
                                      <p:cBhvr additive="base">
                                        <p:cTn id="12" dur="3000" fill="hold"/>
                                        <p:tgtEl>
                                          <p:spTgt spid="70661"/>
                                        </p:tgtEl>
                                        <p:attrNameLst>
                                          <p:attrName>ppt_x</p:attrName>
                                        </p:attrNameLst>
                                      </p:cBhvr>
                                      <p:tavLst>
                                        <p:tav tm="0">
                                          <p:val>
                                            <p:strVal val="1+#ppt_w/2"/>
                                          </p:val>
                                        </p:tav>
                                        <p:tav tm="100000">
                                          <p:val>
                                            <p:strVal val="#ppt_x"/>
                                          </p:val>
                                        </p:tav>
                                      </p:tavLst>
                                    </p:anim>
                                    <p:anim calcmode="lin" valueType="num">
                                      <p:cBhvr additive="base">
                                        <p:cTn id="13" dur="3000" fill="hold"/>
                                        <p:tgtEl>
                                          <p:spTgt spid="706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6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179388" y="549275"/>
            <a:ext cx="8424862" cy="1800225"/>
          </a:xfrm>
          <a:solidFill>
            <a:srgbClr val="0000FF"/>
          </a:solidFill>
        </p:spPr>
        <p:txBody>
          <a:bodyPr/>
          <a:lstStyle/>
          <a:p>
            <a:pPr eaLnBrk="1" hangingPunct="1">
              <a:defRPr/>
            </a:pPr>
            <a:r>
              <a:rPr lang="ja-JP" altLang="en-US" sz="4000" smtClean="0">
                <a:solidFill>
                  <a:schemeClr val="bg1"/>
                </a:solidFill>
                <a:effectLst>
                  <a:outerShdw blurRad="38100" dist="38100" dir="2700000" algn="tl">
                    <a:srgbClr val="000000"/>
                  </a:outerShdw>
                </a:effectLst>
              </a:rPr>
              <a:t>避妊法については高校生になってから詳しく習いますが、ここに各種避妊法の比較があります。</a:t>
            </a:r>
          </a:p>
        </p:txBody>
      </p:sp>
      <p:pic>
        <p:nvPicPr>
          <p:cNvPr id="194564" name="Picture 4"/>
          <p:cNvPicPr>
            <a:picLocks noGrp="1" noChangeAspect="1" noChangeArrowheads="1"/>
          </p:cNvPicPr>
          <p:nvPr>
            <p:ph type="body" idx="1"/>
          </p:nvPr>
        </p:nvPicPr>
        <p:blipFill>
          <a:blip r:embed="rId3" cstate="print"/>
          <a:srcRect/>
          <a:stretch>
            <a:fillRect/>
          </a:stretch>
        </p:blipFill>
        <p:spPr>
          <a:xfrm>
            <a:off x="1835150" y="260350"/>
            <a:ext cx="5545138" cy="6597650"/>
          </a:xfrm>
          <a:noFill/>
        </p:spPr>
      </p:pic>
      <p:sp>
        <p:nvSpPr>
          <p:cNvPr id="194565" name="Text Box 5"/>
          <p:cNvSpPr txBox="1">
            <a:spLocks noChangeArrowheads="1"/>
          </p:cNvSpPr>
          <p:nvPr/>
        </p:nvSpPr>
        <p:spPr bwMode="auto">
          <a:xfrm>
            <a:off x="1331913" y="2133600"/>
            <a:ext cx="6211887" cy="1739900"/>
          </a:xfrm>
          <a:prstGeom prst="rect">
            <a:avLst/>
          </a:prstGeom>
          <a:solidFill>
            <a:srgbClr val="FF0000"/>
          </a:solidFill>
          <a:ln w="9525">
            <a:noFill/>
            <a:miter lim="800000"/>
            <a:headEnd/>
            <a:tailEnd/>
          </a:ln>
        </p:spPr>
        <p:txBody>
          <a:bodyPr>
            <a:spAutoFit/>
          </a:bodyPr>
          <a:lstStyle/>
          <a:p>
            <a:r>
              <a:rPr lang="ja-JP" altLang="en-US" sz="3600">
                <a:solidFill>
                  <a:schemeClr val="bg1"/>
                </a:solidFill>
              </a:rPr>
              <a:t>大切な事はどんな方法でも</a:t>
            </a:r>
          </a:p>
          <a:p>
            <a:r>
              <a:rPr lang="ja-JP" altLang="en-US" sz="3600">
                <a:solidFill>
                  <a:schemeClr val="bg1"/>
                </a:solidFill>
              </a:rPr>
              <a:t>妊娠の確率が０ではない！</a:t>
            </a:r>
          </a:p>
          <a:p>
            <a:r>
              <a:rPr lang="ja-JP" altLang="en-US" sz="3600">
                <a:solidFill>
                  <a:schemeClr val="bg1"/>
                </a:solidFill>
              </a:rPr>
              <a:t>とういことです。</a:t>
            </a:r>
          </a:p>
        </p:txBody>
      </p:sp>
      <p:sp>
        <p:nvSpPr>
          <p:cNvPr id="194566" name="Text Box 6"/>
          <p:cNvSpPr txBox="1">
            <a:spLocks noChangeArrowheads="1"/>
          </p:cNvSpPr>
          <p:nvPr/>
        </p:nvSpPr>
        <p:spPr bwMode="auto">
          <a:xfrm>
            <a:off x="1835150" y="1484313"/>
            <a:ext cx="360363" cy="366712"/>
          </a:xfrm>
          <a:prstGeom prst="rect">
            <a:avLst/>
          </a:prstGeom>
          <a:noFill/>
          <a:ln w="9525">
            <a:noFill/>
            <a:miter lim="800000"/>
            <a:headEnd/>
            <a:tailEnd/>
          </a:ln>
        </p:spPr>
        <p:txBody>
          <a:bodyPr>
            <a:spAutoFit/>
          </a:bodyPr>
          <a:lstStyle/>
          <a:p>
            <a:pPr>
              <a:spcBef>
                <a:spcPct val="50000"/>
              </a:spcBef>
            </a:pPr>
            <a:r>
              <a:rPr lang="en-US" altLang="ja-JP">
                <a:solidFill>
                  <a:srgbClr val="FF0000"/>
                </a:solidFill>
              </a:rPr>
              <a:t>★</a:t>
            </a:r>
          </a:p>
        </p:txBody>
      </p:sp>
      <p:sp>
        <p:nvSpPr>
          <p:cNvPr id="194567" name="Text Box 7"/>
          <p:cNvSpPr txBox="1">
            <a:spLocks noChangeArrowheads="1"/>
          </p:cNvSpPr>
          <p:nvPr/>
        </p:nvSpPr>
        <p:spPr bwMode="auto">
          <a:xfrm>
            <a:off x="1619250" y="3933825"/>
            <a:ext cx="865188" cy="366713"/>
          </a:xfrm>
          <a:prstGeom prst="rect">
            <a:avLst/>
          </a:prstGeom>
          <a:noFill/>
          <a:ln w="9525">
            <a:noFill/>
            <a:miter lim="800000"/>
            <a:headEnd/>
            <a:tailEnd/>
          </a:ln>
        </p:spPr>
        <p:txBody>
          <a:bodyPr>
            <a:spAutoFit/>
          </a:bodyPr>
          <a:lstStyle/>
          <a:p>
            <a:pPr>
              <a:spcBef>
                <a:spcPct val="50000"/>
              </a:spcBef>
            </a:pPr>
            <a:r>
              <a:rPr lang="en-US" altLang="ja-JP">
                <a:solidFill>
                  <a:srgbClr val="FF0000"/>
                </a:solidFill>
              </a:rPr>
              <a:t>★★</a:t>
            </a:r>
          </a:p>
        </p:txBody>
      </p:sp>
      <p:sp>
        <p:nvSpPr>
          <p:cNvPr id="194568" name="Text Box 8"/>
          <p:cNvSpPr txBox="1">
            <a:spLocks noChangeArrowheads="1"/>
          </p:cNvSpPr>
          <p:nvPr/>
        </p:nvSpPr>
        <p:spPr bwMode="auto">
          <a:xfrm>
            <a:off x="1403350" y="4941888"/>
            <a:ext cx="1296988" cy="366712"/>
          </a:xfrm>
          <a:prstGeom prst="rect">
            <a:avLst/>
          </a:prstGeom>
          <a:noFill/>
          <a:ln w="9525">
            <a:noFill/>
            <a:miter lim="800000"/>
            <a:headEnd/>
            <a:tailEnd/>
          </a:ln>
        </p:spPr>
        <p:txBody>
          <a:bodyPr>
            <a:spAutoFit/>
          </a:bodyPr>
          <a:lstStyle/>
          <a:p>
            <a:r>
              <a:rPr lang="en-US" altLang="ja-JP">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64"/>
                                        </p:tgtEl>
                                        <p:attrNameLst>
                                          <p:attrName>style.visibility</p:attrName>
                                        </p:attrNameLst>
                                      </p:cBhvr>
                                      <p:to>
                                        <p:strVal val="visible"/>
                                      </p:to>
                                    </p:set>
                                    <p:anim calcmode="lin" valueType="num">
                                      <p:cBhvr additive="base">
                                        <p:cTn id="7" dur="500" fill="hold"/>
                                        <p:tgtEl>
                                          <p:spTgt spid="194564"/>
                                        </p:tgtEl>
                                        <p:attrNameLst>
                                          <p:attrName>ppt_x</p:attrName>
                                        </p:attrNameLst>
                                      </p:cBhvr>
                                      <p:tavLst>
                                        <p:tav tm="0">
                                          <p:val>
                                            <p:strVal val="#ppt_x"/>
                                          </p:val>
                                        </p:tav>
                                        <p:tav tm="100000">
                                          <p:val>
                                            <p:strVal val="#ppt_x"/>
                                          </p:val>
                                        </p:tav>
                                      </p:tavLst>
                                    </p:anim>
                                    <p:anim calcmode="lin" valueType="num">
                                      <p:cBhvr additive="base">
                                        <p:cTn id="8" dur="500" fill="hold"/>
                                        <p:tgtEl>
                                          <p:spTgt spid="1945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4566"/>
                                        </p:tgtEl>
                                        <p:attrNameLst>
                                          <p:attrName>style.visibility</p:attrName>
                                        </p:attrNameLst>
                                      </p:cBhvr>
                                      <p:to>
                                        <p:strVal val="visible"/>
                                      </p:to>
                                    </p:set>
                                    <p:anim calcmode="lin" valueType="num">
                                      <p:cBhvr additive="base">
                                        <p:cTn id="11" dur="500" fill="hold"/>
                                        <p:tgtEl>
                                          <p:spTgt spid="194566"/>
                                        </p:tgtEl>
                                        <p:attrNameLst>
                                          <p:attrName>ppt_x</p:attrName>
                                        </p:attrNameLst>
                                      </p:cBhvr>
                                      <p:tavLst>
                                        <p:tav tm="0">
                                          <p:val>
                                            <p:strVal val="#ppt_x"/>
                                          </p:val>
                                        </p:tav>
                                        <p:tav tm="100000">
                                          <p:val>
                                            <p:strVal val="#ppt_x"/>
                                          </p:val>
                                        </p:tav>
                                      </p:tavLst>
                                    </p:anim>
                                    <p:anim calcmode="lin" valueType="num">
                                      <p:cBhvr additive="base">
                                        <p:cTn id="12" dur="500" fill="hold"/>
                                        <p:tgtEl>
                                          <p:spTgt spid="19456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4567"/>
                                        </p:tgtEl>
                                        <p:attrNameLst>
                                          <p:attrName>style.visibility</p:attrName>
                                        </p:attrNameLst>
                                      </p:cBhvr>
                                      <p:to>
                                        <p:strVal val="visible"/>
                                      </p:to>
                                    </p:set>
                                    <p:anim calcmode="lin" valueType="num">
                                      <p:cBhvr additive="base">
                                        <p:cTn id="15" dur="500" fill="hold"/>
                                        <p:tgtEl>
                                          <p:spTgt spid="194567"/>
                                        </p:tgtEl>
                                        <p:attrNameLst>
                                          <p:attrName>ppt_x</p:attrName>
                                        </p:attrNameLst>
                                      </p:cBhvr>
                                      <p:tavLst>
                                        <p:tav tm="0">
                                          <p:val>
                                            <p:strVal val="#ppt_x"/>
                                          </p:val>
                                        </p:tav>
                                        <p:tav tm="100000">
                                          <p:val>
                                            <p:strVal val="#ppt_x"/>
                                          </p:val>
                                        </p:tav>
                                      </p:tavLst>
                                    </p:anim>
                                    <p:anim calcmode="lin" valueType="num">
                                      <p:cBhvr additive="base">
                                        <p:cTn id="16" dur="500" fill="hold"/>
                                        <p:tgtEl>
                                          <p:spTgt spid="19456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4568"/>
                                        </p:tgtEl>
                                        <p:attrNameLst>
                                          <p:attrName>style.visibility</p:attrName>
                                        </p:attrNameLst>
                                      </p:cBhvr>
                                      <p:to>
                                        <p:strVal val="visible"/>
                                      </p:to>
                                    </p:set>
                                    <p:anim calcmode="lin" valueType="num">
                                      <p:cBhvr additive="base">
                                        <p:cTn id="19" dur="500" fill="hold"/>
                                        <p:tgtEl>
                                          <p:spTgt spid="194568"/>
                                        </p:tgtEl>
                                        <p:attrNameLst>
                                          <p:attrName>ppt_x</p:attrName>
                                        </p:attrNameLst>
                                      </p:cBhvr>
                                      <p:tavLst>
                                        <p:tav tm="0">
                                          <p:val>
                                            <p:strVal val="#ppt_x"/>
                                          </p:val>
                                        </p:tav>
                                        <p:tav tm="100000">
                                          <p:val>
                                            <p:strVal val="#ppt_x"/>
                                          </p:val>
                                        </p:tav>
                                      </p:tavLst>
                                    </p:anim>
                                    <p:anim calcmode="lin" valueType="num">
                                      <p:cBhvr additive="base">
                                        <p:cTn id="20" dur="500" fill="hold"/>
                                        <p:tgtEl>
                                          <p:spTgt spid="19456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94565"/>
                                        </p:tgtEl>
                                        <p:attrNameLst>
                                          <p:attrName>style.visibility</p:attrName>
                                        </p:attrNameLst>
                                      </p:cBhvr>
                                      <p:to>
                                        <p:strVal val="visible"/>
                                      </p:to>
                                    </p:set>
                                    <p:anim calcmode="lin" valueType="num">
                                      <p:cBhvr>
                                        <p:cTn id="25" dur="2000" fill="hold"/>
                                        <p:tgtEl>
                                          <p:spTgt spid="194565"/>
                                        </p:tgtEl>
                                        <p:attrNameLst>
                                          <p:attrName>ppt_w</p:attrName>
                                        </p:attrNameLst>
                                      </p:cBhvr>
                                      <p:tavLst>
                                        <p:tav tm="0">
                                          <p:val>
                                            <p:fltVal val="0"/>
                                          </p:val>
                                        </p:tav>
                                        <p:tav tm="100000">
                                          <p:val>
                                            <p:strVal val="#ppt_w"/>
                                          </p:val>
                                        </p:tav>
                                      </p:tavLst>
                                    </p:anim>
                                    <p:anim calcmode="lin" valueType="num">
                                      <p:cBhvr>
                                        <p:cTn id="26" dur="2000" fill="hold"/>
                                        <p:tgtEl>
                                          <p:spTgt spid="194565"/>
                                        </p:tgtEl>
                                        <p:attrNameLst>
                                          <p:attrName>ppt_h</p:attrName>
                                        </p:attrNameLst>
                                      </p:cBhvr>
                                      <p:tavLst>
                                        <p:tav tm="0">
                                          <p:val>
                                            <p:fltVal val="0"/>
                                          </p:val>
                                        </p:tav>
                                        <p:tav tm="100000">
                                          <p:val>
                                            <p:strVal val="#ppt_h"/>
                                          </p:val>
                                        </p:tav>
                                      </p:tavLst>
                                    </p:anim>
                                    <p:animEffect transition="in" filter="fade">
                                      <p:cBhvr>
                                        <p:cTn id="27" dur="2000"/>
                                        <p:tgtEl>
                                          <p:spTgt spid="194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5" grpId="0" animBg="1"/>
      <p:bldP spid="194566" grpId="0"/>
      <p:bldP spid="194567" grpId="0"/>
      <p:bldP spid="19456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body" idx="4294967295"/>
          </p:nvPr>
        </p:nvSpPr>
        <p:spPr>
          <a:xfrm>
            <a:off x="611560" y="1053331"/>
            <a:ext cx="8424936" cy="5400005"/>
          </a:xfrm>
        </p:spPr>
        <p:txBody>
          <a:bodyPr>
            <a:normAutofit lnSpcReduction="10000"/>
          </a:bodyPr>
          <a:lstStyle/>
          <a:p>
            <a:pPr eaLnBrk="1" hangingPunct="1">
              <a:buFontTx/>
              <a:buNone/>
            </a:pPr>
            <a:r>
              <a:rPr lang="ja-JP" altLang="en-US"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女子の皆さん、</a:t>
            </a:r>
            <a:endParaRPr lang="en-US" altLang="ja-JP"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もし今、妊娠したら</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赤ちゃんを産んで育てられますか？</a:t>
            </a:r>
          </a:p>
          <a:p>
            <a:pPr eaLnBrk="1" hangingPunct="1">
              <a:buFontTx/>
              <a:buNone/>
            </a:pPr>
            <a:r>
              <a:rPr lang="ja-JP" altLang="en-US"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en-US" altLang="ja-JP"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solidFill>
                  <a:srgbClr val="122EFA"/>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男子の皆さん、</a:t>
            </a:r>
            <a:endParaRPr lang="en-US" altLang="ja-JP" sz="4000" dirty="0">
              <a:solidFill>
                <a:srgbClr val="122EFA"/>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もし今、彼女を妊娠させたら</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産んでもらって一緒に</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育てていけますか？</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10242" name="Picture 2" descr="D:\My Pictures\⑤イラスト素材（医療）23個\人物\33-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1" y="4181752"/>
            <a:ext cx="2628255" cy="236116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D:\My Pictures\⑤イラスト素材（医療）23個\施設\クリニック（小）.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95262" y="260648"/>
            <a:ext cx="1604929" cy="1233789"/>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My Pictures\⑤イラスト素材（医療）23個\家族\子供.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877542"/>
            <a:ext cx="2744218" cy="132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84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2819">
                                            <p:txEl>
                                              <p:pRg st="0" end="0"/>
                                            </p:txEl>
                                          </p:spTgt>
                                        </p:tgtEl>
                                        <p:attrNameLst>
                                          <p:attrName>style.visibility</p:attrName>
                                        </p:attrNameLst>
                                      </p:cBhvr>
                                      <p:to>
                                        <p:strVal val="visible"/>
                                      </p:to>
                                    </p:set>
                                    <p:animEffect transition="in" filter="fade">
                                      <p:cBhvr>
                                        <p:cTn id="7" dur="2000"/>
                                        <p:tgtEl>
                                          <p:spTgt spid="162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2819">
                                            <p:txEl>
                                              <p:pRg st="1" end="1"/>
                                            </p:txEl>
                                          </p:spTgt>
                                        </p:tgtEl>
                                        <p:attrNameLst>
                                          <p:attrName>style.visibility</p:attrName>
                                        </p:attrNameLst>
                                      </p:cBhvr>
                                      <p:to>
                                        <p:strVal val="visible"/>
                                      </p:to>
                                    </p:set>
                                    <p:animEffect transition="in" filter="fade">
                                      <p:cBhvr>
                                        <p:cTn id="10" dur="2000"/>
                                        <p:tgtEl>
                                          <p:spTgt spid="16281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2819">
                                            <p:txEl>
                                              <p:pRg st="2" end="2"/>
                                            </p:txEl>
                                          </p:spTgt>
                                        </p:tgtEl>
                                        <p:attrNameLst>
                                          <p:attrName>style.visibility</p:attrName>
                                        </p:attrNameLst>
                                      </p:cBhvr>
                                      <p:to>
                                        <p:strVal val="visible"/>
                                      </p:to>
                                    </p:set>
                                    <p:animEffect transition="in" filter="fade">
                                      <p:cBhvr>
                                        <p:cTn id="13" dur="2000"/>
                                        <p:tgtEl>
                                          <p:spTgt spid="16281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2819">
                                            <p:txEl>
                                              <p:pRg st="3" end="3"/>
                                            </p:txEl>
                                          </p:spTgt>
                                        </p:tgtEl>
                                        <p:attrNameLst>
                                          <p:attrName>style.visibility</p:attrName>
                                        </p:attrNameLst>
                                      </p:cBhvr>
                                      <p:to>
                                        <p:strVal val="visible"/>
                                      </p:to>
                                    </p:set>
                                    <p:animEffect transition="in" filter="fade">
                                      <p:cBhvr>
                                        <p:cTn id="16" dur="2000"/>
                                        <p:tgtEl>
                                          <p:spTgt spid="162819">
                                            <p:txEl>
                                              <p:pRg st="3" end="3"/>
                                            </p:txEl>
                                          </p:spTgt>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62819">
                                            <p:txEl>
                                              <p:pRg st="4" end="4"/>
                                            </p:txEl>
                                          </p:spTgt>
                                        </p:tgtEl>
                                        <p:attrNameLst>
                                          <p:attrName>style.visibility</p:attrName>
                                        </p:attrNameLst>
                                      </p:cBhvr>
                                      <p:to>
                                        <p:strVal val="visible"/>
                                      </p:to>
                                    </p:set>
                                    <p:animEffect transition="in" filter="fade">
                                      <p:cBhvr>
                                        <p:cTn id="20" dur="2000"/>
                                        <p:tgtEl>
                                          <p:spTgt spid="162819">
                                            <p:txEl>
                                              <p:pRg st="4" end="4"/>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62819">
                                            <p:txEl>
                                              <p:pRg st="5" end="5"/>
                                            </p:txEl>
                                          </p:spTgt>
                                        </p:tgtEl>
                                        <p:attrNameLst>
                                          <p:attrName>style.visibility</p:attrName>
                                        </p:attrNameLst>
                                      </p:cBhvr>
                                      <p:to>
                                        <p:strVal val="visible"/>
                                      </p:to>
                                    </p:set>
                                    <p:animEffect transition="in" filter="fade">
                                      <p:cBhvr>
                                        <p:cTn id="24" dur="2000"/>
                                        <p:tgtEl>
                                          <p:spTgt spid="162819">
                                            <p:txEl>
                                              <p:pRg st="5" end="5"/>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62819">
                                            <p:txEl>
                                              <p:pRg st="6" end="6"/>
                                            </p:txEl>
                                          </p:spTgt>
                                        </p:tgtEl>
                                        <p:attrNameLst>
                                          <p:attrName>style.visibility</p:attrName>
                                        </p:attrNameLst>
                                      </p:cBhvr>
                                      <p:to>
                                        <p:strVal val="visible"/>
                                      </p:to>
                                    </p:set>
                                    <p:animEffect transition="in" filter="fade">
                                      <p:cBhvr>
                                        <p:cTn id="28" dur="2000"/>
                                        <p:tgtEl>
                                          <p:spTgt spid="162819">
                                            <p:txEl>
                                              <p:pRg st="6" end="6"/>
                                            </p:txEl>
                                          </p:spTgt>
                                        </p:tgtEl>
                                      </p:cBhvr>
                                    </p:animEffect>
                                  </p:childTnLst>
                                </p:cTn>
                              </p:par>
                            </p:childTnLst>
                          </p:cTn>
                        </p:par>
                        <p:par>
                          <p:cTn id="29" fill="hold">
                            <p:stCondLst>
                              <p:cond delay="8000"/>
                            </p:stCondLst>
                            <p:childTnLst>
                              <p:par>
                                <p:cTn id="30" presetID="10" presetClass="entr" presetSubtype="0" fill="hold" nodeType="afterEffect">
                                  <p:stCondLst>
                                    <p:cond delay="0"/>
                                  </p:stCondLst>
                                  <p:childTnLst>
                                    <p:set>
                                      <p:cBhvr>
                                        <p:cTn id="31" dur="1" fill="hold">
                                          <p:stCondLst>
                                            <p:cond delay="0"/>
                                          </p:stCondLst>
                                        </p:cTn>
                                        <p:tgtEl>
                                          <p:spTgt spid="162819">
                                            <p:txEl>
                                              <p:pRg st="7" end="7"/>
                                            </p:txEl>
                                          </p:spTgt>
                                        </p:tgtEl>
                                        <p:attrNameLst>
                                          <p:attrName>style.visibility</p:attrName>
                                        </p:attrNameLst>
                                      </p:cBhvr>
                                      <p:to>
                                        <p:strVal val="visible"/>
                                      </p:to>
                                    </p:set>
                                    <p:animEffect transition="in" filter="fade">
                                      <p:cBhvr>
                                        <p:cTn id="32" dur="2000"/>
                                        <p:tgtEl>
                                          <p:spTgt spid="162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685800" y="476672"/>
            <a:ext cx="7772400" cy="1872208"/>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中絶という経験が</a:t>
            </a:r>
            <a:endParaRPr lang="en-US" altLang="ja-JP"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女の子に与える影響</a:t>
            </a:r>
          </a:p>
        </p:txBody>
      </p:sp>
      <p:grpSp>
        <p:nvGrpSpPr>
          <p:cNvPr id="3" name="グループ化 2"/>
          <p:cNvGrpSpPr/>
          <p:nvPr/>
        </p:nvGrpSpPr>
        <p:grpSpPr>
          <a:xfrm>
            <a:off x="654310" y="1893491"/>
            <a:ext cx="7956372" cy="4654128"/>
            <a:chOff x="654310" y="1893491"/>
            <a:chExt cx="7956372" cy="4654128"/>
          </a:xfrm>
        </p:grpSpPr>
        <p:sp>
          <p:nvSpPr>
            <p:cNvPr id="7" name="Rectangle 4"/>
            <p:cNvSpPr txBox="1">
              <a:spLocks noChangeArrowheads="1"/>
            </p:cNvSpPr>
            <p:nvPr/>
          </p:nvSpPr>
          <p:spPr>
            <a:xfrm rot="955594">
              <a:off x="2266925" y="1893491"/>
              <a:ext cx="1656184" cy="180020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9600" dirty="0">
                  <a:solidFill>
                    <a:srgbClr val="006699"/>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心</a:t>
              </a:r>
            </a:p>
          </p:txBody>
        </p:sp>
        <p:pic>
          <p:nvPicPr>
            <p:cNvPr id="11266" name="Picture 2" descr="D:\My Pictures\⑤イラスト素材（医療）23個\疾患\吐き気.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348880"/>
              <a:ext cx="1779424" cy="4136917"/>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D:\My Pictures\⑤イラスト素材（医療）23個\疾患\頭痛.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10" y="3068960"/>
              <a:ext cx="4348324" cy="347865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p:cNvSpPr txBox="1">
              <a:spLocks noChangeArrowheads="1"/>
            </p:cNvSpPr>
            <p:nvPr/>
          </p:nvSpPr>
          <p:spPr>
            <a:xfrm rot="20180086">
              <a:off x="5193062" y="4630413"/>
              <a:ext cx="3417620" cy="144016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8000" dirty="0">
                  <a:solidFill>
                    <a:srgbClr val="006699"/>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からだ</a:t>
              </a:r>
            </a:p>
          </p:txBody>
        </p:sp>
      </p:grpSp>
    </p:spTree>
    <p:extLst>
      <p:ext uri="{BB962C8B-B14F-4D97-AF65-F5344CB8AC3E}">
        <p14:creationId xmlns:p14="http://schemas.microsoft.com/office/powerpoint/2010/main" val="4276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395288" y="-315913"/>
            <a:ext cx="8243887" cy="1314451"/>
          </a:xfrm>
        </p:spPr>
        <p:txBody>
          <a:bodyPr/>
          <a:lstStyle/>
          <a:p>
            <a:pPr eaLnBrk="1" hangingPunct="1">
              <a:defRPr/>
            </a:pPr>
            <a:r>
              <a:rPr lang="ja-JP" altLang="en-US" smtClean="0">
                <a:solidFill>
                  <a:srgbClr val="FF0000"/>
                </a:solidFill>
                <a:ea typeface="HG創英角ﾎﾟｯﾌﾟ体" pitchFamily="49" charset="-128"/>
              </a:rPr>
              <a:t>ある女の子からのメッセージ</a:t>
            </a:r>
          </a:p>
        </p:txBody>
      </p:sp>
      <p:sp>
        <p:nvSpPr>
          <p:cNvPr id="187395" name="Rectangle 3"/>
          <p:cNvSpPr>
            <a:spLocks noGrp="1" noChangeArrowheads="1"/>
          </p:cNvSpPr>
          <p:nvPr>
            <p:ph type="body" idx="1"/>
          </p:nvPr>
        </p:nvSpPr>
        <p:spPr>
          <a:xfrm>
            <a:off x="395288" y="549275"/>
            <a:ext cx="8507412" cy="5256213"/>
          </a:xfrm>
        </p:spPr>
        <p:txBody>
          <a:bodyPr/>
          <a:lstStyle/>
          <a:p>
            <a:pPr eaLnBrk="1" hangingPunct="1">
              <a:buFontTx/>
              <a:buNone/>
            </a:pPr>
            <a:endParaRPr lang="en-US" altLang="ja-JP" smtClean="0"/>
          </a:p>
          <a:p>
            <a:pPr eaLnBrk="1" hangingPunct="1">
              <a:buFontTx/>
              <a:buNone/>
            </a:pPr>
            <a:r>
              <a:rPr lang="ja-JP" altLang="en-US" smtClean="0">
                <a:ea typeface="HG創英角ﾎﾟｯﾌﾟ体" pitchFamily="49" charset="-128"/>
              </a:rPr>
              <a:t>　私は</a:t>
            </a:r>
            <a:r>
              <a:rPr lang="en-US" altLang="ja-JP" smtClean="0">
                <a:latin typeface="HG創英角ﾎﾟｯﾌﾟ体" pitchFamily="49" charset="-128"/>
                <a:ea typeface="HG創英角ﾎﾟｯﾌﾟ体" pitchFamily="49" charset="-128"/>
              </a:rPr>
              <a:t>15</a:t>
            </a:r>
            <a:r>
              <a:rPr lang="ja-JP" altLang="en-US" smtClean="0">
                <a:ea typeface="HG創英角ﾎﾟｯﾌﾟ体" pitchFamily="49" charset="-128"/>
              </a:rPr>
              <a:t>歳の時と</a:t>
            </a:r>
            <a:r>
              <a:rPr lang="en-US" altLang="ja-JP" smtClean="0">
                <a:latin typeface="HG創英角ﾎﾟｯﾌﾟ体" pitchFamily="49" charset="-128"/>
                <a:ea typeface="HG創英角ﾎﾟｯﾌﾟ体" pitchFamily="49" charset="-128"/>
              </a:rPr>
              <a:t>17</a:t>
            </a:r>
            <a:r>
              <a:rPr lang="ja-JP" altLang="en-US" smtClean="0">
                <a:ea typeface="HG創英角ﾎﾟｯﾌﾟ体" pitchFamily="49" charset="-128"/>
              </a:rPr>
              <a:t>歳の時の２度も中絶を選択した身なので、胸を張って言えた立場ではないんですが、決して忘れてほしくないことは「中絶は母親の体につく傷以上に心に大きな傷がつくということ」です。この傷は一生治りません。</a:t>
            </a:r>
          </a:p>
          <a:p>
            <a:pPr eaLnBrk="1" hangingPunct="1">
              <a:buFontTx/>
              <a:buNone/>
            </a:pPr>
            <a:r>
              <a:rPr lang="ja-JP" altLang="en-US" smtClean="0">
                <a:ea typeface="HG創英角ﾎﾟｯﾌﾟ体" pitchFamily="49" charset="-128"/>
              </a:rPr>
              <a:t>　だから、これからの皆さんに言いたいことは自分を大切にして欲しいということです。</a:t>
            </a:r>
          </a:p>
          <a:p>
            <a:pPr eaLnBrk="1" hangingPunct="1">
              <a:buFontTx/>
              <a:buNone/>
            </a:pPr>
            <a:r>
              <a:rPr lang="ja-JP" altLang="en-US" smtClean="0">
                <a:ea typeface="HG創英角ﾎﾟｯﾌﾟ体" pitchFamily="49" charset="-128"/>
              </a:rPr>
              <a:t>　よーく考えて行動して欲しいんです。</a:t>
            </a:r>
          </a:p>
          <a:p>
            <a:pPr eaLnBrk="1" hangingPunct="1">
              <a:buFontTx/>
              <a:buNone/>
            </a:pPr>
            <a:endParaRPr lang="en-US" altLang="ja-JP" smtClean="0">
              <a:ea typeface="HG創英角ﾎﾟｯﾌﾟ体" pitchFamily="49" charset="-128"/>
            </a:endParaRPr>
          </a:p>
        </p:txBody>
      </p:sp>
      <p:pic>
        <p:nvPicPr>
          <p:cNvPr id="37892" name="Picture 4" descr="女の子涙"/>
          <p:cNvPicPr>
            <a:picLocks noChangeAspect="1" noChangeArrowheads="1"/>
          </p:cNvPicPr>
          <p:nvPr/>
        </p:nvPicPr>
        <p:blipFill>
          <a:blip r:embed="rId3" cstate="print"/>
          <a:srcRect/>
          <a:stretch>
            <a:fillRect/>
          </a:stretch>
        </p:blipFill>
        <p:spPr bwMode="auto">
          <a:xfrm>
            <a:off x="7666038" y="5157788"/>
            <a:ext cx="1477962" cy="1700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7394"/>
                                        </p:tgtEl>
                                        <p:attrNameLst>
                                          <p:attrName>style.visibility</p:attrName>
                                        </p:attrNameLst>
                                      </p:cBhvr>
                                      <p:to>
                                        <p:strVal val="visible"/>
                                      </p:to>
                                    </p:set>
                                    <p:animEffect transition="in" filter="fade">
                                      <p:cBhvr>
                                        <p:cTn id="7" dur="2000"/>
                                        <p:tgtEl>
                                          <p:spTgt spid="18739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87395">
                                            <p:txEl>
                                              <p:pRg st="1" end="1"/>
                                            </p:txEl>
                                          </p:spTgt>
                                        </p:tgtEl>
                                        <p:attrNameLst>
                                          <p:attrName>style.visibility</p:attrName>
                                        </p:attrNameLst>
                                      </p:cBhvr>
                                      <p:to>
                                        <p:strVal val="visible"/>
                                      </p:to>
                                    </p:set>
                                    <p:animEffect transition="in" filter="fade">
                                      <p:cBhvr>
                                        <p:cTn id="11" dur="2000"/>
                                        <p:tgtEl>
                                          <p:spTgt spid="187395">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87395">
                                            <p:txEl>
                                              <p:pRg st="2" end="2"/>
                                            </p:txEl>
                                          </p:spTgt>
                                        </p:tgtEl>
                                        <p:attrNameLst>
                                          <p:attrName>style.visibility</p:attrName>
                                        </p:attrNameLst>
                                      </p:cBhvr>
                                      <p:to>
                                        <p:strVal val="visible"/>
                                      </p:to>
                                    </p:set>
                                    <p:animEffect transition="in" filter="fade">
                                      <p:cBhvr>
                                        <p:cTn id="14" dur="2000"/>
                                        <p:tgtEl>
                                          <p:spTgt spid="187395">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87395">
                                            <p:txEl>
                                              <p:pRg st="3" end="3"/>
                                            </p:txEl>
                                          </p:spTgt>
                                        </p:tgtEl>
                                        <p:attrNameLst>
                                          <p:attrName>style.visibility</p:attrName>
                                        </p:attrNameLst>
                                      </p:cBhvr>
                                      <p:to>
                                        <p:strVal val="visible"/>
                                      </p:to>
                                    </p:set>
                                    <p:animEffect transition="in" filter="fade">
                                      <p:cBhvr>
                                        <p:cTn id="17" dur="2000"/>
                                        <p:tgtEl>
                                          <p:spTgt spid="187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defRPr/>
            </a:pPr>
            <a:endParaRPr lang="ja-JP" altLang="ja-JP" smtClean="0"/>
          </a:p>
        </p:txBody>
      </p:sp>
      <p:sp>
        <p:nvSpPr>
          <p:cNvPr id="38915" name="Rectangle 3"/>
          <p:cNvSpPr>
            <a:spLocks noGrp="1" noChangeArrowheads="1"/>
          </p:cNvSpPr>
          <p:nvPr>
            <p:ph type="body" idx="1"/>
          </p:nvPr>
        </p:nvSpPr>
        <p:spPr>
          <a:xfrm>
            <a:off x="179388" y="692150"/>
            <a:ext cx="8435975" cy="5905500"/>
          </a:xfrm>
        </p:spPr>
        <p:txBody>
          <a:bodyPr/>
          <a:lstStyle/>
          <a:p>
            <a:pPr eaLnBrk="1" hangingPunct="1">
              <a:buFontTx/>
              <a:buNone/>
            </a:pPr>
            <a:r>
              <a:rPr lang="ja-JP" altLang="en-US" sz="4000" smtClean="0">
                <a:ea typeface="HG創英角ﾎﾟｯﾌﾟ体" pitchFamily="49" charset="-128"/>
              </a:rPr>
              <a:t>　</a:t>
            </a:r>
            <a:endParaRPr lang="ja-JP" altLang="en-US" sz="3600" smtClean="0">
              <a:ea typeface="HG創英角ﾎﾟｯﾌﾟ体" pitchFamily="49" charset="-128"/>
            </a:endParaRPr>
          </a:p>
          <a:p>
            <a:pPr eaLnBrk="1" hangingPunct="1">
              <a:buFontTx/>
              <a:buNone/>
            </a:pPr>
            <a:r>
              <a:rPr lang="ja-JP" altLang="en-US" sz="3600" smtClean="0">
                <a:ea typeface="HG創英角ﾎﾟｯﾌﾟ体" pitchFamily="49" charset="-128"/>
              </a:rPr>
              <a:t>　望まない妊娠は</a:t>
            </a:r>
          </a:p>
          <a:p>
            <a:pPr eaLnBrk="1" hangingPunct="1">
              <a:buFontTx/>
              <a:buNone/>
            </a:pPr>
            <a:r>
              <a:rPr lang="ja-JP" altLang="en-US" sz="3600" smtClean="0">
                <a:ea typeface="HG創英角ﾎﾟｯﾌﾟ体" pitchFamily="49" charset="-128"/>
              </a:rPr>
              <a:t>　お母さんにも、赤ちゃんにも悲しい</a:t>
            </a:r>
          </a:p>
          <a:p>
            <a:pPr eaLnBrk="1" hangingPunct="1">
              <a:buFontTx/>
              <a:buNone/>
            </a:pPr>
            <a:r>
              <a:rPr lang="ja-JP" altLang="en-US" sz="3600" smtClean="0">
                <a:ea typeface="HG創英角ﾎﾟｯﾌﾟ体" pitchFamily="49" charset="-128"/>
              </a:rPr>
              <a:t>　思いをさせます。</a:t>
            </a:r>
          </a:p>
          <a:p>
            <a:pPr eaLnBrk="1" hangingPunct="1">
              <a:buFontTx/>
              <a:buNone/>
            </a:pPr>
            <a:r>
              <a:rPr lang="ja-JP" altLang="en-US" sz="3600" smtClean="0">
                <a:ea typeface="HG創英角ﾎﾟｯﾌﾟ体" pitchFamily="49" charset="-128"/>
              </a:rPr>
              <a:t>　だから</a:t>
            </a:r>
          </a:p>
          <a:p>
            <a:pPr eaLnBrk="1" hangingPunct="1">
              <a:buFontTx/>
              <a:buNone/>
            </a:pPr>
            <a:r>
              <a:rPr lang="ja-JP" altLang="en-US" sz="3600" smtClean="0">
                <a:ea typeface="HG創英角ﾎﾟｯﾌﾟ体" pitchFamily="49" charset="-128"/>
              </a:rPr>
              <a:t>　</a:t>
            </a:r>
            <a:r>
              <a:rPr lang="ja-JP" altLang="en-US" sz="4000" smtClean="0">
                <a:solidFill>
                  <a:srgbClr val="FF0000"/>
                </a:solidFill>
                <a:ea typeface="HG創英角ﾎﾟｯﾌﾟ体" pitchFamily="49" charset="-128"/>
              </a:rPr>
              <a:t>絶対に望まない妊娠をしないように、させないようにして下さい。</a:t>
            </a:r>
          </a:p>
        </p:txBody>
      </p:sp>
      <p:pic>
        <p:nvPicPr>
          <p:cNvPr id="38916" name="Picture 4" descr="フリー素材・ドクター"/>
          <p:cNvPicPr>
            <a:picLocks noChangeAspect="1" noChangeArrowheads="1"/>
          </p:cNvPicPr>
          <p:nvPr/>
        </p:nvPicPr>
        <p:blipFill>
          <a:blip r:embed="rId3" cstate="print"/>
          <a:srcRect/>
          <a:stretch>
            <a:fillRect/>
          </a:stretch>
        </p:blipFill>
        <p:spPr bwMode="auto">
          <a:xfrm>
            <a:off x="7524750" y="5327650"/>
            <a:ext cx="1619250" cy="1530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fade">
                                      <p:cBhvr>
                                        <p:cTn id="7" dur="2000"/>
                                        <p:tgtEl>
                                          <p:spTgt spid="3891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8915">
                                            <p:txEl>
                                              <p:pRg st="2" end="2"/>
                                            </p:txEl>
                                          </p:spTgt>
                                        </p:tgtEl>
                                        <p:attrNameLst>
                                          <p:attrName>style.visibility</p:attrName>
                                        </p:attrNameLst>
                                      </p:cBhvr>
                                      <p:to>
                                        <p:strVal val="visible"/>
                                      </p:to>
                                    </p:set>
                                    <p:animEffect transition="in" filter="fade">
                                      <p:cBhvr>
                                        <p:cTn id="10" dur="2000"/>
                                        <p:tgtEl>
                                          <p:spTgt spid="3891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8915">
                                            <p:txEl>
                                              <p:pRg st="3" end="3"/>
                                            </p:txEl>
                                          </p:spTgt>
                                        </p:tgtEl>
                                        <p:attrNameLst>
                                          <p:attrName>style.visibility</p:attrName>
                                        </p:attrNameLst>
                                      </p:cBhvr>
                                      <p:to>
                                        <p:strVal val="visible"/>
                                      </p:to>
                                    </p:set>
                                    <p:animEffect transition="in" filter="fade">
                                      <p:cBhvr>
                                        <p:cTn id="13" dur="2000"/>
                                        <p:tgtEl>
                                          <p:spTgt spid="3891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8915">
                                            <p:txEl>
                                              <p:pRg st="4" end="4"/>
                                            </p:txEl>
                                          </p:spTgt>
                                        </p:tgtEl>
                                        <p:attrNameLst>
                                          <p:attrName>style.visibility</p:attrName>
                                        </p:attrNameLst>
                                      </p:cBhvr>
                                      <p:to>
                                        <p:strVal val="visible"/>
                                      </p:to>
                                    </p:set>
                                    <p:animEffect transition="in" filter="fade">
                                      <p:cBhvr>
                                        <p:cTn id="16" dur="2000"/>
                                        <p:tgtEl>
                                          <p:spTgt spid="38915">
                                            <p:txEl>
                                              <p:pRg st="4" end="4"/>
                                            </p:txEl>
                                          </p:spTgt>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38915">
                                            <p:txEl>
                                              <p:pRg st="5" end="5"/>
                                            </p:txEl>
                                          </p:spTgt>
                                        </p:tgtEl>
                                        <p:attrNameLst>
                                          <p:attrName>style.visibility</p:attrName>
                                        </p:attrNameLst>
                                      </p:cBhvr>
                                      <p:to>
                                        <p:strVal val="visible"/>
                                      </p:to>
                                    </p:set>
                                    <p:animEffect transition="in" filter="fade">
                                      <p:cBhvr>
                                        <p:cTn id="20" dur="2000"/>
                                        <p:tgtEl>
                                          <p:spTgt spid="389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defRPr/>
            </a:pPr>
            <a:endParaRPr lang="ja-JP" altLang="ja-JP" smtClean="0"/>
          </a:p>
        </p:txBody>
      </p:sp>
      <p:sp>
        <p:nvSpPr>
          <p:cNvPr id="39939" name="Rectangle 3"/>
          <p:cNvSpPr>
            <a:spLocks noGrp="1" noChangeArrowheads="1"/>
          </p:cNvSpPr>
          <p:nvPr>
            <p:ph type="body" idx="1"/>
          </p:nvPr>
        </p:nvSpPr>
        <p:spPr>
          <a:xfrm>
            <a:off x="0" y="1773238"/>
            <a:ext cx="8686800" cy="4456112"/>
          </a:xfrm>
        </p:spPr>
        <p:txBody>
          <a:bodyPr/>
          <a:lstStyle/>
          <a:p>
            <a:pPr eaLnBrk="1" hangingPunct="1">
              <a:buFontTx/>
              <a:buNone/>
            </a:pPr>
            <a:r>
              <a:rPr lang="ja-JP" altLang="en-US" sz="5400" smtClean="0">
                <a:ea typeface="HG創英角ﾎﾟｯﾌﾟ体" pitchFamily="49" charset="-128"/>
              </a:rPr>
              <a:t>　次に</a:t>
            </a:r>
            <a:r>
              <a:rPr lang="ja-JP" altLang="en-US" sz="5400" smtClean="0">
                <a:solidFill>
                  <a:srgbClr val="122EFA"/>
                </a:solidFill>
                <a:ea typeface="HG創英角ﾎﾟｯﾌﾟ体" pitchFamily="49" charset="-128"/>
              </a:rPr>
              <a:t>性的接触</a:t>
            </a:r>
            <a:r>
              <a:rPr lang="ja-JP" altLang="en-US" sz="5400" smtClean="0">
                <a:ea typeface="HG創英角ﾎﾟｯﾌﾟ体" pitchFamily="49" charset="-128"/>
              </a:rPr>
              <a:t>で</a:t>
            </a:r>
            <a:r>
              <a:rPr lang="ja-JP" altLang="en-US" sz="5400" smtClean="0">
                <a:solidFill>
                  <a:srgbClr val="FF0000"/>
                </a:solidFill>
                <a:ea typeface="HG創英角ﾎﾟｯﾌﾟ体" pitchFamily="49" charset="-128"/>
              </a:rPr>
              <a:t>妊娠</a:t>
            </a:r>
            <a:r>
              <a:rPr lang="ja-JP" altLang="en-US" sz="5400" smtClean="0">
                <a:ea typeface="HG創英角ﾎﾟｯﾌﾟ体" pitchFamily="49" charset="-128"/>
              </a:rPr>
              <a:t>と共に問題になる</a:t>
            </a:r>
            <a:r>
              <a:rPr lang="ja-JP" altLang="en-US" sz="5400" smtClean="0">
                <a:solidFill>
                  <a:srgbClr val="FF0000"/>
                </a:solidFill>
                <a:ea typeface="HG創英角ﾎﾟｯﾌﾟ体" pitchFamily="49" charset="-128"/>
              </a:rPr>
              <a:t>性感染症</a:t>
            </a:r>
            <a:r>
              <a:rPr lang="ja-JP" altLang="en-US" sz="5400" smtClean="0">
                <a:ea typeface="HG創英角ﾎﾟｯﾌﾟ体" pitchFamily="49" charset="-128"/>
              </a:rPr>
              <a:t>についてお話をします。</a:t>
            </a:r>
          </a:p>
        </p:txBody>
      </p:sp>
      <p:pic>
        <p:nvPicPr>
          <p:cNvPr id="39940"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title"/>
          </p:nvPr>
        </p:nvSpPr>
        <p:spPr>
          <a:xfrm>
            <a:off x="395536" y="1916832"/>
            <a:ext cx="4104456" cy="2908176"/>
          </a:xfrm>
          <a:effectLst/>
        </p:spPr>
        <p:txBody>
          <a:bodyPr>
            <a:normAutofit/>
          </a:bodyPr>
          <a:lstStyle/>
          <a:p>
            <a:pPr algn="l" eaLnBrk="1" hangingPunct="1">
              <a:defRPr/>
            </a:pP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男女の</a:t>
            </a:r>
            <a:r>
              <a:rPr lang="ja-JP" altLang="en-US"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裸</a:t>
            </a: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を見て</a:t>
            </a:r>
            <a:b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エッチな気持ち</a:t>
            </a:r>
            <a:r>
              <a:rPr lang="en-US" altLang="ja-JP" dirty="0">
                <a:effectLst>
                  <a:outerShdw blurRad="38100" dist="38100" dir="2700000" algn="tl">
                    <a:srgbClr val="000000">
                      <a:alpha val="43137"/>
                    </a:srgbClr>
                  </a:outerShdw>
                </a:effectLst>
                <a:latin typeface="FGP丸ｺﾞｼｯｸ体Ca-U" pitchFamily="50" charset="-128"/>
                <a:ea typeface="FGP丸ｺﾞｼｯｸ体Ca-U" pitchFamily="50" charset="-128"/>
              </a:rPr>
              <a:t/>
            </a:r>
            <a:br>
              <a:rPr lang="en-US" altLang="ja-JP" dirty="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になる</a:t>
            </a:r>
            <a:r>
              <a:rPr lang="ja-JP" altLang="en-US" sz="6600" dirty="0">
                <a:solidFill>
                  <a:srgbClr val="FFC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p>
        </p:txBody>
      </p:sp>
      <p:pic>
        <p:nvPicPr>
          <p:cNvPr id="235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32656"/>
            <a:ext cx="4110633" cy="616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srcRect/>
          <a:stretch>
            <a:fillRect/>
          </a:stretch>
        </p:blipFill>
        <p:spPr bwMode="auto">
          <a:xfrm>
            <a:off x="5652120" y="2525829"/>
            <a:ext cx="917545" cy="95498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020272" y="2113980"/>
            <a:ext cx="917545" cy="954980"/>
          </a:xfrm>
          <a:prstGeom prst="rect">
            <a:avLst/>
          </a:prstGeom>
          <a:noFill/>
          <a:ln w="9525">
            <a:noFill/>
            <a:miter lim="800000"/>
            <a:headEnd/>
            <a:tailEnd/>
          </a:ln>
        </p:spPr>
      </p:pic>
    </p:spTree>
    <p:extLst>
      <p:ext uri="{BB962C8B-B14F-4D97-AF65-F5344CB8AC3E}">
        <p14:creationId xmlns:p14="http://schemas.microsoft.com/office/powerpoint/2010/main" val="4286665501"/>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1196752"/>
            <a:ext cx="7520940" cy="792088"/>
          </a:xfrm>
        </p:spPr>
        <p:txBody>
          <a:bodyPr>
            <a:noAutofit/>
          </a:bodyPr>
          <a:lstStyle/>
          <a:p>
            <a:r>
              <a:rPr lang="ja-JP" altLang="en-US" sz="6600" dirty="0">
                <a:solidFill>
                  <a:srgbClr val="FF0000"/>
                </a:solidFill>
                <a:latin typeface="FGP丸ｺﾞｼｯｸ体Ca-U" pitchFamily="50" charset="-128"/>
                <a:ea typeface="FGP丸ｺﾞｼｯｸ体Ca-U" pitchFamily="50" charset="-128"/>
              </a:rPr>
              <a:t>性感染症って何？</a:t>
            </a:r>
            <a:endParaRPr kumimoji="1" lang="ja-JP" altLang="en-US" sz="6600" dirty="0">
              <a:solidFill>
                <a:srgbClr val="FF00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492897"/>
            <a:ext cx="7520940" cy="2808312"/>
          </a:xfrm>
        </p:spPr>
        <p:txBody>
          <a:bodyPr>
            <a:normAutofit lnSpcReduction="10000"/>
          </a:bodyPr>
          <a:lstStyle/>
          <a:p>
            <a:pPr marL="0" indent="0" algn="ctr">
              <a:buNone/>
            </a:pPr>
            <a:r>
              <a:rPr kumimoji="1" lang="ja-JP" altLang="en-US" sz="6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行為</a:t>
            </a:r>
            <a:endParaRPr kumimoji="1" lang="en-US" altLang="ja-JP"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あるいはそれに近い行為で</a:t>
            </a:r>
            <a:endParaRPr kumimoji="1" lang="en-US" altLang="ja-JP"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うつる（</a:t>
            </a:r>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感染する</a:t>
            </a:r>
            <a:r>
              <a:rPr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）病気</a:t>
            </a:r>
            <a:endPar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8556426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9789" y="188640"/>
            <a:ext cx="8216667" cy="832754"/>
          </a:xfrm>
        </p:spPr>
        <p:txBody>
          <a:bodyPr>
            <a:normAutofit/>
          </a:bodyPr>
          <a:lstStyle/>
          <a:p>
            <a:pPr eaLnBrk="1" hangingPunct="1"/>
            <a:r>
              <a:rPr lang="ja-JP" altLang="en-US" dirty="0">
                <a:solidFill>
                  <a:srgbClr val="FF0000"/>
                </a:solidFill>
                <a:latin typeface="FGP丸ｺﾞｼｯｸ体Ca-U" pitchFamily="50" charset="-128"/>
                <a:ea typeface="FGP丸ｺﾞｼｯｸ体Ca-U" pitchFamily="50" charset="-128"/>
              </a:rPr>
              <a:t>性感染症</a:t>
            </a:r>
            <a:r>
              <a:rPr lang="ja-JP" altLang="en-US" dirty="0">
                <a:solidFill>
                  <a:srgbClr val="122EFA"/>
                </a:solidFill>
                <a:latin typeface="FGP丸ｺﾞｼｯｸ体Ca-U" pitchFamily="50" charset="-128"/>
                <a:ea typeface="FGP丸ｺﾞｼｯｸ体Ca-U" pitchFamily="50" charset="-128"/>
              </a:rPr>
              <a:t>にはどんなものがある？</a:t>
            </a:r>
          </a:p>
        </p:txBody>
      </p:sp>
      <p:sp>
        <p:nvSpPr>
          <p:cNvPr id="432132" name="Oval 4"/>
          <p:cNvSpPr>
            <a:spLocks noChangeArrowheads="1"/>
          </p:cNvSpPr>
          <p:nvPr/>
        </p:nvSpPr>
        <p:spPr bwMode="auto">
          <a:xfrm>
            <a:off x="683568" y="2407480"/>
            <a:ext cx="1080121"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rgbClr val="FFFFFF"/>
                </a:solidFill>
              </a:rPr>
              <a:t>梅毒</a:t>
            </a:r>
          </a:p>
        </p:txBody>
      </p:sp>
      <p:sp>
        <p:nvSpPr>
          <p:cNvPr id="432133" name="Oval 5"/>
          <p:cNvSpPr>
            <a:spLocks noChangeArrowheads="1"/>
          </p:cNvSpPr>
          <p:nvPr/>
        </p:nvSpPr>
        <p:spPr bwMode="auto">
          <a:xfrm>
            <a:off x="2663329" y="1261887"/>
            <a:ext cx="1044575"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rgbClr val="FFFFFF"/>
                </a:solidFill>
              </a:rPr>
              <a:t>淋病</a:t>
            </a:r>
          </a:p>
        </p:txBody>
      </p:sp>
      <p:sp>
        <p:nvSpPr>
          <p:cNvPr id="432134" name="Oval 6"/>
          <p:cNvSpPr>
            <a:spLocks noChangeArrowheads="1"/>
          </p:cNvSpPr>
          <p:nvPr/>
        </p:nvSpPr>
        <p:spPr bwMode="auto">
          <a:xfrm>
            <a:off x="4716661" y="1306826"/>
            <a:ext cx="3383731" cy="941299"/>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rgbClr val="FFFFFF"/>
                </a:solidFill>
              </a:rPr>
              <a:t>尖圭コンジローム</a:t>
            </a:r>
          </a:p>
        </p:txBody>
      </p:sp>
      <p:sp>
        <p:nvSpPr>
          <p:cNvPr id="432135" name="Oval 7"/>
          <p:cNvSpPr>
            <a:spLocks noChangeArrowheads="1"/>
          </p:cNvSpPr>
          <p:nvPr/>
        </p:nvSpPr>
        <p:spPr bwMode="auto">
          <a:xfrm>
            <a:off x="604875" y="3531668"/>
            <a:ext cx="2664470" cy="964851"/>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rgbClr val="FFFFFF"/>
                </a:solidFill>
              </a:rPr>
              <a:t>クラミジア</a:t>
            </a:r>
          </a:p>
        </p:txBody>
      </p:sp>
      <p:sp>
        <p:nvSpPr>
          <p:cNvPr id="432136" name="Oval 8"/>
          <p:cNvSpPr>
            <a:spLocks noChangeArrowheads="1"/>
          </p:cNvSpPr>
          <p:nvPr/>
        </p:nvSpPr>
        <p:spPr bwMode="auto">
          <a:xfrm>
            <a:off x="2699792" y="2472499"/>
            <a:ext cx="2952005" cy="935856"/>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rgbClr val="FFFFFF"/>
                </a:solidFill>
              </a:rPr>
              <a:t>トリコモナス</a:t>
            </a:r>
          </a:p>
        </p:txBody>
      </p:sp>
      <p:sp>
        <p:nvSpPr>
          <p:cNvPr id="432137" name="Oval 9"/>
          <p:cNvSpPr>
            <a:spLocks noChangeArrowheads="1"/>
          </p:cNvSpPr>
          <p:nvPr/>
        </p:nvSpPr>
        <p:spPr bwMode="auto">
          <a:xfrm>
            <a:off x="485784" y="4725267"/>
            <a:ext cx="1080717" cy="1008062"/>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rgbClr val="FFFFFF"/>
                </a:solidFill>
              </a:rPr>
              <a:t>肝炎</a:t>
            </a:r>
          </a:p>
        </p:txBody>
      </p:sp>
      <p:sp>
        <p:nvSpPr>
          <p:cNvPr id="432138" name="Oval 10"/>
          <p:cNvSpPr>
            <a:spLocks noChangeArrowheads="1"/>
          </p:cNvSpPr>
          <p:nvPr/>
        </p:nvSpPr>
        <p:spPr bwMode="auto">
          <a:xfrm>
            <a:off x="3823951" y="3606702"/>
            <a:ext cx="2952750" cy="1008063"/>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rgbClr val="FFFFFF"/>
                </a:solidFill>
              </a:rPr>
              <a:t>ＨＩＶ／エイズ</a:t>
            </a:r>
          </a:p>
        </p:txBody>
      </p:sp>
      <p:sp>
        <p:nvSpPr>
          <p:cNvPr id="432139" name="Oval 11"/>
          <p:cNvSpPr>
            <a:spLocks noChangeArrowheads="1"/>
          </p:cNvSpPr>
          <p:nvPr/>
        </p:nvSpPr>
        <p:spPr bwMode="auto">
          <a:xfrm>
            <a:off x="6156176" y="2525467"/>
            <a:ext cx="2436036" cy="889703"/>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rgbClr val="FFFFFF"/>
                </a:solidFill>
              </a:rPr>
              <a:t>毛じらみ</a:t>
            </a:r>
          </a:p>
        </p:txBody>
      </p:sp>
      <p:sp>
        <p:nvSpPr>
          <p:cNvPr id="432140" name="Oval 12"/>
          <p:cNvSpPr>
            <a:spLocks noChangeArrowheads="1"/>
          </p:cNvSpPr>
          <p:nvPr/>
        </p:nvSpPr>
        <p:spPr bwMode="auto">
          <a:xfrm>
            <a:off x="3131914" y="4833204"/>
            <a:ext cx="3024262" cy="792187"/>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rgbClr val="FFFFFF"/>
                </a:solidFill>
              </a:rPr>
              <a:t>性器ヘルペス</a:t>
            </a:r>
          </a:p>
        </p:txBody>
      </p:sp>
      <p:sp>
        <p:nvSpPr>
          <p:cNvPr id="432141" name="Oval 13"/>
          <p:cNvSpPr>
            <a:spLocks noChangeArrowheads="1"/>
          </p:cNvSpPr>
          <p:nvPr/>
        </p:nvSpPr>
        <p:spPr bwMode="auto">
          <a:xfrm>
            <a:off x="5318263" y="5625391"/>
            <a:ext cx="3384624" cy="936203"/>
          </a:xfrm>
          <a:prstGeom prst="ellipse">
            <a:avLst/>
          </a:prstGeom>
          <a:solidFill>
            <a:srgbClr val="FF3300"/>
          </a:solidFill>
          <a:ln w="9525">
            <a:solidFill>
              <a:schemeClr val="tx1"/>
            </a:solidFill>
            <a:round/>
            <a:headEnd/>
            <a:tailEnd/>
          </a:ln>
        </p:spPr>
        <p:txBody>
          <a:bodyPr wrap="none" anchor="ctr"/>
          <a:lstStyle/>
          <a:p>
            <a:pPr algn="ctr"/>
            <a:r>
              <a:rPr lang="en-US" altLang="ja-JP" sz="2800" b="1" dirty="0">
                <a:solidFill>
                  <a:srgbClr val="FFFFFF"/>
                </a:solidFill>
              </a:rPr>
              <a:t>HPV</a:t>
            </a:r>
            <a:r>
              <a:rPr lang="ja-JP" altLang="en-US" sz="2400" b="1" dirty="0">
                <a:solidFill>
                  <a:srgbClr val="FFFFFF"/>
                </a:solidFill>
              </a:rPr>
              <a:t>（</a:t>
            </a:r>
            <a:r>
              <a:rPr lang="ja-JP" altLang="en-US" sz="2400" dirty="0">
                <a:solidFill>
                  <a:srgbClr val="FFFFFF"/>
                </a:solidFill>
              </a:rPr>
              <a:t>子宮頚がん）</a:t>
            </a:r>
          </a:p>
        </p:txBody>
      </p:sp>
      <p:pic>
        <p:nvPicPr>
          <p:cNvPr id="18434" name="Picture 2" descr="D:\My Pictures\⑤イラスト素材（医療）23個\臓器\127-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492" y="1079928"/>
            <a:ext cx="1496252" cy="1197420"/>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D:\My Pictures\⑤イラスト素材（医療）23個\臓器\127-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1564" y="3727407"/>
            <a:ext cx="1972400" cy="1538224"/>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D:\My Pictures\⑤イラスト素材（医療）23個\臓器\128-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3564" y="4606686"/>
            <a:ext cx="2062638" cy="196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17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2132"/>
                                        </p:tgtEl>
                                        <p:attrNameLst>
                                          <p:attrName>style.visibility</p:attrName>
                                        </p:attrNameLst>
                                      </p:cBhvr>
                                      <p:to>
                                        <p:strVal val="visible"/>
                                      </p:to>
                                    </p:set>
                                    <p:animEffect transition="in" filter="fade">
                                      <p:cBhvr>
                                        <p:cTn id="7" dur="2000"/>
                                        <p:tgtEl>
                                          <p:spTgt spid="4321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2133"/>
                                        </p:tgtEl>
                                        <p:attrNameLst>
                                          <p:attrName>style.visibility</p:attrName>
                                        </p:attrNameLst>
                                      </p:cBhvr>
                                      <p:to>
                                        <p:strVal val="visible"/>
                                      </p:to>
                                    </p:set>
                                    <p:animEffect transition="in" filter="fade">
                                      <p:cBhvr>
                                        <p:cTn id="10" dur="2000"/>
                                        <p:tgtEl>
                                          <p:spTgt spid="4321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2134"/>
                                        </p:tgtEl>
                                        <p:attrNameLst>
                                          <p:attrName>style.visibility</p:attrName>
                                        </p:attrNameLst>
                                      </p:cBhvr>
                                      <p:to>
                                        <p:strVal val="visible"/>
                                      </p:to>
                                    </p:set>
                                    <p:animEffect transition="in" filter="fade">
                                      <p:cBhvr>
                                        <p:cTn id="13" dur="2000"/>
                                        <p:tgtEl>
                                          <p:spTgt spid="4321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2135"/>
                                        </p:tgtEl>
                                        <p:attrNameLst>
                                          <p:attrName>style.visibility</p:attrName>
                                        </p:attrNameLst>
                                      </p:cBhvr>
                                      <p:to>
                                        <p:strVal val="visible"/>
                                      </p:to>
                                    </p:set>
                                    <p:animEffect transition="in" filter="fade">
                                      <p:cBhvr>
                                        <p:cTn id="16" dur="2000"/>
                                        <p:tgtEl>
                                          <p:spTgt spid="4321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2136"/>
                                        </p:tgtEl>
                                        <p:attrNameLst>
                                          <p:attrName>style.visibility</p:attrName>
                                        </p:attrNameLst>
                                      </p:cBhvr>
                                      <p:to>
                                        <p:strVal val="visible"/>
                                      </p:to>
                                    </p:set>
                                    <p:animEffect transition="in" filter="fade">
                                      <p:cBhvr>
                                        <p:cTn id="19" dur="2000"/>
                                        <p:tgtEl>
                                          <p:spTgt spid="4321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32137"/>
                                        </p:tgtEl>
                                        <p:attrNameLst>
                                          <p:attrName>style.visibility</p:attrName>
                                        </p:attrNameLst>
                                      </p:cBhvr>
                                      <p:to>
                                        <p:strVal val="visible"/>
                                      </p:to>
                                    </p:set>
                                    <p:animEffect transition="in" filter="fade">
                                      <p:cBhvr>
                                        <p:cTn id="22" dur="2000"/>
                                        <p:tgtEl>
                                          <p:spTgt spid="4321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32138"/>
                                        </p:tgtEl>
                                        <p:attrNameLst>
                                          <p:attrName>style.visibility</p:attrName>
                                        </p:attrNameLst>
                                      </p:cBhvr>
                                      <p:to>
                                        <p:strVal val="visible"/>
                                      </p:to>
                                    </p:set>
                                    <p:animEffect transition="in" filter="fade">
                                      <p:cBhvr>
                                        <p:cTn id="25" dur="2000"/>
                                        <p:tgtEl>
                                          <p:spTgt spid="43213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2139"/>
                                        </p:tgtEl>
                                        <p:attrNameLst>
                                          <p:attrName>style.visibility</p:attrName>
                                        </p:attrNameLst>
                                      </p:cBhvr>
                                      <p:to>
                                        <p:strVal val="visible"/>
                                      </p:to>
                                    </p:set>
                                    <p:animEffect transition="in" filter="fade">
                                      <p:cBhvr>
                                        <p:cTn id="28" dur="2000"/>
                                        <p:tgtEl>
                                          <p:spTgt spid="43213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32140"/>
                                        </p:tgtEl>
                                        <p:attrNameLst>
                                          <p:attrName>style.visibility</p:attrName>
                                        </p:attrNameLst>
                                      </p:cBhvr>
                                      <p:to>
                                        <p:strVal val="visible"/>
                                      </p:to>
                                    </p:set>
                                    <p:animEffect transition="in" filter="fade">
                                      <p:cBhvr>
                                        <p:cTn id="31" dur="2000"/>
                                        <p:tgtEl>
                                          <p:spTgt spid="43214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2141"/>
                                        </p:tgtEl>
                                        <p:attrNameLst>
                                          <p:attrName>style.visibility</p:attrName>
                                        </p:attrNameLst>
                                      </p:cBhvr>
                                      <p:to>
                                        <p:strVal val="visible"/>
                                      </p:to>
                                    </p:set>
                                    <p:animEffect transition="in" filter="fade">
                                      <p:cBhvr>
                                        <p:cTn id="34" dur="2000"/>
                                        <p:tgtEl>
                                          <p:spTgt spid="432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2" grpId="0" animBg="1"/>
      <p:bldP spid="432133" grpId="0" animBg="1"/>
      <p:bldP spid="432134" grpId="0" animBg="1"/>
      <p:bldP spid="432135" grpId="0" animBg="1"/>
      <p:bldP spid="432136" grpId="0" animBg="1"/>
      <p:bldP spid="432137" grpId="0" animBg="1"/>
      <p:bldP spid="432138" grpId="0" animBg="1"/>
      <p:bldP spid="432139" grpId="0" animBg="1"/>
      <p:bldP spid="432140" grpId="0" animBg="1"/>
      <p:bldP spid="43214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27584" y="1844824"/>
            <a:ext cx="7520940" cy="3096344"/>
          </a:xfrm>
        </p:spPr>
        <p:txBody>
          <a:bodyPr>
            <a:normAutofit/>
          </a:bodyPr>
          <a:lstStyle/>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性器やそのまわりがとても痒い・痛い</a:t>
            </a:r>
            <a:endParaRPr kumimoji="1"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◎性器やそのまわりに水疱やブツブツ</a:t>
            </a:r>
            <a:endParaRPr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おしっこする時に痛い</a:t>
            </a:r>
            <a:endParaRPr kumimoji="1"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◎おしっこに血やウミが混じる</a:t>
            </a:r>
            <a:endParaRPr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おりものがいつもと違う・臭う・増える</a:t>
            </a:r>
          </a:p>
        </p:txBody>
      </p:sp>
      <p:sp>
        <p:nvSpPr>
          <p:cNvPr id="2" name="タイトル 1"/>
          <p:cNvSpPr>
            <a:spLocks noGrp="1"/>
          </p:cNvSpPr>
          <p:nvPr>
            <p:ph type="title"/>
          </p:nvPr>
        </p:nvSpPr>
        <p:spPr>
          <a:xfrm>
            <a:off x="1515556" y="332656"/>
            <a:ext cx="6080780" cy="792088"/>
          </a:xfrm>
        </p:spPr>
        <p:txBody>
          <a:bodyPr>
            <a:noAutofit/>
          </a:bodyPr>
          <a:lstStyle/>
          <a:p>
            <a:r>
              <a:rPr lang="ja-JP" altLang="en-US" dirty="0">
                <a:solidFill>
                  <a:srgbClr val="122EFA"/>
                </a:solidFill>
                <a:latin typeface="FGP丸ｺﾞｼｯｸ体Ca-U" pitchFamily="50" charset="-128"/>
                <a:ea typeface="FGP丸ｺﾞｼｯｸ体Ca-U" pitchFamily="50" charset="-128"/>
              </a:rPr>
              <a:t>性感染症の症状は？</a:t>
            </a:r>
            <a:endParaRPr kumimoji="1" lang="ja-JP" altLang="en-US" dirty="0">
              <a:solidFill>
                <a:srgbClr val="122EFA"/>
              </a:solidFill>
              <a:latin typeface="FGP丸ｺﾞｼｯｸ体Ca-U" pitchFamily="50" charset="-128"/>
              <a:ea typeface="FGP丸ｺﾞｼｯｸ体Ca-U" pitchFamily="50" charset="-128"/>
            </a:endParaRPr>
          </a:p>
        </p:txBody>
      </p:sp>
      <p:sp>
        <p:nvSpPr>
          <p:cNvPr id="5" name="爆発 1 4"/>
          <p:cNvSpPr/>
          <p:nvPr/>
        </p:nvSpPr>
        <p:spPr>
          <a:xfrm>
            <a:off x="3635896" y="404664"/>
            <a:ext cx="5733148" cy="4536504"/>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 name="テキスト ボックス 5"/>
          <p:cNvSpPr txBox="1"/>
          <p:nvPr/>
        </p:nvSpPr>
        <p:spPr>
          <a:xfrm>
            <a:off x="4932040" y="1899989"/>
            <a:ext cx="3564396" cy="1384995"/>
          </a:xfrm>
          <a:prstGeom prst="rect">
            <a:avLst/>
          </a:prstGeom>
          <a:noFill/>
        </p:spPr>
        <p:txBody>
          <a:bodyPr wrap="square" rtlCol="0">
            <a:spAutoFit/>
          </a:bodyPr>
          <a:lstStyle/>
          <a:p>
            <a:r>
              <a:rPr lang="ja-JP" altLang="en-US" sz="2800" dirty="0">
                <a:solidFill>
                  <a:srgbClr val="FFFFFF"/>
                </a:solidFill>
                <a:latin typeface="HGP創英角ﾎﾟｯﾌﾟ体" panose="040B0A00000000000000" pitchFamily="50" charset="-128"/>
                <a:ea typeface="HGP創英角ﾎﾟｯﾌﾟ体" panose="040B0A00000000000000" pitchFamily="50" charset="-128"/>
              </a:rPr>
              <a:t>しかし</a:t>
            </a:r>
            <a:endParaRPr lang="en-US" altLang="ja-JP" sz="2800" dirty="0">
              <a:solidFill>
                <a:srgbClr val="FFFFFF"/>
              </a:solidFill>
              <a:latin typeface="HGP創英角ﾎﾟｯﾌﾟ体" panose="040B0A00000000000000" pitchFamily="50" charset="-128"/>
              <a:ea typeface="HGP創英角ﾎﾟｯﾌﾟ体" panose="040B0A00000000000000" pitchFamily="50" charset="-128"/>
            </a:endParaRPr>
          </a:p>
          <a:p>
            <a:r>
              <a:rPr lang="ja-JP" altLang="en-US" sz="2800" dirty="0">
                <a:solidFill>
                  <a:srgbClr val="FFFFFF"/>
                </a:solidFill>
                <a:latin typeface="HGP創英角ﾎﾟｯﾌﾟ体" panose="040B0A00000000000000" pitchFamily="50" charset="-128"/>
                <a:ea typeface="HGP創英角ﾎﾟｯﾌﾟ体" panose="040B0A00000000000000" pitchFamily="50" charset="-128"/>
              </a:rPr>
              <a:t>症状が出ないことも</a:t>
            </a:r>
            <a:r>
              <a:rPr lang="en-US" altLang="ja-JP" sz="2800" dirty="0">
                <a:solidFill>
                  <a:srgbClr val="FFFFFF"/>
                </a:solidFill>
                <a:latin typeface="HGP創英角ﾎﾟｯﾌﾟ体" panose="040B0A00000000000000" pitchFamily="50" charset="-128"/>
                <a:ea typeface="HGP創英角ﾎﾟｯﾌﾟ体" panose="040B0A00000000000000" pitchFamily="50" charset="-128"/>
              </a:rPr>
              <a:t>!</a:t>
            </a:r>
          </a:p>
          <a:p>
            <a:r>
              <a:rPr lang="ja-JP" altLang="en-US" sz="2800" dirty="0">
                <a:solidFill>
                  <a:srgbClr val="FFFFFF"/>
                </a:solidFill>
                <a:latin typeface="HGP創英角ﾎﾟｯﾌﾟ体" panose="040B0A00000000000000" pitchFamily="50" charset="-128"/>
                <a:ea typeface="HGP創英角ﾎﾟｯﾌﾟ体" panose="040B0A00000000000000" pitchFamily="50" charset="-128"/>
              </a:rPr>
              <a:t>特に女性は・・・</a:t>
            </a:r>
          </a:p>
        </p:txBody>
      </p:sp>
      <p:sp>
        <p:nvSpPr>
          <p:cNvPr id="7" name="テキスト ボックス 6"/>
          <p:cNvSpPr txBox="1"/>
          <p:nvPr/>
        </p:nvSpPr>
        <p:spPr>
          <a:xfrm>
            <a:off x="1115616" y="5085184"/>
            <a:ext cx="6984776" cy="1261884"/>
          </a:xfrm>
          <a:prstGeom prst="rect">
            <a:avLst/>
          </a:prstGeom>
          <a:noFill/>
        </p:spPr>
        <p:txBody>
          <a:bodyPr wrap="square" rtlCol="0">
            <a:spAutoFit/>
          </a:bodyPr>
          <a:lstStyle/>
          <a:p>
            <a:pPr algn="ctr"/>
            <a:r>
              <a:rPr lang="ja-JP" altLang="en-US" sz="4400" dirty="0">
                <a:solidFill>
                  <a:srgbClr val="FF0000"/>
                </a:solidFill>
                <a:latin typeface="FGP丸ｺﾞｼｯｸ体Ca-U" pitchFamily="50" charset="-128"/>
                <a:ea typeface="FGP丸ｺﾞｼｯｸ体Ca-U" pitchFamily="50" charset="-128"/>
              </a:rPr>
              <a:t>気になる時は急いで病院へ</a:t>
            </a:r>
            <a:endParaRPr lang="en-US" altLang="ja-JP" sz="4400" dirty="0">
              <a:solidFill>
                <a:srgbClr val="FF0000"/>
              </a:solidFill>
              <a:latin typeface="FGP丸ｺﾞｼｯｸ体Ca-U" pitchFamily="50" charset="-128"/>
              <a:ea typeface="FGP丸ｺﾞｼｯｸ体Ca-U" pitchFamily="50" charset="-128"/>
            </a:endParaRPr>
          </a:p>
          <a:p>
            <a:pPr algn="ctr"/>
            <a:r>
              <a:rPr lang="ja-JP" altLang="en-US" sz="3200" dirty="0">
                <a:solidFill>
                  <a:srgbClr val="122EFA"/>
                </a:solidFill>
                <a:latin typeface="FGP丸ｺﾞｼｯｸ体Ca-U" pitchFamily="50" charset="-128"/>
                <a:ea typeface="FGP丸ｺﾞｼｯｸ体Ca-U" pitchFamily="50" charset="-128"/>
              </a:rPr>
              <a:t>（産婦人科、泌尿器科など）</a:t>
            </a:r>
          </a:p>
        </p:txBody>
      </p:sp>
    </p:spTree>
    <p:extLst>
      <p:ext uri="{BB962C8B-B14F-4D97-AF65-F5344CB8AC3E}">
        <p14:creationId xmlns:p14="http://schemas.microsoft.com/office/powerpoint/2010/main" val="176495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908720"/>
            <a:ext cx="7952988" cy="792088"/>
          </a:xfrm>
        </p:spPr>
        <p:txBody>
          <a:bodyPr>
            <a:noAutofit/>
          </a:bodyPr>
          <a:lstStyle/>
          <a:p>
            <a:r>
              <a:rPr lang="ja-JP" altLang="en-US" sz="5400" dirty="0">
                <a:solidFill>
                  <a:srgbClr val="FF0000"/>
                </a:solidFill>
                <a:latin typeface="FGP丸ｺﾞｼｯｸ体Ca-U" pitchFamily="50" charset="-128"/>
                <a:ea typeface="FGP丸ｺﾞｼｯｸ体Ca-U" pitchFamily="50" charset="-128"/>
              </a:rPr>
              <a:t>性感染症は何故こわい？</a:t>
            </a:r>
            <a:endParaRPr kumimoji="1" lang="ja-JP" altLang="en-US" sz="5400" dirty="0">
              <a:solidFill>
                <a:srgbClr val="FF00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297423"/>
            <a:ext cx="7520940" cy="3579849"/>
          </a:xfrm>
        </p:spPr>
        <p:txBody>
          <a:bodyPr>
            <a:normAutofit lnSpcReduction="10000"/>
          </a:bodyPr>
          <a:lstStyle/>
          <a:p>
            <a:pPr marL="0" indent="0">
              <a:buNone/>
            </a:pPr>
            <a:r>
              <a:rPr kumimoji="1" lang="ja-JP" altLang="en-US"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症状がないから、</a:t>
            </a: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うつった後、</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気づかない→病院に行かない</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endParaRPr kumimoji="1" lang="en-US" altLang="ja-JP"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kumimoji="1" lang="ja-JP" altLang="en-US"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気づかないうちに</a:t>
            </a:r>
            <a:endParaRPr kumimoji="1"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また人にうつす危険がある</a:t>
            </a:r>
            <a:endPar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9132123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p:cNvSpPr>
          <p:nvPr/>
        </p:nvSpPr>
        <p:spPr bwMode="auto">
          <a:xfrm>
            <a:off x="696913" y="476672"/>
            <a:ext cx="7600950" cy="663575"/>
          </a:xfrm>
          <a:prstGeom prst="rect">
            <a:avLst/>
          </a:prstGeom>
          <a:noFill/>
          <a:ln w="12700">
            <a:noFill/>
            <a:miter lim="800000"/>
            <a:headEnd/>
            <a:tailEnd/>
          </a:ln>
          <a:effectLst/>
        </p:spPr>
        <p:txBody>
          <a:bodyPr lIns="34290" tIns="34290" rIns="34290" bIns="34290" anchor="ctr"/>
          <a:lstStyle/>
          <a:p>
            <a:pPr algn="ctr" defTabSz="822325">
              <a:lnSpc>
                <a:spcPct val="120000"/>
              </a:lnSpc>
              <a:defRPr/>
            </a:pPr>
            <a:r>
              <a:rPr kumimoji="0" lang="ja-JP" altLang="en-US" sz="6000" dirty="0">
                <a:solidFill>
                  <a:srgbClr val="FF0000"/>
                </a:solidFill>
                <a:latin typeface="FGP丸ｺﾞｼｯｸ体Ca-U" pitchFamily="50" charset="-128"/>
                <a:ea typeface="FGP丸ｺﾞｼｯｸ体Ca-U" pitchFamily="50" charset="-128"/>
                <a:sym typeface="ＤＦＰ太丸ゴシック体" pitchFamily="16" charset="-128"/>
              </a:rPr>
              <a:t>クラミジア感染症</a:t>
            </a:r>
          </a:p>
        </p:txBody>
      </p:sp>
      <p:pic>
        <p:nvPicPr>
          <p:cNvPr id="40963" name="Picture 3"/>
          <p:cNvPicPr>
            <a:picLocks noChangeArrowheads="1"/>
          </p:cNvPicPr>
          <p:nvPr/>
        </p:nvPicPr>
        <p:blipFill>
          <a:blip r:embed="rId3" cstate="print"/>
          <a:srcRect/>
          <a:stretch>
            <a:fillRect/>
          </a:stretch>
        </p:blipFill>
        <p:spPr bwMode="auto">
          <a:xfrm>
            <a:off x="539750" y="1557338"/>
            <a:ext cx="3509963" cy="4011612"/>
          </a:xfrm>
          <a:prstGeom prst="rect">
            <a:avLst/>
          </a:prstGeom>
          <a:noFill/>
          <a:ln w="12700">
            <a:noFill/>
            <a:miter lim="800000"/>
            <a:headEnd/>
            <a:tailEnd/>
          </a:ln>
        </p:spPr>
      </p:pic>
      <p:grpSp>
        <p:nvGrpSpPr>
          <p:cNvPr id="2" name="Group 4"/>
          <p:cNvGrpSpPr>
            <a:grpSpLocks/>
          </p:cNvGrpSpPr>
          <p:nvPr/>
        </p:nvGrpSpPr>
        <p:grpSpPr bwMode="auto">
          <a:xfrm>
            <a:off x="827584" y="1817023"/>
            <a:ext cx="4297362" cy="3406775"/>
            <a:chOff x="0" y="0"/>
            <a:chExt cx="3008" cy="2384"/>
          </a:xfrm>
        </p:grpSpPr>
        <p:grpSp>
          <p:nvGrpSpPr>
            <p:cNvPr id="40972" name="Group 5"/>
            <p:cNvGrpSpPr>
              <a:grpSpLocks/>
            </p:cNvGrpSpPr>
            <p:nvPr/>
          </p:nvGrpSpPr>
          <p:grpSpPr bwMode="auto">
            <a:xfrm>
              <a:off x="32" y="1832"/>
              <a:ext cx="1776" cy="552"/>
              <a:chOff x="0" y="0"/>
              <a:chExt cx="1776" cy="552"/>
            </a:xfrm>
          </p:grpSpPr>
          <p:sp>
            <p:nvSpPr>
              <p:cNvPr id="412678" name="AutoShape 6"/>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12679" name="Rectangle 7"/>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子宮頸管炎</a:t>
                </a:r>
              </a:p>
            </p:txBody>
          </p:sp>
        </p:grpSp>
        <p:grpSp>
          <p:nvGrpSpPr>
            <p:cNvPr id="40973" name="Group 8"/>
            <p:cNvGrpSpPr>
              <a:grpSpLocks/>
            </p:cNvGrpSpPr>
            <p:nvPr/>
          </p:nvGrpSpPr>
          <p:grpSpPr bwMode="auto">
            <a:xfrm>
              <a:off x="0" y="928"/>
              <a:ext cx="1776" cy="552"/>
              <a:chOff x="0" y="0"/>
              <a:chExt cx="1776" cy="552"/>
            </a:xfrm>
          </p:grpSpPr>
          <p:sp>
            <p:nvSpPr>
              <p:cNvPr id="412681" name="AutoShape 9"/>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12682" name="Rectangle 10"/>
              <p:cNvSpPr>
                <a:spLocks/>
              </p:cNvSpPr>
              <p:nvPr/>
            </p:nvSpPr>
            <p:spPr bwMode="auto">
              <a:xfrm>
                <a:off x="24" y="104"/>
                <a:ext cx="1718"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子宮内膜炎</a:t>
                </a:r>
              </a:p>
            </p:txBody>
          </p:sp>
        </p:grpSp>
        <p:grpSp>
          <p:nvGrpSpPr>
            <p:cNvPr id="40974" name="Group 11"/>
            <p:cNvGrpSpPr>
              <a:grpSpLocks/>
            </p:cNvGrpSpPr>
            <p:nvPr/>
          </p:nvGrpSpPr>
          <p:grpSpPr bwMode="auto">
            <a:xfrm>
              <a:off x="1232" y="0"/>
              <a:ext cx="1776" cy="552"/>
              <a:chOff x="0" y="0"/>
              <a:chExt cx="1776" cy="552"/>
            </a:xfrm>
          </p:grpSpPr>
          <p:sp>
            <p:nvSpPr>
              <p:cNvPr id="412684" name="AutoShape 12"/>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12685" name="Rectangle 13"/>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卵管炎</a:t>
                </a:r>
              </a:p>
            </p:txBody>
          </p:sp>
        </p:grpSp>
      </p:grpSp>
      <p:grpSp>
        <p:nvGrpSpPr>
          <p:cNvPr id="6" name="Group 14"/>
          <p:cNvGrpSpPr>
            <a:grpSpLocks/>
          </p:cNvGrpSpPr>
          <p:nvPr/>
        </p:nvGrpSpPr>
        <p:grpSpPr bwMode="auto">
          <a:xfrm>
            <a:off x="5440363" y="1450975"/>
            <a:ext cx="3132137" cy="3692525"/>
            <a:chOff x="0" y="0"/>
            <a:chExt cx="2192" cy="2584"/>
          </a:xfrm>
        </p:grpSpPr>
        <p:sp>
          <p:nvSpPr>
            <p:cNvPr id="412687" name="AutoShape 15"/>
            <p:cNvSpPr>
              <a:spLocks/>
            </p:cNvSpPr>
            <p:nvPr/>
          </p:nvSpPr>
          <p:spPr bwMode="auto">
            <a:xfrm>
              <a:off x="208" y="1687"/>
              <a:ext cx="1776" cy="897"/>
            </a:xfrm>
            <a:prstGeom prst="roundRect">
              <a:avLst>
                <a:gd name="adj" fmla="val 13389"/>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12688" name="Rectangle 16"/>
            <p:cNvSpPr>
              <a:spLocks/>
            </p:cNvSpPr>
            <p:nvPr/>
          </p:nvSpPr>
          <p:spPr bwMode="auto">
            <a:xfrm>
              <a:off x="232" y="1807"/>
              <a:ext cx="1720" cy="657"/>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骨盤腹膜炎</a:t>
              </a:r>
            </a:p>
            <a:p>
              <a:pPr algn="ctr" defTabSz="822325">
                <a:defRPr/>
              </a:pPr>
              <a:r>
                <a:rPr kumimoji="0" lang="en-US" altLang="ja-JP" sz="3400" dirty="0">
                  <a:solidFill>
                    <a:srgbClr val="FFFFFF"/>
                  </a:solidFill>
                  <a:latin typeface="FGP丸ｺﾞｼｯｸ体Ca-U" pitchFamily="50" charset="-128"/>
                  <a:ea typeface="FGP丸ｺﾞｼｯｸ体Ca-U" pitchFamily="50" charset="-128"/>
                  <a:sym typeface="ＤＦＰ太丸ゴシック体" pitchFamily="16" charset="-128"/>
                </a:rPr>
                <a:t>PID</a:t>
              </a:r>
            </a:p>
          </p:txBody>
        </p:sp>
        <p:sp>
          <p:nvSpPr>
            <p:cNvPr id="412689" name="AutoShape 17"/>
            <p:cNvSpPr>
              <a:spLocks/>
            </p:cNvSpPr>
            <p:nvPr/>
          </p:nvSpPr>
          <p:spPr bwMode="auto">
            <a:xfrm>
              <a:off x="0" y="0"/>
              <a:ext cx="2192" cy="1288"/>
            </a:xfrm>
            <a:prstGeom prst="roundRect">
              <a:avLst>
                <a:gd name="adj" fmla="val 9315"/>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12690" name="Rectangle 18"/>
            <p:cNvSpPr>
              <a:spLocks/>
            </p:cNvSpPr>
            <p:nvPr/>
          </p:nvSpPr>
          <p:spPr bwMode="auto">
            <a:xfrm>
              <a:off x="88" y="144"/>
              <a:ext cx="2009" cy="960"/>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肝周囲炎</a:t>
              </a:r>
            </a:p>
            <a:p>
              <a:pPr algn="ctr" defTabSz="822325">
                <a:defRPr/>
              </a:pPr>
              <a:r>
                <a:rPr kumimoji="0" lang="en-US" altLang="ja-JP" sz="3400" dirty="0">
                  <a:solidFill>
                    <a:srgbClr val="FFFFFF"/>
                  </a:solidFill>
                  <a:latin typeface="FGP丸ｺﾞｼｯｸ体Ca-U" pitchFamily="50" charset="-128"/>
                  <a:ea typeface="FGP丸ｺﾞｼｯｸ体Ca-U" pitchFamily="50" charset="-128"/>
                  <a:sym typeface="ＤＦＰ太丸ゴシック体" pitchFamily="16" charset="-128"/>
                </a:rPr>
                <a:t>Fitz-Hugh Curtis</a:t>
              </a:r>
              <a:r>
                <a:rPr kumimoji="0" lang="ja-JP" altLang="en-US" sz="3400" dirty="0">
                  <a:solidFill>
                    <a:srgbClr val="FFFFFF"/>
                  </a:solidFill>
                  <a:latin typeface="FGP丸ｺﾞｼｯｸ体Ca-U" pitchFamily="50" charset="-128"/>
                  <a:ea typeface="FGP丸ｺﾞｼｯｸ体Ca-U" pitchFamily="50" charset="-128"/>
                  <a:sym typeface="ＤＦＰ太丸ゴシック体" pitchFamily="16" charset="-128"/>
                </a:rPr>
                <a:t>症候群</a:t>
              </a:r>
            </a:p>
          </p:txBody>
        </p:sp>
      </p:grpSp>
      <p:sp>
        <p:nvSpPr>
          <p:cNvPr id="412698" name="Text Box 26"/>
          <p:cNvSpPr txBox="1">
            <a:spLocks noChangeArrowheads="1"/>
          </p:cNvSpPr>
          <p:nvPr/>
        </p:nvSpPr>
        <p:spPr bwMode="auto">
          <a:xfrm>
            <a:off x="251520" y="5867980"/>
            <a:ext cx="8683787" cy="369332"/>
          </a:xfrm>
          <a:prstGeom prst="rect">
            <a:avLst/>
          </a:prstGeom>
          <a:solidFill>
            <a:schemeClr val="tx1"/>
          </a:solidFill>
          <a:ln w="9525">
            <a:solidFill>
              <a:schemeClr val="tx1"/>
            </a:solidFill>
            <a:miter lim="800000"/>
            <a:headEnd/>
            <a:tailEnd/>
          </a:ln>
        </p:spPr>
        <p:txBody>
          <a:bodyPr wrap="none">
            <a:spAutoFit/>
          </a:bodyPr>
          <a:lstStyle/>
          <a:p>
            <a:r>
              <a:rPr lang="ja-JP" altLang="en-US" dirty="0">
                <a:solidFill>
                  <a:srgbClr val="FFFFFF"/>
                </a:solidFill>
                <a:latin typeface="FGP丸ｺﾞｼｯｸ体Ca-U" pitchFamily="50" charset="-128"/>
                <a:ea typeface="FGP丸ｺﾞｼｯｸ体Ca-U" pitchFamily="50" charset="-128"/>
              </a:rPr>
              <a:t>子宮の入り口に感染したクラミジアは、子宮の中、卵管そしてお腹の中へと広がります</a:t>
            </a:r>
          </a:p>
        </p:txBody>
      </p:sp>
      <p:sp>
        <p:nvSpPr>
          <p:cNvPr id="40967" name="Text Box 27"/>
          <p:cNvSpPr txBox="1">
            <a:spLocks noChangeArrowheads="1"/>
          </p:cNvSpPr>
          <p:nvPr/>
        </p:nvSpPr>
        <p:spPr bwMode="auto">
          <a:xfrm>
            <a:off x="6534651" y="6361583"/>
            <a:ext cx="2069797" cy="307777"/>
          </a:xfrm>
          <a:prstGeom prst="rect">
            <a:avLst/>
          </a:prstGeom>
          <a:noFill/>
          <a:ln w="9525">
            <a:noFill/>
            <a:miter lim="800000"/>
            <a:headEnd/>
            <a:tailEnd/>
          </a:ln>
        </p:spPr>
        <p:txBody>
          <a:bodyPr wrap="none">
            <a:spAutoFit/>
          </a:bodyPr>
          <a:lstStyle/>
          <a:p>
            <a:r>
              <a:rPr lang="ja-JP" altLang="en-US" sz="1400" dirty="0">
                <a:solidFill>
                  <a:srgbClr val="006699"/>
                </a:solidFill>
              </a:rPr>
              <a:t>画像提供：家坂清子先生</a:t>
            </a:r>
          </a:p>
        </p:txBody>
      </p:sp>
    </p:spTree>
    <p:extLst>
      <p:ext uri="{BB962C8B-B14F-4D97-AF65-F5344CB8AC3E}">
        <p14:creationId xmlns:p14="http://schemas.microsoft.com/office/powerpoint/2010/main" val="1794519298"/>
      </p:ext>
    </p:extLst>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2698"/>
                                        </p:tgtEl>
                                        <p:attrNameLst>
                                          <p:attrName>style.visibility</p:attrName>
                                        </p:attrNameLst>
                                      </p:cBhvr>
                                      <p:to>
                                        <p:strVal val="visible"/>
                                      </p:to>
                                    </p:set>
                                    <p:animEffect transition="in" filter="fade">
                                      <p:cBhvr>
                                        <p:cTn id="7" dur="2000"/>
                                        <p:tgtEl>
                                          <p:spTgt spid="412698"/>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2000"/>
                                        <p:tgtEl>
                                          <p:spTgt spid="2"/>
                                        </p:tgtEl>
                                      </p:cBhvr>
                                    </p:animEffect>
                                  </p:childTnLst>
                                </p:cTn>
                              </p:par>
                            </p:childTnLst>
                          </p:cTn>
                        </p:par>
                        <p:par>
                          <p:cTn id="12" fill="hold">
                            <p:stCondLst>
                              <p:cond delay="6000"/>
                            </p:stCondLst>
                            <p:childTnLst>
                              <p:par>
                                <p:cTn id="13" presetID="22" presetClass="entr" presetSubtype="4"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9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rrowheads="1"/>
          </p:cNvPicPr>
          <p:nvPr/>
        </p:nvPicPr>
        <p:blipFill>
          <a:blip r:embed="rId3" cstate="print"/>
          <a:srcRect/>
          <a:stretch>
            <a:fillRect/>
          </a:stretch>
        </p:blipFill>
        <p:spPr bwMode="auto">
          <a:xfrm>
            <a:off x="0" y="0"/>
            <a:ext cx="9258300" cy="6172200"/>
          </a:xfrm>
          <a:prstGeom prst="rect">
            <a:avLst/>
          </a:prstGeom>
          <a:noFill/>
          <a:ln w="12700">
            <a:noFill/>
            <a:miter lim="800000"/>
            <a:headEnd/>
            <a:tailEnd/>
          </a:ln>
        </p:spPr>
      </p:pic>
      <p:sp>
        <p:nvSpPr>
          <p:cNvPr id="43011" name="Rectangle 3"/>
          <p:cNvSpPr>
            <a:spLocks/>
          </p:cNvSpPr>
          <p:nvPr/>
        </p:nvSpPr>
        <p:spPr bwMode="auto">
          <a:xfrm>
            <a:off x="606425" y="663575"/>
            <a:ext cx="5645150" cy="479425"/>
          </a:xfrm>
          <a:prstGeom prst="rect">
            <a:avLst/>
          </a:prstGeom>
          <a:noFill/>
          <a:ln w="12700">
            <a:noFill/>
            <a:miter lim="800000"/>
            <a:headEnd/>
            <a:tailEnd/>
          </a:ln>
        </p:spPr>
        <p:txBody>
          <a:bodyPr lIns="0" tIns="0" rIns="36124" bIns="0"/>
          <a:lstStyle/>
          <a:p>
            <a:pPr marL="36513" defTabSz="822325">
              <a:spcBef>
                <a:spcPts val="1888"/>
              </a:spcBef>
            </a:pPr>
            <a:r>
              <a:rPr kumimoji="0" lang="ja-JP" altLang="en-US" sz="3100">
                <a:solidFill>
                  <a:srgbClr val="333333"/>
                </a:solidFill>
                <a:latin typeface="ヒラギノ丸ゴ Pro W4" pitchFamily="16" charset="-128"/>
                <a:sym typeface="ヒラギノ丸ゴ Pro W4" pitchFamily="16" charset="-128"/>
              </a:rPr>
              <a:t>正常の腹腔内（肝臓と腹壁）</a:t>
            </a:r>
          </a:p>
        </p:txBody>
      </p:sp>
      <p:sp>
        <p:nvSpPr>
          <p:cNvPr id="43012" name="Rectangle 4"/>
          <p:cNvSpPr>
            <a:spLocks/>
          </p:cNvSpPr>
          <p:nvPr/>
        </p:nvSpPr>
        <p:spPr bwMode="auto">
          <a:xfrm>
            <a:off x="6229350" y="5600700"/>
            <a:ext cx="1485900" cy="434975"/>
          </a:xfrm>
          <a:prstGeom prst="rect">
            <a:avLst/>
          </a:prstGeom>
          <a:solidFill>
            <a:srgbClr val="FFFF0C"/>
          </a:solidFill>
          <a:ln w="12700">
            <a:noFill/>
            <a:miter lim="800000"/>
            <a:headEnd/>
            <a:tailEnd/>
          </a:ln>
        </p:spPr>
        <p:txBody>
          <a:bodyPr lIns="0" tIns="0" rIns="36124" bIns="0"/>
          <a:lstStyle/>
          <a:p>
            <a:pPr marL="36513" algn="ctr" defTabSz="822325">
              <a:spcBef>
                <a:spcPts val="1713"/>
              </a:spcBef>
            </a:pPr>
            <a:r>
              <a:rPr kumimoji="0" lang="ja-JP" altLang="en-US" sz="2700">
                <a:solidFill>
                  <a:srgbClr val="006699"/>
                </a:solidFill>
                <a:latin typeface="ヒラギノ丸ゴ Pro W4" pitchFamily="16" charset="-128"/>
                <a:sym typeface="ヒラギノ丸ゴ Pro W4" pitchFamily="16" charset="-128"/>
              </a:rPr>
              <a:t>肝臓</a:t>
            </a:r>
          </a:p>
        </p:txBody>
      </p:sp>
      <p:sp>
        <p:nvSpPr>
          <p:cNvPr id="43013" name="Rectangle 5"/>
          <p:cNvSpPr>
            <a:spLocks/>
          </p:cNvSpPr>
          <p:nvPr/>
        </p:nvSpPr>
        <p:spPr bwMode="auto">
          <a:xfrm>
            <a:off x="811213" y="1806575"/>
            <a:ext cx="1485900" cy="433388"/>
          </a:xfrm>
          <a:prstGeom prst="rect">
            <a:avLst/>
          </a:prstGeom>
          <a:solidFill>
            <a:srgbClr val="FFFF0C"/>
          </a:solidFill>
          <a:ln w="12700">
            <a:noFill/>
            <a:miter lim="800000"/>
            <a:headEnd/>
            <a:tailEnd/>
          </a:ln>
        </p:spPr>
        <p:txBody>
          <a:bodyPr lIns="0" tIns="0" rIns="36124" bIns="0"/>
          <a:lstStyle/>
          <a:p>
            <a:pPr marL="36513" algn="ctr" defTabSz="822325">
              <a:spcBef>
                <a:spcPts val="1713"/>
              </a:spcBef>
            </a:pPr>
            <a:r>
              <a:rPr kumimoji="0" lang="ja-JP" altLang="en-US" sz="2700">
                <a:solidFill>
                  <a:srgbClr val="006699"/>
                </a:solidFill>
                <a:latin typeface="ヒラギノ丸ゴ Pro W4" pitchFamily="16" charset="-128"/>
                <a:sym typeface="ヒラギノ丸ゴ Pro W4" pitchFamily="16" charset="-128"/>
              </a:rPr>
              <a:t>腹壁</a:t>
            </a:r>
          </a:p>
        </p:txBody>
      </p:sp>
      <p:sp>
        <p:nvSpPr>
          <p:cNvPr id="6" name="Rectangle 6"/>
          <p:cNvSpPr>
            <a:spLocks noChangeArrowheads="1"/>
          </p:cNvSpPr>
          <p:nvPr/>
        </p:nvSpPr>
        <p:spPr bwMode="auto">
          <a:xfrm>
            <a:off x="6732588" y="6308725"/>
            <a:ext cx="1555750" cy="366713"/>
          </a:xfrm>
          <a:prstGeom prst="rect">
            <a:avLst/>
          </a:prstGeom>
          <a:noFill/>
          <a:ln w="9525">
            <a:noFill/>
            <a:miter lim="800000"/>
            <a:headEnd/>
            <a:tailEnd/>
          </a:ln>
        </p:spPr>
        <p:txBody>
          <a:bodyPr wrap="none">
            <a:spAutoFit/>
          </a:bodyPr>
          <a:lstStyle/>
          <a:p>
            <a:r>
              <a:rPr lang="ja-JP" altLang="en-US" b="1" dirty="0">
                <a:solidFill>
                  <a:srgbClr val="006699"/>
                </a:solidFill>
              </a:rPr>
              <a:t>家坂清子先生</a:t>
            </a:r>
          </a:p>
        </p:txBody>
      </p:sp>
    </p:spTree>
    <p:extLst>
      <p:ext uri="{BB962C8B-B14F-4D97-AF65-F5344CB8AC3E}">
        <p14:creationId xmlns:p14="http://schemas.microsoft.com/office/powerpoint/2010/main" val="2446529819"/>
      </p:ext>
    </p:extLst>
  </p:cSld>
  <p:clrMapOvr>
    <a:masterClrMapping/>
  </p:clrMapOvr>
  <p:transition spd="slow">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rrowheads="1"/>
          </p:cNvPicPr>
          <p:nvPr/>
        </p:nvPicPr>
        <p:blipFill>
          <a:blip r:embed="rId3" cstate="print"/>
          <a:srcRect/>
          <a:stretch>
            <a:fillRect/>
          </a:stretch>
        </p:blipFill>
        <p:spPr bwMode="auto">
          <a:xfrm>
            <a:off x="0" y="0"/>
            <a:ext cx="9258300" cy="6172200"/>
          </a:xfrm>
          <a:prstGeom prst="rect">
            <a:avLst/>
          </a:prstGeom>
          <a:noFill/>
          <a:ln w="12700">
            <a:noFill/>
            <a:miter lim="800000"/>
            <a:headEnd/>
            <a:tailEnd/>
          </a:ln>
        </p:spPr>
      </p:pic>
      <p:sp>
        <p:nvSpPr>
          <p:cNvPr id="44035" name="Rectangle 3"/>
          <p:cNvSpPr>
            <a:spLocks/>
          </p:cNvSpPr>
          <p:nvPr/>
        </p:nvSpPr>
        <p:spPr bwMode="auto">
          <a:xfrm>
            <a:off x="7235825" y="4292600"/>
            <a:ext cx="1485900" cy="434975"/>
          </a:xfrm>
          <a:prstGeom prst="rect">
            <a:avLst/>
          </a:prstGeom>
          <a:solidFill>
            <a:srgbClr val="FFFF0C"/>
          </a:solidFill>
          <a:ln w="12700">
            <a:noFill/>
            <a:miter lim="800000"/>
            <a:headEnd/>
            <a:tailEnd/>
          </a:ln>
        </p:spPr>
        <p:txBody>
          <a:bodyPr lIns="0" tIns="0" rIns="36124" bIns="0"/>
          <a:lstStyle/>
          <a:p>
            <a:pPr marL="36513" algn="ctr" defTabSz="822325">
              <a:spcBef>
                <a:spcPts val="1713"/>
              </a:spcBef>
            </a:pPr>
            <a:r>
              <a:rPr kumimoji="0" lang="ja-JP" altLang="en-US" sz="2700">
                <a:solidFill>
                  <a:srgbClr val="006699"/>
                </a:solidFill>
                <a:latin typeface="ヒラギノ丸ゴ Pro W4" pitchFamily="16" charset="-128"/>
                <a:sym typeface="ヒラギノ丸ゴ Pro W4" pitchFamily="16" charset="-128"/>
              </a:rPr>
              <a:t>肝臓</a:t>
            </a:r>
          </a:p>
        </p:txBody>
      </p:sp>
      <p:sp>
        <p:nvSpPr>
          <p:cNvPr id="44036" name="Rectangle 4"/>
          <p:cNvSpPr>
            <a:spLocks/>
          </p:cNvSpPr>
          <p:nvPr/>
        </p:nvSpPr>
        <p:spPr bwMode="auto">
          <a:xfrm>
            <a:off x="674688" y="2354263"/>
            <a:ext cx="1485900" cy="434975"/>
          </a:xfrm>
          <a:prstGeom prst="rect">
            <a:avLst/>
          </a:prstGeom>
          <a:solidFill>
            <a:srgbClr val="FFFF0C"/>
          </a:solidFill>
          <a:ln w="12700">
            <a:noFill/>
            <a:miter lim="800000"/>
            <a:headEnd/>
            <a:tailEnd/>
          </a:ln>
        </p:spPr>
        <p:txBody>
          <a:bodyPr lIns="0" tIns="0" rIns="36124" bIns="0"/>
          <a:lstStyle/>
          <a:p>
            <a:pPr marL="36513" algn="ctr" defTabSz="822325">
              <a:spcBef>
                <a:spcPts val="1713"/>
              </a:spcBef>
            </a:pPr>
            <a:r>
              <a:rPr kumimoji="0" lang="ja-JP" altLang="en-US" sz="2700">
                <a:solidFill>
                  <a:srgbClr val="006699"/>
                </a:solidFill>
                <a:latin typeface="ヒラギノ丸ゴ Pro W4" pitchFamily="16" charset="-128"/>
                <a:sym typeface="ヒラギノ丸ゴ Pro W4" pitchFamily="16" charset="-128"/>
              </a:rPr>
              <a:t>腹壁</a:t>
            </a:r>
          </a:p>
        </p:txBody>
      </p:sp>
      <p:sp>
        <p:nvSpPr>
          <p:cNvPr id="44038" name="Text Box 6"/>
          <p:cNvSpPr txBox="1">
            <a:spLocks noChangeArrowheads="1"/>
          </p:cNvSpPr>
          <p:nvPr/>
        </p:nvSpPr>
        <p:spPr bwMode="auto">
          <a:xfrm>
            <a:off x="950913" y="4999038"/>
            <a:ext cx="7499350" cy="641350"/>
          </a:xfrm>
          <a:prstGeom prst="rect">
            <a:avLst/>
          </a:prstGeom>
          <a:solidFill>
            <a:srgbClr val="FFFF00"/>
          </a:solidFill>
          <a:ln w="9525">
            <a:noFill/>
            <a:miter lim="800000"/>
            <a:headEnd/>
            <a:tailEnd/>
          </a:ln>
          <a:effectLst/>
        </p:spPr>
        <p:txBody>
          <a:bodyPr wrap="none">
            <a:spAutoFit/>
          </a:bodyPr>
          <a:lstStyle/>
          <a:p>
            <a:r>
              <a:rPr lang="ja-JP" altLang="en-US" sz="3600">
                <a:solidFill>
                  <a:srgbClr val="006699"/>
                </a:solidFill>
              </a:rPr>
              <a:t>将来　不妊症になるかもしれません</a:t>
            </a:r>
          </a:p>
        </p:txBody>
      </p:sp>
      <p:sp>
        <p:nvSpPr>
          <p:cNvPr id="6" name="Rectangle 6"/>
          <p:cNvSpPr>
            <a:spLocks noChangeArrowheads="1"/>
          </p:cNvSpPr>
          <p:nvPr/>
        </p:nvSpPr>
        <p:spPr bwMode="auto">
          <a:xfrm>
            <a:off x="6732588" y="6308725"/>
            <a:ext cx="1555750" cy="366713"/>
          </a:xfrm>
          <a:prstGeom prst="rect">
            <a:avLst/>
          </a:prstGeom>
          <a:noFill/>
          <a:ln w="9525">
            <a:noFill/>
            <a:miter lim="800000"/>
            <a:headEnd/>
            <a:tailEnd/>
          </a:ln>
        </p:spPr>
        <p:txBody>
          <a:bodyPr wrap="none">
            <a:spAutoFit/>
          </a:bodyPr>
          <a:lstStyle/>
          <a:p>
            <a:r>
              <a:rPr lang="ja-JP" altLang="en-US" b="1" dirty="0">
                <a:solidFill>
                  <a:srgbClr val="006699"/>
                </a:solidFill>
              </a:rPr>
              <a:t>家坂清子先生</a:t>
            </a:r>
          </a:p>
        </p:txBody>
      </p:sp>
    </p:spTree>
    <p:extLst>
      <p:ext uri="{BB962C8B-B14F-4D97-AF65-F5344CB8AC3E}">
        <p14:creationId xmlns:p14="http://schemas.microsoft.com/office/powerpoint/2010/main" val="4279109541"/>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3000" fill="hold"/>
                                        <p:tgtEl>
                                          <p:spTgt spid="44038"/>
                                        </p:tgtEl>
                                        <p:attrNameLst>
                                          <p:attrName>ppt_x</p:attrName>
                                        </p:attrNameLst>
                                      </p:cBhvr>
                                      <p:tavLst>
                                        <p:tav tm="0">
                                          <p:val>
                                            <p:strVal val="1+#ppt_w/2"/>
                                          </p:val>
                                        </p:tav>
                                        <p:tav tm="100000">
                                          <p:val>
                                            <p:strVal val="#ppt_x"/>
                                          </p:val>
                                        </p:tav>
                                      </p:tavLst>
                                    </p:anim>
                                    <p:anim calcmode="lin" valueType="num">
                                      <p:cBhvr additive="base">
                                        <p:cTn id="8" dur="3000" fill="hold"/>
                                        <p:tgtEl>
                                          <p:spTgt spid="440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a:stretch>
            <a:fillRect/>
          </a:stretch>
        </p:blipFill>
        <p:spPr bwMode="auto">
          <a:xfrm>
            <a:off x="377825" y="285750"/>
            <a:ext cx="8375650" cy="6275388"/>
          </a:xfrm>
          <a:prstGeom prst="rect">
            <a:avLst/>
          </a:prstGeom>
          <a:noFill/>
          <a:ln w="12700">
            <a:noFill/>
            <a:miter lim="800000"/>
            <a:headEnd/>
            <a:tailEnd/>
          </a:ln>
        </p:spPr>
      </p:pic>
      <p:sp>
        <p:nvSpPr>
          <p:cNvPr id="416771" name="AutoShape 3"/>
          <p:cNvSpPr>
            <a:spLocks/>
          </p:cNvSpPr>
          <p:nvPr/>
        </p:nvSpPr>
        <p:spPr bwMode="auto">
          <a:xfrm>
            <a:off x="1336675" y="3589338"/>
            <a:ext cx="17272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4036" name="Rectangle 4"/>
          <p:cNvSpPr>
            <a:spLocks/>
          </p:cNvSpPr>
          <p:nvPr/>
        </p:nvSpPr>
        <p:spPr bwMode="auto">
          <a:xfrm>
            <a:off x="1349078" y="3736975"/>
            <a:ext cx="1782762" cy="503238"/>
          </a:xfrm>
          <a:prstGeom prst="rect">
            <a:avLst/>
          </a:prstGeom>
          <a:noFill/>
          <a:ln w="12700">
            <a:noFill/>
            <a:miter lim="800000"/>
            <a:headEnd/>
            <a:tailEnd/>
          </a:ln>
        </p:spPr>
        <p:txBody>
          <a:bodyPr lIns="0" tIns="0" rIns="0" bIns="0" anchor="ctr"/>
          <a:lstStyle/>
          <a:p>
            <a:pPr algn="ctr" defTabSz="822325"/>
            <a:r>
              <a:rPr kumimoji="0" lang="ja-JP" altLang="en-US" sz="3400" dirty="0">
                <a:solidFill>
                  <a:srgbClr val="006699"/>
                </a:solidFill>
                <a:latin typeface="FGP丸ｺﾞｼｯｸ体Ca-U" pitchFamily="50" charset="-128"/>
                <a:ea typeface="FGP丸ｺﾞｼｯｸ体Ca-U" pitchFamily="50" charset="-128"/>
                <a:sym typeface="ＤＦＰ太丸ゴシック体" pitchFamily="16" charset="-128"/>
              </a:rPr>
              <a:t>尿道炎</a:t>
            </a:r>
          </a:p>
        </p:txBody>
      </p:sp>
      <p:sp>
        <p:nvSpPr>
          <p:cNvPr id="416773" name="AutoShape 5"/>
          <p:cNvSpPr>
            <a:spLocks/>
          </p:cNvSpPr>
          <p:nvPr/>
        </p:nvSpPr>
        <p:spPr bwMode="auto">
          <a:xfrm>
            <a:off x="3543300" y="3589338"/>
            <a:ext cx="2754313"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4038" name="Rectangle 6"/>
          <p:cNvSpPr>
            <a:spLocks/>
          </p:cNvSpPr>
          <p:nvPr/>
        </p:nvSpPr>
        <p:spPr bwMode="auto">
          <a:xfrm>
            <a:off x="3611563" y="3736975"/>
            <a:ext cx="2628900" cy="503238"/>
          </a:xfrm>
          <a:prstGeom prst="rect">
            <a:avLst/>
          </a:prstGeom>
          <a:noFill/>
          <a:ln w="12700">
            <a:noFill/>
            <a:miter lim="800000"/>
            <a:headEnd/>
            <a:tailEnd/>
          </a:ln>
        </p:spPr>
        <p:txBody>
          <a:bodyPr lIns="0" tIns="0" rIns="0" bIns="0" anchor="ctr"/>
          <a:lstStyle/>
          <a:p>
            <a:pPr algn="ctr" defTabSz="822325"/>
            <a:r>
              <a:rPr kumimoji="0" lang="ja-JP" altLang="en-US" sz="3400" dirty="0">
                <a:solidFill>
                  <a:srgbClr val="006699"/>
                </a:solidFill>
                <a:latin typeface="FGP丸ｺﾞｼｯｸ体Ca-U" pitchFamily="50" charset="-128"/>
                <a:ea typeface="FGP丸ｺﾞｼｯｸ体Ca-U" pitchFamily="50" charset="-128"/>
                <a:sym typeface="ＤＦＰ太丸ゴシック体" pitchFamily="16" charset="-128"/>
              </a:rPr>
              <a:t>精巣上体炎</a:t>
            </a:r>
          </a:p>
        </p:txBody>
      </p:sp>
      <p:sp>
        <p:nvSpPr>
          <p:cNvPr id="416775" name="AutoShape 7"/>
          <p:cNvSpPr>
            <a:spLocks/>
          </p:cNvSpPr>
          <p:nvPr/>
        </p:nvSpPr>
        <p:spPr bwMode="auto">
          <a:xfrm>
            <a:off x="3132138" y="1125538"/>
            <a:ext cx="27559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solidFill>
                <a:srgbClr val="006699"/>
              </a:solidFill>
            </a:endParaRPr>
          </a:p>
        </p:txBody>
      </p:sp>
      <p:sp>
        <p:nvSpPr>
          <p:cNvPr id="44040" name="Rectangle 8"/>
          <p:cNvSpPr>
            <a:spLocks/>
          </p:cNvSpPr>
          <p:nvPr/>
        </p:nvSpPr>
        <p:spPr bwMode="auto">
          <a:xfrm>
            <a:off x="3368848" y="1124744"/>
            <a:ext cx="2427288" cy="720725"/>
          </a:xfrm>
          <a:prstGeom prst="rect">
            <a:avLst/>
          </a:prstGeom>
          <a:noFill/>
          <a:ln w="12700">
            <a:noFill/>
            <a:miter lim="800000"/>
            <a:headEnd/>
            <a:tailEnd/>
          </a:ln>
        </p:spPr>
        <p:txBody>
          <a:bodyPr lIns="0" tIns="0" rIns="0" bIns="0" anchor="ctr"/>
          <a:lstStyle/>
          <a:p>
            <a:pPr algn="ctr" defTabSz="822325"/>
            <a:r>
              <a:rPr kumimoji="0" lang="ja-JP" altLang="en-US" sz="3400" dirty="0">
                <a:solidFill>
                  <a:srgbClr val="006699"/>
                </a:solidFill>
                <a:latin typeface="FGP丸ｺﾞｼｯｸ体Ca-U" pitchFamily="50" charset="-128"/>
                <a:ea typeface="FGP丸ｺﾞｼｯｸ体Ca-U" pitchFamily="50" charset="-128"/>
                <a:sym typeface="ＤＦＰ太丸ゴシック体" pitchFamily="16" charset="-128"/>
              </a:rPr>
              <a:t>前立腺炎？</a:t>
            </a:r>
          </a:p>
        </p:txBody>
      </p:sp>
      <p:sp>
        <p:nvSpPr>
          <p:cNvPr id="2" name="爆発 1 1"/>
          <p:cNvSpPr/>
          <p:nvPr/>
        </p:nvSpPr>
        <p:spPr>
          <a:xfrm>
            <a:off x="2062572" y="5229200"/>
            <a:ext cx="421196" cy="554360"/>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6674" y="303497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6306" y="2276872"/>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4463" y="450912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27"/>
          <p:cNvSpPr txBox="1">
            <a:spLocks noChangeArrowheads="1"/>
          </p:cNvSpPr>
          <p:nvPr/>
        </p:nvSpPr>
        <p:spPr bwMode="auto">
          <a:xfrm>
            <a:off x="5436096" y="6525344"/>
            <a:ext cx="3456384" cy="276999"/>
          </a:xfrm>
          <a:prstGeom prst="rect">
            <a:avLst/>
          </a:prstGeom>
          <a:noFill/>
          <a:ln w="9525">
            <a:noFill/>
            <a:miter lim="800000"/>
            <a:headEnd/>
            <a:tailEnd/>
          </a:ln>
        </p:spPr>
        <p:txBody>
          <a:bodyPr wrap="square">
            <a:spAutoFit/>
          </a:bodyPr>
          <a:lstStyle/>
          <a:p>
            <a:r>
              <a:rPr lang="ja-JP" altLang="en-US" sz="1200" dirty="0">
                <a:solidFill>
                  <a:srgbClr val="006699"/>
                </a:solidFill>
                <a:latin typeface="ＭＳ Ｐゴシック"/>
                <a:ea typeface="ＭＳ Ｐゴシック"/>
              </a:rPr>
              <a:t>画像提供</a:t>
            </a:r>
            <a:r>
              <a:rPr lang="ja-JP" altLang="en-US" sz="1200" dirty="0">
                <a:solidFill>
                  <a:srgbClr val="006699"/>
                </a:solidFill>
                <a:latin typeface="ＭＳ Ｐゴシック"/>
                <a:ea typeface="ＭＳ Ｐゴシック"/>
                <a:sym typeface="Wingdings" pitchFamily="2" charset="2"/>
              </a:rPr>
              <a:t>：（社）日本産婦人科医会思春期・性№</a:t>
            </a:r>
            <a:r>
              <a:rPr lang="en-US" altLang="ja-JP" sz="1200" dirty="0">
                <a:solidFill>
                  <a:srgbClr val="006699"/>
                </a:solidFill>
                <a:latin typeface="ＭＳ Ｐゴシック"/>
                <a:ea typeface="ＭＳ Ｐゴシック"/>
                <a:sym typeface="Wingdings" pitchFamily="2" charset="2"/>
              </a:rPr>
              <a:t>26</a:t>
            </a:r>
            <a:endParaRPr lang="ja-JP" altLang="en-US" sz="1200" dirty="0">
              <a:solidFill>
                <a:srgbClr val="006699"/>
              </a:solidFill>
              <a:latin typeface="ＭＳ Ｐゴシック"/>
              <a:ea typeface="ＭＳ Ｐゴシック"/>
            </a:endParaRPr>
          </a:p>
        </p:txBody>
      </p:sp>
    </p:spTree>
    <p:extLst>
      <p:ext uri="{BB962C8B-B14F-4D97-AF65-F5344CB8AC3E}">
        <p14:creationId xmlns:p14="http://schemas.microsoft.com/office/powerpoint/2010/main" val="208180527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500"/>
                                        <p:tgtEl>
                                          <p:spTgt spid="6146"/>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6147"/>
                                        </p:tgtEl>
                                        <p:attrNameLst>
                                          <p:attrName>style.visibility</p:attrName>
                                        </p:attrNameLst>
                                      </p:cBhvr>
                                      <p:to>
                                        <p:strVal val="visible"/>
                                      </p:to>
                                    </p:set>
                                    <p:animEffect transition="in" filter="fade">
                                      <p:cBhvr>
                                        <p:cTn id="15" dur="500"/>
                                        <p:tgtEl>
                                          <p:spTgt spid="6147"/>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fade">
                                      <p:cBhvr>
                                        <p:cTn id="19"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38" y="871868"/>
            <a:ext cx="7609524" cy="5266667"/>
          </a:xfrm>
          <a:prstGeom prst="rect">
            <a:avLst/>
          </a:prstGeom>
        </p:spPr>
      </p:pic>
      <p:sp>
        <p:nvSpPr>
          <p:cNvPr id="4" name="角丸四角形 3"/>
          <p:cNvSpPr/>
          <p:nvPr/>
        </p:nvSpPr>
        <p:spPr>
          <a:xfrm>
            <a:off x="468313" y="360000"/>
            <a:ext cx="8207375" cy="1016772"/>
          </a:xfrm>
          <a:prstGeom prst="roundRect">
            <a:avLst/>
          </a:prstGeom>
          <a:solidFill>
            <a:srgbClr val="F6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タイトル 1"/>
          <p:cNvSpPr txBox="1">
            <a:spLocks/>
          </p:cNvSpPr>
          <p:nvPr/>
        </p:nvSpPr>
        <p:spPr>
          <a:xfrm>
            <a:off x="1360704" y="458017"/>
            <a:ext cx="6422592" cy="820738"/>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r>
              <a:rPr lang="ja-JP" altLang="en-US" dirty="0">
                <a:solidFill>
                  <a:prstClr val="white"/>
                </a:solidFill>
              </a:rPr>
              <a:t>子宮とは、みんながここで育った、</a:t>
            </a:r>
            <a:endParaRPr lang="en-US" altLang="ja-JP" dirty="0">
              <a:solidFill>
                <a:prstClr val="white"/>
              </a:solidFill>
            </a:endParaRPr>
          </a:p>
          <a:p>
            <a:r>
              <a:rPr lang="ja-JP" altLang="en-US" dirty="0">
                <a:solidFill>
                  <a:prstClr val="white"/>
                </a:solidFill>
              </a:rPr>
              <a:t>お母さんのおなかにある大切な場所です</a:t>
            </a:r>
          </a:p>
        </p:txBody>
      </p:sp>
      <p:sp>
        <p:nvSpPr>
          <p:cNvPr id="8" name="テキスト ボックス 5"/>
          <p:cNvSpPr txBox="1">
            <a:spLocks noChangeArrowheads="1"/>
          </p:cNvSpPr>
          <p:nvPr/>
        </p:nvSpPr>
        <p:spPr bwMode="auto">
          <a:xfrm>
            <a:off x="2201800" y="5361234"/>
            <a:ext cx="4740400" cy="872034"/>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nSpc>
                <a:spcPts val="3400"/>
              </a:lnSpc>
            </a:pP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命の大切さと合わせて、</a:t>
            </a:r>
            <a:endParaRPr lang="en-US" altLang="ja-JP" sz="3200" spc="-100" dirty="0">
              <a:effectLst>
                <a:glow rad="127000">
                  <a:prstClr val="white"/>
                </a:glow>
              </a:effectLst>
              <a:latin typeface="HGP創英角ｺﾞｼｯｸUB" panose="020B0900000000000000" pitchFamily="50" charset="-128"/>
              <a:ea typeface="HGP創英角ｺﾞｼｯｸUB" panose="020B0900000000000000" pitchFamily="50" charset="-128"/>
            </a:endParaRPr>
          </a:p>
          <a:p>
            <a:pPr>
              <a:lnSpc>
                <a:spcPts val="3400"/>
              </a:lnSpc>
            </a:pP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子宮のことを知ってほし</a:t>
            </a:r>
            <a:r>
              <a:rPr lang="ja-JP" altLang="en-US" sz="3200" spc="-500" dirty="0">
                <a:effectLst>
                  <a:glow rad="127000">
                    <a:prstClr val="white"/>
                  </a:glow>
                </a:effectLst>
                <a:latin typeface="HGP創英角ｺﾞｼｯｸUB" panose="020B0900000000000000" pitchFamily="50" charset="-128"/>
                <a:ea typeface="HGP創英角ｺﾞｼｯｸUB" panose="020B0900000000000000" pitchFamily="50" charset="-128"/>
              </a:rPr>
              <a:t>い</a:t>
            </a: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a:t>
            </a:r>
          </a:p>
        </p:txBody>
      </p:sp>
    </p:spTree>
    <p:extLst>
      <p:ext uri="{BB962C8B-B14F-4D97-AF65-F5344CB8AC3E}">
        <p14:creationId xmlns:p14="http://schemas.microsoft.com/office/powerpoint/2010/main" val="4956214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68313" y="360000"/>
            <a:ext cx="8207375" cy="1016772"/>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タイトル 1"/>
          <p:cNvSpPr txBox="1">
            <a:spLocks/>
          </p:cNvSpPr>
          <p:nvPr/>
        </p:nvSpPr>
        <p:spPr>
          <a:xfrm>
            <a:off x="1094125" y="457200"/>
            <a:ext cx="6955751" cy="820738"/>
          </a:xfrm>
          <a:prstGeom prst="rect">
            <a:avLst/>
          </a:prstGeom>
        </p:spPr>
        <p:txBody>
          <a:bodyPr wrap="none" tIns="0" bIns="0" anchor="ctr" anchorCtr="0">
            <a:spAutoFit/>
          </a:bodyPr>
          <a:lstStyle>
            <a:defPPr>
              <a:defRPr lang="ja-JP"/>
            </a:defPPr>
            <a:lvl1pPr algn="ctr">
              <a:lnSpc>
                <a:spcPts val="3200"/>
              </a:lnSpc>
              <a:spcBef>
                <a:spcPct val="0"/>
              </a:spcBef>
              <a:defRPr sz="3000" kern="900" spc="-140">
                <a:solidFill>
                  <a:srgbClr val="9D2D60"/>
                </a:solidFill>
                <a:latin typeface="HGPｺﾞｼｯｸE" panose="020B0900000000000000" pitchFamily="50" charset="-128"/>
                <a:ea typeface="HGPｺﾞｼｯｸE" panose="020B0900000000000000" pitchFamily="50" charset="-128"/>
                <a:cs typeface="+mj-cs"/>
              </a:defRPr>
            </a:lvl1pPr>
          </a:lstStyle>
          <a:p>
            <a:r>
              <a:rPr lang="ja-JP" altLang="en-US" spc="-100" dirty="0">
                <a:solidFill>
                  <a:prstClr val="white"/>
                </a:solidFill>
              </a:rPr>
              <a:t>日本では、毎年３</a:t>
            </a:r>
            <a:r>
              <a:rPr lang="ja-JP" altLang="en-US" spc="-700" dirty="0">
                <a:solidFill>
                  <a:prstClr val="white"/>
                </a:solidFill>
              </a:rPr>
              <a:t>，</a:t>
            </a:r>
            <a:r>
              <a:rPr lang="ja-JP" altLang="en-US" spc="100" dirty="0">
                <a:solidFill>
                  <a:prstClr val="white"/>
                </a:solidFill>
              </a:rPr>
              <a:t>００</a:t>
            </a:r>
            <a:r>
              <a:rPr lang="ja-JP" altLang="en-US" spc="0" dirty="0">
                <a:solidFill>
                  <a:prstClr val="white"/>
                </a:solidFill>
              </a:rPr>
              <a:t>０</a:t>
            </a:r>
            <a:r>
              <a:rPr lang="ja-JP" altLang="en-US" spc="-100" dirty="0">
                <a:solidFill>
                  <a:prstClr val="white"/>
                </a:solidFill>
              </a:rPr>
              <a:t>人もの女性の命が、</a:t>
            </a:r>
            <a:br>
              <a:rPr lang="ja-JP" altLang="en-US" spc="-100" dirty="0">
                <a:solidFill>
                  <a:prstClr val="white"/>
                </a:solidFill>
              </a:rPr>
            </a:br>
            <a:r>
              <a:rPr lang="ja-JP" altLang="en-US" spc="-100" dirty="0">
                <a:solidFill>
                  <a:prstClr val="white"/>
                </a:solidFill>
              </a:rPr>
              <a:t>子宮頸がんによって奪われつづけています</a:t>
            </a:r>
          </a:p>
        </p:txBody>
      </p:sp>
      <p:grpSp>
        <p:nvGrpSpPr>
          <p:cNvPr id="869" name="グループ化 868"/>
          <p:cNvGrpSpPr>
            <a:grpSpLocks noChangeAspect="1"/>
          </p:cNvGrpSpPr>
          <p:nvPr/>
        </p:nvGrpSpPr>
        <p:grpSpPr>
          <a:xfrm>
            <a:off x="3615296" y="1443000"/>
            <a:ext cx="4750995" cy="4752000"/>
            <a:chOff x="3835864" y="1720030"/>
            <a:chExt cx="4702767" cy="4703766"/>
          </a:xfrm>
          <a:solidFill>
            <a:srgbClr val="FFC1D6"/>
          </a:solidFill>
        </p:grpSpPr>
        <p:sp>
          <p:nvSpPr>
            <p:cNvPr id="870" name="Freeform 6"/>
            <p:cNvSpPr>
              <a:spLocks/>
            </p:cNvSpPr>
            <p:nvPr/>
          </p:nvSpPr>
          <p:spPr bwMode="auto">
            <a:xfrm rot="20940000">
              <a:off x="7398680" y="172003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1" name="Freeform 7"/>
            <p:cNvSpPr>
              <a:spLocks/>
            </p:cNvSpPr>
            <p:nvPr/>
          </p:nvSpPr>
          <p:spPr bwMode="auto">
            <a:xfrm rot="20940000">
              <a:off x="7388219" y="178012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2" name="Freeform 8"/>
            <p:cNvSpPr>
              <a:spLocks/>
            </p:cNvSpPr>
            <p:nvPr/>
          </p:nvSpPr>
          <p:spPr bwMode="auto">
            <a:xfrm rot="20940000">
              <a:off x="7448035" y="178916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3" name="Freeform 9"/>
            <p:cNvSpPr>
              <a:spLocks/>
            </p:cNvSpPr>
            <p:nvPr/>
          </p:nvSpPr>
          <p:spPr bwMode="auto">
            <a:xfrm rot="20940000">
              <a:off x="7318523" y="1829579"/>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4" name="Freeform 10"/>
            <p:cNvSpPr>
              <a:spLocks/>
            </p:cNvSpPr>
            <p:nvPr/>
          </p:nvSpPr>
          <p:spPr bwMode="auto">
            <a:xfrm rot="20940000">
              <a:off x="7378477" y="1839087"/>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5" name="Freeform 11"/>
            <p:cNvSpPr>
              <a:spLocks/>
            </p:cNvSpPr>
            <p:nvPr/>
          </p:nvSpPr>
          <p:spPr bwMode="auto">
            <a:xfrm rot="20940000">
              <a:off x="7437621" y="184973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6" name="Freeform 12"/>
            <p:cNvSpPr>
              <a:spLocks/>
            </p:cNvSpPr>
            <p:nvPr/>
          </p:nvSpPr>
          <p:spPr bwMode="auto">
            <a:xfrm rot="20940000">
              <a:off x="7497667" y="18597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7" name="Freeform 13"/>
            <p:cNvSpPr>
              <a:spLocks/>
            </p:cNvSpPr>
            <p:nvPr/>
          </p:nvSpPr>
          <p:spPr bwMode="auto">
            <a:xfrm rot="20940000">
              <a:off x="7368541" y="189912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8" name="Freeform 14"/>
            <p:cNvSpPr>
              <a:spLocks/>
            </p:cNvSpPr>
            <p:nvPr/>
          </p:nvSpPr>
          <p:spPr bwMode="auto">
            <a:xfrm rot="20940000">
              <a:off x="7428504" y="1909694"/>
              <a:ext cx="67135"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9" name="Freeform 15"/>
            <p:cNvSpPr>
              <a:spLocks/>
            </p:cNvSpPr>
            <p:nvPr/>
          </p:nvSpPr>
          <p:spPr bwMode="auto">
            <a:xfrm rot="20940000">
              <a:off x="7487023" y="1918857"/>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0" name="Freeform 16"/>
            <p:cNvSpPr>
              <a:spLocks/>
            </p:cNvSpPr>
            <p:nvPr/>
          </p:nvSpPr>
          <p:spPr bwMode="auto">
            <a:xfrm rot="20940000">
              <a:off x="7547594" y="1929272"/>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1" name="Freeform 17"/>
            <p:cNvSpPr>
              <a:spLocks/>
            </p:cNvSpPr>
            <p:nvPr/>
          </p:nvSpPr>
          <p:spPr bwMode="auto">
            <a:xfrm rot="20940000">
              <a:off x="7357850" y="1958277"/>
              <a:ext cx="68101"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2" name="Freeform 18"/>
            <p:cNvSpPr>
              <a:spLocks/>
            </p:cNvSpPr>
            <p:nvPr/>
          </p:nvSpPr>
          <p:spPr bwMode="auto">
            <a:xfrm rot="20940000">
              <a:off x="7417892" y="196821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3" name="Freeform 19"/>
            <p:cNvSpPr>
              <a:spLocks/>
            </p:cNvSpPr>
            <p:nvPr/>
          </p:nvSpPr>
          <p:spPr bwMode="auto">
            <a:xfrm rot="20940000">
              <a:off x="7477041" y="1978904"/>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4" name="Freeform 20"/>
            <p:cNvSpPr>
              <a:spLocks/>
            </p:cNvSpPr>
            <p:nvPr/>
          </p:nvSpPr>
          <p:spPr bwMode="auto">
            <a:xfrm rot="20940000">
              <a:off x="7537041" y="1989373"/>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5" name="Freeform 21"/>
            <p:cNvSpPr>
              <a:spLocks/>
            </p:cNvSpPr>
            <p:nvPr/>
          </p:nvSpPr>
          <p:spPr bwMode="auto">
            <a:xfrm rot="20940000">
              <a:off x="7596995" y="1998881"/>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6" name="Freeform 22"/>
            <p:cNvSpPr>
              <a:spLocks/>
            </p:cNvSpPr>
            <p:nvPr/>
          </p:nvSpPr>
          <p:spPr bwMode="auto">
            <a:xfrm rot="20940000">
              <a:off x="7407478" y="2028784"/>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7" name="Freeform 23"/>
            <p:cNvSpPr>
              <a:spLocks/>
            </p:cNvSpPr>
            <p:nvPr/>
          </p:nvSpPr>
          <p:spPr bwMode="auto">
            <a:xfrm rot="20940000">
              <a:off x="7467340" y="2037817"/>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8" name="Freeform 24"/>
            <p:cNvSpPr>
              <a:spLocks/>
            </p:cNvSpPr>
            <p:nvPr/>
          </p:nvSpPr>
          <p:spPr bwMode="auto">
            <a:xfrm rot="20940000">
              <a:off x="7526488" y="2048508"/>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9" name="Freeform 25"/>
            <p:cNvSpPr>
              <a:spLocks/>
            </p:cNvSpPr>
            <p:nvPr/>
          </p:nvSpPr>
          <p:spPr bwMode="auto">
            <a:xfrm rot="20940000">
              <a:off x="7586576" y="205892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0" name="Freeform 26"/>
            <p:cNvSpPr>
              <a:spLocks/>
            </p:cNvSpPr>
            <p:nvPr/>
          </p:nvSpPr>
          <p:spPr bwMode="auto">
            <a:xfrm rot="20940000">
              <a:off x="7646530" y="2069396"/>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1" name="Freeform 27"/>
            <p:cNvSpPr>
              <a:spLocks/>
            </p:cNvSpPr>
            <p:nvPr/>
          </p:nvSpPr>
          <p:spPr bwMode="auto">
            <a:xfrm rot="20940000">
              <a:off x="7396787" y="2087449"/>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2" name="Freeform 28"/>
            <p:cNvSpPr>
              <a:spLocks/>
            </p:cNvSpPr>
            <p:nvPr/>
          </p:nvSpPr>
          <p:spPr bwMode="auto">
            <a:xfrm rot="20940000">
              <a:off x="7456879" y="209791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3" name="Freeform 29"/>
            <p:cNvSpPr>
              <a:spLocks/>
            </p:cNvSpPr>
            <p:nvPr/>
          </p:nvSpPr>
          <p:spPr bwMode="auto">
            <a:xfrm rot="20940000">
              <a:off x="7516972" y="2108370"/>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4" name="Freeform 30"/>
            <p:cNvSpPr>
              <a:spLocks/>
            </p:cNvSpPr>
            <p:nvPr/>
          </p:nvSpPr>
          <p:spPr bwMode="auto">
            <a:xfrm rot="20940000">
              <a:off x="7575885" y="211807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5" name="Freeform 31"/>
            <p:cNvSpPr>
              <a:spLocks/>
            </p:cNvSpPr>
            <p:nvPr/>
          </p:nvSpPr>
          <p:spPr bwMode="auto">
            <a:xfrm rot="20940000">
              <a:off x="7635932" y="212805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6" name="Freeform 32"/>
            <p:cNvSpPr>
              <a:spLocks/>
            </p:cNvSpPr>
            <p:nvPr/>
          </p:nvSpPr>
          <p:spPr bwMode="auto">
            <a:xfrm rot="20940000">
              <a:off x="7387753" y="2147311"/>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7" name="Freeform 33"/>
            <p:cNvSpPr>
              <a:spLocks/>
            </p:cNvSpPr>
            <p:nvPr/>
          </p:nvSpPr>
          <p:spPr bwMode="auto">
            <a:xfrm rot="20940000">
              <a:off x="7446419" y="215800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8" name="Freeform 34"/>
            <p:cNvSpPr>
              <a:spLocks/>
            </p:cNvSpPr>
            <p:nvPr/>
          </p:nvSpPr>
          <p:spPr bwMode="auto">
            <a:xfrm rot="20940000">
              <a:off x="7506327" y="2167514"/>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9" name="Freeform 35"/>
            <p:cNvSpPr>
              <a:spLocks/>
            </p:cNvSpPr>
            <p:nvPr/>
          </p:nvSpPr>
          <p:spPr bwMode="auto">
            <a:xfrm rot="20940000">
              <a:off x="7566373" y="2177979"/>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0" name="Freeform 36"/>
            <p:cNvSpPr>
              <a:spLocks/>
            </p:cNvSpPr>
            <p:nvPr/>
          </p:nvSpPr>
          <p:spPr bwMode="auto">
            <a:xfrm rot="20940000">
              <a:off x="7625517" y="2188624"/>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1" name="Freeform 37"/>
            <p:cNvSpPr>
              <a:spLocks/>
            </p:cNvSpPr>
            <p:nvPr/>
          </p:nvSpPr>
          <p:spPr bwMode="auto">
            <a:xfrm rot="20940000">
              <a:off x="7804616" y="22187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2" name="Freeform 38"/>
            <p:cNvSpPr>
              <a:spLocks/>
            </p:cNvSpPr>
            <p:nvPr/>
          </p:nvSpPr>
          <p:spPr bwMode="auto">
            <a:xfrm rot="20940000">
              <a:off x="7864662" y="2229227"/>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3" name="Freeform 39"/>
            <p:cNvSpPr>
              <a:spLocks/>
            </p:cNvSpPr>
            <p:nvPr/>
          </p:nvSpPr>
          <p:spPr bwMode="auto">
            <a:xfrm rot="20940000">
              <a:off x="7923576" y="223844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4" name="Freeform 40"/>
            <p:cNvSpPr>
              <a:spLocks/>
            </p:cNvSpPr>
            <p:nvPr/>
          </p:nvSpPr>
          <p:spPr bwMode="auto">
            <a:xfrm rot="20940000">
              <a:off x="7983668" y="22489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5" name="Freeform 41"/>
            <p:cNvSpPr>
              <a:spLocks/>
            </p:cNvSpPr>
            <p:nvPr/>
          </p:nvSpPr>
          <p:spPr bwMode="auto">
            <a:xfrm rot="20940000">
              <a:off x="8042812" y="225955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6" name="Freeform 42"/>
            <p:cNvSpPr>
              <a:spLocks/>
            </p:cNvSpPr>
            <p:nvPr/>
          </p:nvSpPr>
          <p:spPr bwMode="auto">
            <a:xfrm rot="20940000">
              <a:off x="8113365" y="220991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7" name="Freeform 43"/>
            <p:cNvSpPr>
              <a:spLocks/>
            </p:cNvSpPr>
            <p:nvPr/>
          </p:nvSpPr>
          <p:spPr bwMode="auto">
            <a:xfrm rot="20940000">
              <a:off x="8123792" y="2149968"/>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8" name="Freeform 44"/>
            <p:cNvSpPr>
              <a:spLocks/>
            </p:cNvSpPr>
            <p:nvPr/>
          </p:nvSpPr>
          <p:spPr bwMode="auto">
            <a:xfrm rot="20940000">
              <a:off x="8232329" y="222964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9" name="Freeform 45"/>
            <p:cNvSpPr>
              <a:spLocks/>
            </p:cNvSpPr>
            <p:nvPr/>
          </p:nvSpPr>
          <p:spPr bwMode="auto">
            <a:xfrm rot="20940000">
              <a:off x="8242974" y="2170503"/>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0" name="Freeform 46"/>
            <p:cNvSpPr>
              <a:spLocks/>
            </p:cNvSpPr>
            <p:nvPr/>
          </p:nvSpPr>
          <p:spPr bwMode="auto">
            <a:xfrm rot="20940000">
              <a:off x="8312100" y="212110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1" name="Freeform 47"/>
            <p:cNvSpPr>
              <a:spLocks/>
            </p:cNvSpPr>
            <p:nvPr/>
          </p:nvSpPr>
          <p:spPr bwMode="auto">
            <a:xfrm rot="20940000">
              <a:off x="8381704" y="2071654"/>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2" name="Freeform 48"/>
            <p:cNvSpPr>
              <a:spLocks/>
            </p:cNvSpPr>
            <p:nvPr/>
          </p:nvSpPr>
          <p:spPr bwMode="auto">
            <a:xfrm rot="20940000">
              <a:off x="8262287" y="2419252"/>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3" name="Freeform 49"/>
            <p:cNvSpPr>
              <a:spLocks/>
            </p:cNvSpPr>
            <p:nvPr/>
          </p:nvSpPr>
          <p:spPr bwMode="auto">
            <a:xfrm rot="20940000">
              <a:off x="8191726" y="2468792"/>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4" name="Freeform 50"/>
            <p:cNvSpPr>
              <a:spLocks/>
            </p:cNvSpPr>
            <p:nvPr/>
          </p:nvSpPr>
          <p:spPr bwMode="auto">
            <a:xfrm rot="20940000">
              <a:off x="8470047" y="227048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5" name="Freeform 51"/>
            <p:cNvSpPr>
              <a:spLocks/>
            </p:cNvSpPr>
            <p:nvPr/>
          </p:nvSpPr>
          <p:spPr bwMode="auto">
            <a:xfrm rot="20940000">
              <a:off x="7696033" y="213860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6" name="Freeform 52"/>
            <p:cNvSpPr>
              <a:spLocks/>
            </p:cNvSpPr>
            <p:nvPr/>
          </p:nvSpPr>
          <p:spPr bwMode="auto">
            <a:xfrm rot="20940000">
              <a:off x="7685472" y="2198614"/>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7" name="Freeform 53"/>
            <p:cNvSpPr>
              <a:spLocks/>
            </p:cNvSpPr>
            <p:nvPr/>
          </p:nvSpPr>
          <p:spPr bwMode="auto">
            <a:xfrm rot="20940000">
              <a:off x="7755168" y="214915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8" name="Freeform 54"/>
            <p:cNvSpPr>
              <a:spLocks/>
            </p:cNvSpPr>
            <p:nvPr/>
          </p:nvSpPr>
          <p:spPr bwMode="auto">
            <a:xfrm rot="20940000">
              <a:off x="7744524" y="220830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9" name="Freeform 55"/>
            <p:cNvSpPr>
              <a:spLocks/>
            </p:cNvSpPr>
            <p:nvPr/>
          </p:nvSpPr>
          <p:spPr bwMode="auto">
            <a:xfrm rot="20940000">
              <a:off x="7317247" y="2197421"/>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0" name="Freeform 56"/>
            <p:cNvSpPr>
              <a:spLocks/>
            </p:cNvSpPr>
            <p:nvPr/>
          </p:nvSpPr>
          <p:spPr bwMode="auto">
            <a:xfrm rot="20940000">
              <a:off x="7377293" y="2207403"/>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1" name="Freeform 57"/>
            <p:cNvSpPr>
              <a:spLocks/>
            </p:cNvSpPr>
            <p:nvPr/>
          </p:nvSpPr>
          <p:spPr bwMode="auto">
            <a:xfrm rot="20940000">
              <a:off x="7437201" y="2216916"/>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2" name="Freeform 58"/>
            <p:cNvSpPr>
              <a:spLocks/>
            </p:cNvSpPr>
            <p:nvPr/>
          </p:nvSpPr>
          <p:spPr bwMode="auto">
            <a:xfrm rot="20940000">
              <a:off x="7495867" y="222760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3" name="Freeform 59"/>
            <p:cNvSpPr>
              <a:spLocks/>
            </p:cNvSpPr>
            <p:nvPr/>
          </p:nvSpPr>
          <p:spPr bwMode="auto">
            <a:xfrm rot="20940000">
              <a:off x="7556438" y="2238021"/>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4" name="Freeform 60"/>
            <p:cNvSpPr>
              <a:spLocks/>
            </p:cNvSpPr>
            <p:nvPr/>
          </p:nvSpPr>
          <p:spPr bwMode="auto">
            <a:xfrm rot="20940000">
              <a:off x="7735490" y="226816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5" name="Freeform 61"/>
            <p:cNvSpPr>
              <a:spLocks/>
            </p:cNvSpPr>
            <p:nvPr/>
          </p:nvSpPr>
          <p:spPr bwMode="auto">
            <a:xfrm rot="20940000">
              <a:off x="7794017" y="2278868"/>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6" name="Freeform 62"/>
            <p:cNvSpPr>
              <a:spLocks/>
            </p:cNvSpPr>
            <p:nvPr/>
          </p:nvSpPr>
          <p:spPr bwMode="auto">
            <a:xfrm rot="20940000">
              <a:off x="7853971" y="2287893"/>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7" name="Freeform 63"/>
            <p:cNvSpPr>
              <a:spLocks/>
            </p:cNvSpPr>
            <p:nvPr/>
          </p:nvSpPr>
          <p:spPr bwMode="auto">
            <a:xfrm rot="20940000">
              <a:off x="7914072" y="2298445"/>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8" name="Freeform 64"/>
            <p:cNvSpPr>
              <a:spLocks/>
            </p:cNvSpPr>
            <p:nvPr/>
          </p:nvSpPr>
          <p:spPr bwMode="auto">
            <a:xfrm rot="20940000">
              <a:off x="7973207" y="230899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9" name="Freeform 65"/>
            <p:cNvSpPr>
              <a:spLocks/>
            </p:cNvSpPr>
            <p:nvPr/>
          </p:nvSpPr>
          <p:spPr bwMode="auto">
            <a:xfrm rot="20940000">
              <a:off x="8033069" y="2318514"/>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0" name="Freeform 66"/>
            <p:cNvSpPr>
              <a:spLocks/>
            </p:cNvSpPr>
            <p:nvPr/>
          </p:nvSpPr>
          <p:spPr bwMode="auto">
            <a:xfrm rot="20940000">
              <a:off x="8092213" y="2329159"/>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1" name="Freeform 67"/>
            <p:cNvSpPr>
              <a:spLocks/>
            </p:cNvSpPr>
            <p:nvPr/>
          </p:nvSpPr>
          <p:spPr bwMode="auto">
            <a:xfrm rot="20940000">
              <a:off x="7616262" y="224715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2" name="Freeform 68"/>
            <p:cNvSpPr>
              <a:spLocks/>
            </p:cNvSpPr>
            <p:nvPr/>
          </p:nvSpPr>
          <p:spPr bwMode="auto">
            <a:xfrm rot="20940000">
              <a:off x="7674919" y="22577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3" name="Freeform 69"/>
            <p:cNvSpPr>
              <a:spLocks/>
            </p:cNvSpPr>
            <p:nvPr/>
          </p:nvSpPr>
          <p:spPr bwMode="auto">
            <a:xfrm rot="20940000">
              <a:off x="7307638" y="225729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4" name="Freeform 70"/>
            <p:cNvSpPr>
              <a:spLocks/>
            </p:cNvSpPr>
            <p:nvPr/>
          </p:nvSpPr>
          <p:spPr bwMode="auto">
            <a:xfrm rot="20940000">
              <a:off x="7366648" y="226654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5" name="Freeform 71"/>
            <p:cNvSpPr>
              <a:spLocks/>
            </p:cNvSpPr>
            <p:nvPr/>
          </p:nvSpPr>
          <p:spPr bwMode="auto">
            <a:xfrm rot="20940000">
              <a:off x="7426736" y="22769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6" name="Freeform 72"/>
            <p:cNvSpPr>
              <a:spLocks/>
            </p:cNvSpPr>
            <p:nvPr/>
          </p:nvSpPr>
          <p:spPr bwMode="auto">
            <a:xfrm rot="20940000">
              <a:off x="7486842" y="228756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7" name="Freeform 73"/>
            <p:cNvSpPr>
              <a:spLocks/>
            </p:cNvSpPr>
            <p:nvPr/>
          </p:nvSpPr>
          <p:spPr bwMode="auto">
            <a:xfrm rot="20940000">
              <a:off x="7545747" y="2297169"/>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8" name="Freeform 74"/>
            <p:cNvSpPr>
              <a:spLocks/>
            </p:cNvSpPr>
            <p:nvPr/>
          </p:nvSpPr>
          <p:spPr bwMode="auto">
            <a:xfrm rot="20940000">
              <a:off x="7724845" y="232730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9" name="Freeform 75"/>
            <p:cNvSpPr>
              <a:spLocks/>
            </p:cNvSpPr>
            <p:nvPr/>
          </p:nvSpPr>
          <p:spPr bwMode="auto">
            <a:xfrm rot="20940000">
              <a:off x="7784891" y="2337773"/>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0" name="Freeform 76"/>
            <p:cNvSpPr>
              <a:spLocks/>
            </p:cNvSpPr>
            <p:nvPr/>
          </p:nvSpPr>
          <p:spPr bwMode="auto">
            <a:xfrm rot="20940000">
              <a:off x="7844035" y="2348418"/>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1" name="Freeform 77"/>
            <p:cNvSpPr>
              <a:spLocks/>
            </p:cNvSpPr>
            <p:nvPr/>
          </p:nvSpPr>
          <p:spPr bwMode="auto">
            <a:xfrm rot="20940000">
              <a:off x="7903989" y="2358408"/>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2" name="Freeform 78"/>
            <p:cNvSpPr>
              <a:spLocks/>
            </p:cNvSpPr>
            <p:nvPr/>
          </p:nvSpPr>
          <p:spPr bwMode="auto">
            <a:xfrm rot="20940000">
              <a:off x="7962563" y="236814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3" name="Freeform 79"/>
            <p:cNvSpPr>
              <a:spLocks/>
            </p:cNvSpPr>
            <p:nvPr/>
          </p:nvSpPr>
          <p:spPr bwMode="auto">
            <a:xfrm rot="20940000">
              <a:off x="8022655" y="23786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4" name="Freeform 80"/>
            <p:cNvSpPr>
              <a:spLocks/>
            </p:cNvSpPr>
            <p:nvPr/>
          </p:nvSpPr>
          <p:spPr bwMode="auto">
            <a:xfrm rot="20940000">
              <a:off x="8083180" y="238902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5" name="Freeform 81"/>
            <p:cNvSpPr>
              <a:spLocks/>
            </p:cNvSpPr>
            <p:nvPr/>
          </p:nvSpPr>
          <p:spPr bwMode="auto">
            <a:xfrm rot="20940000">
              <a:off x="7605789" y="23071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6" name="Freeform 82"/>
            <p:cNvSpPr>
              <a:spLocks/>
            </p:cNvSpPr>
            <p:nvPr/>
          </p:nvSpPr>
          <p:spPr bwMode="auto">
            <a:xfrm rot="20940000">
              <a:off x="7664937" y="231779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7" name="Freeform 83"/>
            <p:cNvSpPr>
              <a:spLocks/>
            </p:cNvSpPr>
            <p:nvPr/>
          </p:nvSpPr>
          <p:spPr bwMode="auto">
            <a:xfrm rot="20940000">
              <a:off x="7297040" y="23159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8" name="Freeform 84"/>
            <p:cNvSpPr>
              <a:spLocks/>
            </p:cNvSpPr>
            <p:nvPr/>
          </p:nvSpPr>
          <p:spPr bwMode="auto">
            <a:xfrm rot="20940000">
              <a:off x="7357132" y="232640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9" name="Freeform 85"/>
            <p:cNvSpPr>
              <a:spLocks/>
            </p:cNvSpPr>
            <p:nvPr/>
          </p:nvSpPr>
          <p:spPr bwMode="auto">
            <a:xfrm rot="20940000">
              <a:off x="7416184" y="233706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0" name="Freeform 86"/>
            <p:cNvSpPr>
              <a:spLocks/>
            </p:cNvSpPr>
            <p:nvPr/>
          </p:nvSpPr>
          <p:spPr bwMode="auto">
            <a:xfrm rot="20940000">
              <a:off x="7476138" y="2346571"/>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1" name="Freeform 87"/>
            <p:cNvSpPr>
              <a:spLocks/>
            </p:cNvSpPr>
            <p:nvPr/>
          </p:nvSpPr>
          <p:spPr bwMode="auto">
            <a:xfrm rot="20940000">
              <a:off x="7535282" y="235721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2" name="Freeform 88"/>
            <p:cNvSpPr>
              <a:spLocks/>
            </p:cNvSpPr>
            <p:nvPr/>
          </p:nvSpPr>
          <p:spPr bwMode="auto">
            <a:xfrm rot="20940000">
              <a:off x="7714380" y="238735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3" name="Freeform 89"/>
            <p:cNvSpPr>
              <a:spLocks/>
            </p:cNvSpPr>
            <p:nvPr/>
          </p:nvSpPr>
          <p:spPr bwMode="auto">
            <a:xfrm rot="20940000">
              <a:off x="7774473" y="239781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4" name="Freeform 90"/>
            <p:cNvSpPr>
              <a:spLocks/>
            </p:cNvSpPr>
            <p:nvPr/>
          </p:nvSpPr>
          <p:spPr bwMode="auto">
            <a:xfrm rot="20940000">
              <a:off x="7834302" y="240699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5" name="Freeform 91"/>
            <p:cNvSpPr>
              <a:spLocks/>
            </p:cNvSpPr>
            <p:nvPr/>
          </p:nvSpPr>
          <p:spPr bwMode="auto">
            <a:xfrm rot="20940000">
              <a:off x="7893437" y="241754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6" name="Freeform 92"/>
            <p:cNvSpPr>
              <a:spLocks/>
            </p:cNvSpPr>
            <p:nvPr/>
          </p:nvSpPr>
          <p:spPr bwMode="auto">
            <a:xfrm rot="20940000">
              <a:off x="7953525" y="242795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7" name="Freeform 93"/>
            <p:cNvSpPr>
              <a:spLocks/>
            </p:cNvSpPr>
            <p:nvPr/>
          </p:nvSpPr>
          <p:spPr bwMode="auto">
            <a:xfrm rot="20940000">
              <a:off x="8012535" y="2438662"/>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8" name="Freeform 94"/>
            <p:cNvSpPr>
              <a:spLocks/>
            </p:cNvSpPr>
            <p:nvPr/>
          </p:nvSpPr>
          <p:spPr bwMode="auto">
            <a:xfrm rot="20940000">
              <a:off x="8072489" y="244768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9" name="Freeform 95"/>
            <p:cNvSpPr>
              <a:spLocks/>
            </p:cNvSpPr>
            <p:nvPr/>
          </p:nvSpPr>
          <p:spPr bwMode="auto">
            <a:xfrm rot="20940000">
              <a:off x="7595374" y="236767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0" name="Freeform 96"/>
            <p:cNvSpPr>
              <a:spLocks/>
            </p:cNvSpPr>
            <p:nvPr/>
          </p:nvSpPr>
          <p:spPr bwMode="auto">
            <a:xfrm rot="20940000">
              <a:off x="7655236" y="237670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1" name="Freeform 97"/>
            <p:cNvSpPr>
              <a:spLocks/>
            </p:cNvSpPr>
            <p:nvPr/>
          </p:nvSpPr>
          <p:spPr bwMode="auto">
            <a:xfrm rot="20940000">
              <a:off x="7286625" y="2376520"/>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2" name="Freeform 98"/>
            <p:cNvSpPr>
              <a:spLocks/>
            </p:cNvSpPr>
            <p:nvPr/>
          </p:nvSpPr>
          <p:spPr bwMode="auto">
            <a:xfrm rot="20940000">
              <a:off x="7346487" y="238555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3" name="Freeform 99"/>
            <p:cNvSpPr>
              <a:spLocks/>
            </p:cNvSpPr>
            <p:nvPr/>
          </p:nvSpPr>
          <p:spPr bwMode="auto">
            <a:xfrm rot="20940000">
              <a:off x="7406588" y="239610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4" name="Freeform 100"/>
            <p:cNvSpPr>
              <a:spLocks/>
            </p:cNvSpPr>
            <p:nvPr/>
          </p:nvSpPr>
          <p:spPr bwMode="auto">
            <a:xfrm rot="20940000">
              <a:off x="7465723" y="2406659"/>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5" name="Freeform 101"/>
            <p:cNvSpPr>
              <a:spLocks/>
            </p:cNvSpPr>
            <p:nvPr/>
          </p:nvSpPr>
          <p:spPr bwMode="auto">
            <a:xfrm rot="20940000">
              <a:off x="7525678" y="241713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6" name="Freeform 102"/>
            <p:cNvSpPr>
              <a:spLocks/>
            </p:cNvSpPr>
            <p:nvPr/>
          </p:nvSpPr>
          <p:spPr bwMode="auto">
            <a:xfrm rot="20940000">
              <a:off x="7704868" y="2447262"/>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7" name="Freeform 103"/>
            <p:cNvSpPr>
              <a:spLocks/>
            </p:cNvSpPr>
            <p:nvPr/>
          </p:nvSpPr>
          <p:spPr bwMode="auto">
            <a:xfrm rot="20940000">
              <a:off x="7763782" y="2456963"/>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8" name="Freeform 104"/>
            <p:cNvSpPr>
              <a:spLocks/>
            </p:cNvSpPr>
            <p:nvPr/>
          </p:nvSpPr>
          <p:spPr bwMode="auto">
            <a:xfrm rot="20940000">
              <a:off x="7823828" y="246694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9" name="Freeform 105"/>
            <p:cNvSpPr>
              <a:spLocks/>
            </p:cNvSpPr>
            <p:nvPr/>
          </p:nvSpPr>
          <p:spPr bwMode="auto">
            <a:xfrm rot="20940000">
              <a:off x="7882972" y="2477590"/>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0" name="Freeform 106"/>
            <p:cNvSpPr>
              <a:spLocks/>
            </p:cNvSpPr>
            <p:nvPr/>
          </p:nvSpPr>
          <p:spPr bwMode="auto">
            <a:xfrm rot="20940000">
              <a:off x="7942880" y="248710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1" name="Freeform 107"/>
            <p:cNvSpPr>
              <a:spLocks/>
            </p:cNvSpPr>
            <p:nvPr/>
          </p:nvSpPr>
          <p:spPr bwMode="auto">
            <a:xfrm rot="20940000">
              <a:off x="8002926" y="2497567"/>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2" name="Freeform 108"/>
            <p:cNvSpPr>
              <a:spLocks/>
            </p:cNvSpPr>
            <p:nvPr/>
          </p:nvSpPr>
          <p:spPr bwMode="auto">
            <a:xfrm rot="20940000">
              <a:off x="8062070" y="250821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3" name="Freeform 109"/>
            <p:cNvSpPr>
              <a:spLocks/>
            </p:cNvSpPr>
            <p:nvPr/>
          </p:nvSpPr>
          <p:spPr bwMode="auto">
            <a:xfrm rot="20940000">
              <a:off x="8141615" y="2398285"/>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4" name="Freeform 110"/>
            <p:cNvSpPr>
              <a:spLocks/>
            </p:cNvSpPr>
            <p:nvPr/>
          </p:nvSpPr>
          <p:spPr bwMode="auto">
            <a:xfrm rot="20940000">
              <a:off x="8132590" y="245823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5" name="Freeform 111"/>
            <p:cNvSpPr>
              <a:spLocks/>
            </p:cNvSpPr>
            <p:nvPr/>
          </p:nvSpPr>
          <p:spPr bwMode="auto">
            <a:xfrm rot="20940000">
              <a:off x="8122024" y="251820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6" name="Freeform 112"/>
            <p:cNvSpPr>
              <a:spLocks/>
            </p:cNvSpPr>
            <p:nvPr/>
          </p:nvSpPr>
          <p:spPr bwMode="auto">
            <a:xfrm rot="20940000">
              <a:off x="7584683" y="242634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7" name="Freeform 113"/>
            <p:cNvSpPr>
              <a:spLocks/>
            </p:cNvSpPr>
            <p:nvPr/>
          </p:nvSpPr>
          <p:spPr bwMode="auto">
            <a:xfrm rot="20940000">
              <a:off x="7644776" y="24368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8" name="Freeform 114"/>
            <p:cNvSpPr>
              <a:spLocks/>
            </p:cNvSpPr>
            <p:nvPr/>
          </p:nvSpPr>
          <p:spPr bwMode="auto">
            <a:xfrm rot="20940000">
              <a:off x="7277361" y="2434955"/>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9" name="Freeform 115"/>
            <p:cNvSpPr>
              <a:spLocks/>
            </p:cNvSpPr>
            <p:nvPr/>
          </p:nvSpPr>
          <p:spPr bwMode="auto">
            <a:xfrm rot="20940000">
              <a:off x="7336027" y="244564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0" name="Freeform 116"/>
            <p:cNvSpPr>
              <a:spLocks/>
            </p:cNvSpPr>
            <p:nvPr/>
          </p:nvSpPr>
          <p:spPr bwMode="auto">
            <a:xfrm rot="20940000">
              <a:off x="7396598" y="245606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1" name="Freeform 117"/>
            <p:cNvSpPr>
              <a:spLocks/>
            </p:cNvSpPr>
            <p:nvPr/>
          </p:nvSpPr>
          <p:spPr bwMode="auto">
            <a:xfrm rot="20940000">
              <a:off x="7455033" y="246580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2" name="Freeform 118"/>
            <p:cNvSpPr>
              <a:spLocks/>
            </p:cNvSpPr>
            <p:nvPr/>
          </p:nvSpPr>
          <p:spPr bwMode="auto">
            <a:xfrm rot="20940000">
              <a:off x="7515125" y="2476268"/>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3" name="Freeform 119"/>
            <p:cNvSpPr>
              <a:spLocks/>
            </p:cNvSpPr>
            <p:nvPr/>
          </p:nvSpPr>
          <p:spPr bwMode="auto">
            <a:xfrm rot="20940000">
              <a:off x="7694223" y="250640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4" name="Freeform 120"/>
            <p:cNvSpPr>
              <a:spLocks/>
            </p:cNvSpPr>
            <p:nvPr/>
          </p:nvSpPr>
          <p:spPr bwMode="auto">
            <a:xfrm rot="20940000">
              <a:off x="7754279" y="2516963"/>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5" name="Freeform 121"/>
            <p:cNvSpPr>
              <a:spLocks/>
            </p:cNvSpPr>
            <p:nvPr/>
          </p:nvSpPr>
          <p:spPr bwMode="auto">
            <a:xfrm rot="20940000">
              <a:off x="7813414" y="252751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6" name="Freeform 122"/>
            <p:cNvSpPr>
              <a:spLocks/>
            </p:cNvSpPr>
            <p:nvPr/>
          </p:nvSpPr>
          <p:spPr bwMode="auto">
            <a:xfrm rot="20940000">
              <a:off x="7873276" y="2536549"/>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7" name="Freeform 123"/>
            <p:cNvSpPr>
              <a:spLocks/>
            </p:cNvSpPr>
            <p:nvPr/>
          </p:nvSpPr>
          <p:spPr bwMode="auto">
            <a:xfrm rot="20940000">
              <a:off x="7932420" y="2547194"/>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8" name="Freeform 124"/>
            <p:cNvSpPr>
              <a:spLocks/>
            </p:cNvSpPr>
            <p:nvPr/>
          </p:nvSpPr>
          <p:spPr bwMode="auto">
            <a:xfrm rot="20940000">
              <a:off x="7992512" y="255765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9" name="Freeform 125"/>
            <p:cNvSpPr>
              <a:spLocks/>
            </p:cNvSpPr>
            <p:nvPr/>
          </p:nvSpPr>
          <p:spPr bwMode="auto">
            <a:xfrm rot="20940000">
              <a:off x="7575650" y="248620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0" name="Freeform 126"/>
            <p:cNvSpPr>
              <a:spLocks/>
            </p:cNvSpPr>
            <p:nvPr/>
          </p:nvSpPr>
          <p:spPr bwMode="auto">
            <a:xfrm rot="20940000">
              <a:off x="7634223" y="249690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1" name="Freeform 127"/>
            <p:cNvSpPr>
              <a:spLocks/>
            </p:cNvSpPr>
            <p:nvPr/>
          </p:nvSpPr>
          <p:spPr bwMode="auto">
            <a:xfrm rot="20940000">
              <a:off x="7266897" y="249500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2" name="Freeform 128"/>
            <p:cNvSpPr>
              <a:spLocks/>
            </p:cNvSpPr>
            <p:nvPr/>
          </p:nvSpPr>
          <p:spPr bwMode="auto">
            <a:xfrm rot="20940000">
              <a:off x="7327002" y="250560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3" name="Freeform 129"/>
            <p:cNvSpPr>
              <a:spLocks/>
            </p:cNvSpPr>
            <p:nvPr/>
          </p:nvSpPr>
          <p:spPr bwMode="auto">
            <a:xfrm rot="20940000">
              <a:off x="7385953" y="2515204"/>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4" name="Freeform 130"/>
            <p:cNvSpPr>
              <a:spLocks/>
            </p:cNvSpPr>
            <p:nvPr/>
          </p:nvSpPr>
          <p:spPr bwMode="auto">
            <a:xfrm rot="20940000">
              <a:off x="7445995" y="252562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5" name="Freeform 131"/>
            <p:cNvSpPr>
              <a:spLocks/>
            </p:cNvSpPr>
            <p:nvPr/>
          </p:nvSpPr>
          <p:spPr bwMode="auto">
            <a:xfrm rot="20940000">
              <a:off x="7027752" y="245439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6" name="Freeform 132"/>
            <p:cNvSpPr>
              <a:spLocks/>
            </p:cNvSpPr>
            <p:nvPr/>
          </p:nvSpPr>
          <p:spPr bwMode="auto">
            <a:xfrm rot="20940000">
              <a:off x="7087844" y="246485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7" name="Freeform 133"/>
            <p:cNvSpPr>
              <a:spLocks/>
            </p:cNvSpPr>
            <p:nvPr/>
          </p:nvSpPr>
          <p:spPr bwMode="auto">
            <a:xfrm rot="20940000">
              <a:off x="7038355" y="239578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8" name="Freeform 134"/>
            <p:cNvSpPr>
              <a:spLocks/>
            </p:cNvSpPr>
            <p:nvPr/>
          </p:nvSpPr>
          <p:spPr bwMode="auto">
            <a:xfrm rot="20940000">
              <a:off x="7098305" y="240476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9" name="Freeform 135"/>
            <p:cNvSpPr>
              <a:spLocks/>
            </p:cNvSpPr>
            <p:nvPr/>
          </p:nvSpPr>
          <p:spPr bwMode="auto">
            <a:xfrm rot="20940000">
              <a:off x="7147798" y="247533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0" name="Freeform 136"/>
            <p:cNvSpPr>
              <a:spLocks/>
            </p:cNvSpPr>
            <p:nvPr/>
          </p:nvSpPr>
          <p:spPr bwMode="auto">
            <a:xfrm rot="20940000">
              <a:off x="7206855" y="2485066"/>
              <a:ext cx="68101"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1" name="Freeform 137"/>
            <p:cNvSpPr>
              <a:spLocks/>
            </p:cNvSpPr>
            <p:nvPr/>
          </p:nvSpPr>
          <p:spPr bwMode="auto">
            <a:xfrm rot="20940000">
              <a:off x="7505143" y="2536314"/>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2" name="Freeform 138"/>
            <p:cNvSpPr>
              <a:spLocks/>
            </p:cNvSpPr>
            <p:nvPr/>
          </p:nvSpPr>
          <p:spPr bwMode="auto">
            <a:xfrm rot="20940000">
              <a:off x="7684242" y="2566453"/>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3" name="Freeform 139"/>
            <p:cNvSpPr>
              <a:spLocks/>
            </p:cNvSpPr>
            <p:nvPr/>
          </p:nvSpPr>
          <p:spPr bwMode="auto">
            <a:xfrm rot="20940000">
              <a:off x="7744196" y="2576926"/>
              <a:ext cx="68101"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4" name="Freeform 140"/>
            <p:cNvSpPr>
              <a:spLocks/>
            </p:cNvSpPr>
            <p:nvPr/>
          </p:nvSpPr>
          <p:spPr bwMode="auto">
            <a:xfrm rot="20940000">
              <a:off x="7802723" y="258618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5" name="Freeform 141"/>
            <p:cNvSpPr>
              <a:spLocks/>
            </p:cNvSpPr>
            <p:nvPr/>
          </p:nvSpPr>
          <p:spPr bwMode="auto">
            <a:xfrm rot="20940000">
              <a:off x="7565005" y="2545347"/>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6" name="Freeform 142"/>
            <p:cNvSpPr>
              <a:spLocks/>
            </p:cNvSpPr>
            <p:nvPr/>
          </p:nvSpPr>
          <p:spPr bwMode="auto">
            <a:xfrm rot="20940000">
              <a:off x="7625106" y="255590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7" name="Freeform 143"/>
            <p:cNvSpPr>
              <a:spLocks/>
            </p:cNvSpPr>
            <p:nvPr/>
          </p:nvSpPr>
          <p:spPr bwMode="auto">
            <a:xfrm rot="20940000">
              <a:off x="7256390" y="2555581"/>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8" name="Freeform 144"/>
            <p:cNvSpPr>
              <a:spLocks/>
            </p:cNvSpPr>
            <p:nvPr/>
          </p:nvSpPr>
          <p:spPr bwMode="auto">
            <a:xfrm rot="20940000">
              <a:off x="7316344" y="256460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9" name="Freeform 145"/>
            <p:cNvSpPr>
              <a:spLocks/>
            </p:cNvSpPr>
            <p:nvPr/>
          </p:nvSpPr>
          <p:spPr bwMode="auto">
            <a:xfrm rot="20940000">
              <a:off x="7375488" y="25752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0" name="Freeform 146"/>
            <p:cNvSpPr>
              <a:spLocks/>
            </p:cNvSpPr>
            <p:nvPr/>
          </p:nvSpPr>
          <p:spPr bwMode="auto">
            <a:xfrm rot="20940000">
              <a:off x="7435580" y="258571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1" name="Freeform 147"/>
            <p:cNvSpPr>
              <a:spLocks/>
            </p:cNvSpPr>
            <p:nvPr/>
          </p:nvSpPr>
          <p:spPr bwMode="auto">
            <a:xfrm rot="20940000">
              <a:off x="7077199" y="2524002"/>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2" name="Freeform 148"/>
            <p:cNvSpPr>
              <a:spLocks/>
            </p:cNvSpPr>
            <p:nvPr/>
          </p:nvSpPr>
          <p:spPr bwMode="auto">
            <a:xfrm rot="20940000">
              <a:off x="7137292" y="25344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3" name="Freeform 149"/>
            <p:cNvSpPr>
              <a:spLocks/>
            </p:cNvSpPr>
            <p:nvPr/>
          </p:nvSpPr>
          <p:spPr bwMode="auto">
            <a:xfrm rot="20940000">
              <a:off x="7197338" y="2544928"/>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4" name="Freeform 150"/>
            <p:cNvSpPr>
              <a:spLocks/>
            </p:cNvSpPr>
            <p:nvPr/>
          </p:nvSpPr>
          <p:spPr bwMode="auto">
            <a:xfrm rot="20940000">
              <a:off x="7495396" y="259474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5" name="Freeform 151"/>
            <p:cNvSpPr>
              <a:spLocks/>
            </p:cNvSpPr>
            <p:nvPr/>
          </p:nvSpPr>
          <p:spPr bwMode="auto">
            <a:xfrm rot="20940000">
              <a:off x="7674508" y="2625509"/>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6" name="Freeform 152"/>
            <p:cNvSpPr>
              <a:spLocks/>
            </p:cNvSpPr>
            <p:nvPr/>
          </p:nvSpPr>
          <p:spPr bwMode="auto">
            <a:xfrm rot="20940000">
              <a:off x="7733643" y="2636061"/>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7" name="Freeform 153"/>
            <p:cNvSpPr>
              <a:spLocks/>
            </p:cNvSpPr>
            <p:nvPr/>
          </p:nvSpPr>
          <p:spPr bwMode="auto">
            <a:xfrm rot="20940000">
              <a:off x="7554540" y="260539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8" name="Freeform 154"/>
            <p:cNvSpPr>
              <a:spLocks/>
            </p:cNvSpPr>
            <p:nvPr/>
          </p:nvSpPr>
          <p:spPr bwMode="auto">
            <a:xfrm rot="20940000">
              <a:off x="7614633" y="261585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9" name="Freeform 155"/>
            <p:cNvSpPr>
              <a:spLocks/>
            </p:cNvSpPr>
            <p:nvPr/>
          </p:nvSpPr>
          <p:spPr bwMode="auto">
            <a:xfrm rot="20940000">
              <a:off x="7246749" y="261414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0" name="Freeform 156"/>
            <p:cNvSpPr>
              <a:spLocks/>
            </p:cNvSpPr>
            <p:nvPr/>
          </p:nvSpPr>
          <p:spPr bwMode="auto">
            <a:xfrm rot="20940000">
              <a:off x="7305884" y="26246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1" name="Freeform 157"/>
            <p:cNvSpPr>
              <a:spLocks/>
            </p:cNvSpPr>
            <p:nvPr/>
          </p:nvSpPr>
          <p:spPr bwMode="auto">
            <a:xfrm rot="20940000">
              <a:off x="7365838" y="263517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2" name="Freeform 158"/>
            <p:cNvSpPr>
              <a:spLocks/>
            </p:cNvSpPr>
            <p:nvPr/>
          </p:nvSpPr>
          <p:spPr bwMode="auto">
            <a:xfrm rot="20940000">
              <a:off x="7424890" y="264485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3" name="Freeform 159"/>
            <p:cNvSpPr>
              <a:spLocks/>
            </p:cNvSpPr>
            <p:nvPr/>
          </p:nvSpPr>
          <p:spPr bwMode="auto">
            <a:xfrm rot="20940000">
              <a:off x="7068166" y="2583864"/>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4" name="Freeform 160"/>
            <p:cNvSpPr>
              <a:spLocks/>
            </p:cNvSpPr>
            <p:nvPr/>
          </p:nvSpPr>
          <p:spPr bwMode="auto">
            <a:xfrm rot="20940000">
              <a:off x="7007595" y="257345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5" name="Freeform 161"/>
            <p:cNvSpPr>
              <a:spLocks/>
            </p:cNvSpPr>
            <p:nvPr/>
          </p:nvSpPr>
          <p:spPr bwMode="auto">
            <a:xfrm rot="20940000">
              <a:off x="7126831" y="2594555"/>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6" name="Freeform 162"/>
            <p:cNvSpPr>
              <a:spLocks/>
            </p:cNvSpPr>
            <p:nvPr/>
          </p:nvSpPr>
          <p:spPr bwMode="auto">
            <a:xfrm rot="20940000">
              <a:off x="7186647" y="260359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7" name="Freeform 163"/>
            <p:cNvSpPr>
              <a:spLocks/>
            </p:cNvSpPr>
            <p:nvPr/>
          </p:nvSpPr>
          <p:spPr bwMode="auto">
            <a:xfrm rot="20940000">
              <a:off x="7236758" y="267410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8" name="Freeform 164"/>
            <p:cNvSpPr>
              <a:spLocks/>
            </p:cNvSpPr>
            <p:nvPr/>
          </p:nvSpPr>
          <p:spPr bwMode="auto">
            <a:xfrm rot="20940000">
              <a:off x="7057706" y="264395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9" name="Freeform 165"/>
            <p:cNvSpPr>
              <a:spLocks/>
            </p:cNvSpPr>
            <p:nvPr/>
          </p:nvSpPr>
          <p:spPr bwMode="auto">
            <a:xfrm rot="20940000">
              <a:off x="6997613" y="2633496"/>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0" name="Freeform 166"/>
            <p:cNvSpPr>
              <a:spLocks/>
            </p:cNvSpPr>
            <p:nvPr/>
          </p:nvSpPr>
          <p:spPr bwMode="auto">
            <a:xfrm rot="20940000">
              <a:off x="6938465" y="2622805"/>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1" name="Freeform 167"/>
            <p:cNvSpPr>
              <a:spLocks/>
            </p:cNvSpPr>
            <p:nvPr/>
          </p:nvSpPr>
          <p:spPr bwMode="auto">
            <a:xfrm rot="20940000">
              <a:off x="6988004" y="269336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2" name="Freeform 168"/>
            <p:cNvSpPr>
              <a:spLocks/>
            </p:cNvSpPr>
            <p:nvPr/>
          </p:nvSpPr>
          <p:spPr bwMode="auto">
            <a:xfrm rot="20940000">
              <a:off x="6928004" y="26828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3" name="Freeform 169"/>
            <p:cNvSpPr>
              <a:spLocks/>
            </p:cNvSpPr>
            <p:nvPr/>
          </p:nvSpPr>
          <p:spPr bwMode="auto">
            <a:xfrm rot="20940000">
              <a:off x="6977452" y="27525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4" name="Freeform 170"/>
            <p:cNvSpPr>
              <a:spLocks/>
            </p:cNvSpPr>
            <p:nvPr/>
          </p:nvSpPr>
          <p:spPr bwMode="auto">
            <a:xfrm rot="20940000">
              <a:off x="6917360" y="274204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5" name="Freeform 171"/>
            <p:cNvSpPr>
              <a:spLocks/>
            </p:cNvSpPr>
            <p:nvPr/>
          </p:nvSpPr>
          <p:spPr bwMode="auto">
            <a:xfrm rot="20940000">
              <a:off x="6798400" y="27223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6" name="Freeform 172"/>
            <p:cNvSpPr>
              <a:spLocks/>
            </p:cNvSpPr>
            <p:nvPr/>
          </p:nvSpPr>
          <p:spPr bwMode="auto">
            <a:xfrm rot="20940000">
              <a:off x="7026946" y="2823068"/>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7" name="Freeform 173"/>
            <p:cNvSpPr>
              <a:spLocks/>
            </p:cNvSpPr>
            <p:nvPr/>
          </p:nvSpPr>
          <p:spPr bwMode="auto">
            <a:xfrm rot="20940000">
              <a:off x="7037553" y="276305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8" name="Freeform 174"/>
            <p:cNvSpPr>
              <a:spLocks/>
            </p:cNvSpPr>
            <p:nvPr/>
          </p:nvSpPr>
          <p:spPr bwMode="auto">
            <a:xfrm rot="20940000">
              <a:off x="6966991" y="281259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9" name="Freeform 175"/>
            <p:cNvSpPr>
              <a:spLocks/>
            </p:cNvSpPr>
            <p:nvPr/>
          </p:nvSpPr>
          <p:spPr bwMode="auto">
            <a:xfrm rot="20940000">
              <a:off x="7016439" y="288219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0" name="Freeform 176"/>
            <p:cNvSpPr>
              <a:spLocks/>
            </p:cNvSpPr>
            <p:nvPr/>
          </p:nvSpPr>
          <p:spPr bwMode="auto">
            <a:xfrm rot="20940000">
              <a:off x="6957782" y="287160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1" name="Freeform 177"/>
            <p:cNvSpPr>
              <a:spLocks/>
            </p:cNvSpPr>
            <p:nvPr/>
          </p:nvSpPr>
          <p:spPr bwMode="auto">
            <a:xfrm rot="20940000">
              <a:off x="7146090" y="2843216"/>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2" name="Freeform 178"/>
            <p:cNvSpPr>
              <a:spLocks/>
            </p:cNvSpPr>
            <p:nvPr/>
          </p:nvSpPr>
          <p:spPr bwMode="auto">
            <a:xfrm rot="20940000">
              <a:off x="7085997" y="2832756"/>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3" name="Freeform 179"/>
            <p:cNvSpPr>
              <a:spLocks/>
            </p:cNvSpPr>
            <p:nvPr/>
          </p:nvSpPr>
          <p:spPr bwMode="auto">
            <a:xfrm rot="20940000">
              <a:off x="7135537" y="2903317"/>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4" name="Freeform 180"/>
            <p:cNvSpPr>
              <a:spLocks/>
            </p:cNvSpPr>
            <p:nvPr/>
          </p:nvSpPr>
          <p:spPr bwMode="auto">
            <a:xfrm rot="20940000">
              <a:off x="7195491" y="291234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5" name="Freeform 181"/>
            <p:cNvSpPr>
              <a:spLocks/>
            </p:cNvSpPr>
            <p:nvPr/>
          </p:nvSpPr>
          <p:spPr bwMode="auto">
            <a:xfrm rot="20940000">
              <a:off x="7076964" y="2892618"/>
              <a:ext cx="68101" cy="68101"/>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6" name="Freeform 182"/>
            <p:cNvSpPr>
              <a:spLocks/>
            </p:cNvSpPr>
            <p:nvPr/>
          </p:nvSpPr>
          <p:spPr bwMode="auto">
            <a:xfrm rot="20940000">
              <a:off x="7175822" y="303144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7" name="Freeform 183"/>
            <p:cNvSpPr>
              <a:spLocks/>
            </p:cNvSpPr>
            <p:nvPr/>
          </p:nvSpPr>
          <p:spPr bwMode="auto">
            <a:xfrm rot="20940000">
              <a:off x="7234957" y="304199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8" name="Freeform 184"/>
            <p:cNvSpPr>
              <a:spLocks/>
            </p:cNvSpPr>
            <p:nvPr/>
          </p:nvSpPr>
          <p:spPr bwMode="auto">
            <a:xfrm rot="20940000">
              <a:off x="7224492" y="310203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9" name="Freeform 185"/>
            <p:cNvSpPr>
              <a:spLocks/>
            </p:cNvSpPr>
            <p:nvPr/>
          </p:nvSpPr>
          <p:spPr bwMode="auto">
            <a:xfrm rot="20940000">
              <a:off x="7214750" y="3161003"/>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0" name="Freeform 186"/>
            <p:cNvSpPr>
              <a:spLocks/>
            </p:cNvSpPr>
            <p:nvPr/>
          </p:nvSpPr>
          <p:spPr bwMode="auto">
            <a:xfrm rot="20940000">
              <a:off x="7204335" y="322109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1" name="Freeform 187"/>
            <p:cNvSpPr>
              <a:spLocks/>
            </p:cNvSpPr>
            <p:nvPr/>
          </p:nvSpPr>
          <p:spPr bwMode="auto">
            <a:xfrm rot="20940000">
              <a:off x="7154888" y="315148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2" name="Freeform 188"/>
            <p:cNvSpPr>
              <a:spLocks/>
            </p:cNvSpPr>
            <p:nvPr/>
          </p:nvSpPr>
          <p:spPr bwMode="auto">
            <a:xfrm rot="20940000">
              <a:off x="7144243" y="321063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3" name="Freeform 189"/>
            <p:cNvSpPr>
              <a:spLocks/>
            </p:cNvSpPr>
            <p:nvPr/>
          </p:nvSpPr>
          <p:spPr bwMode="auto">
            <a:xfrm rot="20940000">
              <a:off x="7115900" y="3021790"/>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4" name="Freeform 190"/>
            <p:cNvSpPr>
              <a:spLocks/>
            </p:cNvSpPr>
            <p:nvPr/>
          </p:nvSpPr>
          <p:spPr bwMode="auto">
            <a:xfrm rot="20940000">
              <a:off x="7085670" y="320089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5" name="Freeform 191"/>
            <p:cNvSpPr>
              <a:spLocks/>
            </p:cNvSpPr>
            <p:nvPr/>
          </p:nvSpPr>
          <p:spPr bwMode="auto">
            <a:xfrm rot="20940000">
              <a:off x="7035651" y="313038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6" name="Freeform 192"/>
            <p:cNvSpPr>
              <a:spLocks/>
            </p:cNvSpPr>
            <p:nvPr/>
          </p:nvSpPr>
          <p:spPr bwMode="auto">
            <a:xfrm rot="20940000">
              <a:off x="6975697" y="312135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7" name="Freeform 193"/>
            <p:cNvSpPr>
              <a:spLocks/>
            </p:cNvSpPr>
            <p:nvPr/>
          </p:nvSpPr>
          <p:spPr bwMode="auto">
            <a:xfrm rot="20940000">
              <a:off x="7025716" y="3190906"/>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8" name="Freeform 194"/>
            <p:cNvSpPr>
              <a:spLocks/>
            </p:cNvSpPr>
            <p:nvPr/>
          </p:nvSpPr>
          <p:spPr bwMode="auto">
            <a:xfrm rot="20940000">
              <a:off x="6966567" y="318021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9" name="Freeform 195"/>
            <p:cNvSpPr>
              <a:spLocks/>
            </p:cNvSpPr>
            <p:nvPr/>
          </p:nvSpPr>
          <p:spPr bwMode="auto">
            <a:xfrm rot="20940000">
              <a:off x="7194354" y="3281137"/>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0" name="Freeform 196"/>
            <p:cNvSpPr>
              <a:spLocks/>
            </p:cNvSpPr>
            <p:nvPr/>
          </p:nvSpPr>
          <p:spPr bwMode="auto">
            <a:xfrm rot="20940000">
              <a:off x="7254169" y="3290175"/>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1" name="Freeform 197"/>
            <p:cNvSpPr>
              <a:spLocks/>
            </p:cNvSpPr>
            <p:nvPr/>
          </p:nvSpPr>
          <p:spPr bwMode="auto">
            <a:xfrm rot="20940000">
              <a:off x="7135205" y="3270447"/>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2" name="Freeform 198"/>
            <p:cNvSpPr>
              <a:spLocks/>
            </p:cNvSpPr>
            <p:nvPr/>
          </p:nvSpPr>
          <p:spPr bwMode="auto">
            <a:xfrm rot="20940000">
              <a:off x="7075117" y="3260032"/>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3" name="Freeform 199"/>
            <p:cNvSpPr>
              <a:spLocks/>
            </p:cNvSpPr>
            <p:nvPr/>
          </p:nvSpPr>
          <p:spPr bwMode="auto">
            <a:xfrm rot="20940000">
              <a:off x="7015982" y="324948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4" name="Freeform 200"/>
            <p:cNvSpPr>
              <a:spLocks/>
            </p:cNvSpPr>
            <p:nvPr/>
          </p:nvSpPr>
          <p:spPr bwMode="auto">
            <a:xfrm rot="20940000">
              <a:off x="7184606" y="3340055"/>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5" name="Freeform 201"/>
            <p:cNvSpPr>
              <a:spLocks/>
            </p:cNvSpPr>
            <p:nvPr/>
          </p:nvSpPr>
          <p:spPr bwMode="auto">
            <a:xfrm rot="20940000">
              <a:off x="7243751" y="3350700"/>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6" name="Freeform 202"/>
            <p:cNvSpPr>
              <a:spLocks/>
            </p:cNvSpPr>
            <p:nvPr/>
          </p:nvSpPr>
          <p:spPr bwMode="auto">
            <a:xfrm rot="20940000">
              <a:off x="7303797" y="336068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7" name="Freeform 203"/>
            <p:cNvSpPr>
              <a:spLocks/>
            </p:cNvSpPr>
            <p:nvPr/>
          </p:nvSpPr>
          <p:spPr bwMode="auto">
            <a:xfrm rot="20940000">
              <a:off x="7124652" y="333054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8" name="Freeform 204"/>
            <p:cNvSpPr>
              <a:spLocks/>
            </p:cNvSpPr>
            <p:nvPr/>
          </p:nvSpPr>
          <p:spPr bwMode="auto">
            <a:xfrm rot="20940000">
              <a:off x="7064652" y="332007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9" name="Freeform 205"/>
            <p:cNvSpPr>
              <a:spLocks/>
            </p:cNvSpPr>
            <p:nvPr/>
          </p:nvSpPr>
          <p:spPr bwMode="auto">
            <a:xfrm rot="20940000">
              <a:off x="7005508" y="330943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0" name="Freeform 207"/>
            <p:cNvSpPr>
              <a:spLocks/>
            </p:cNvSpPr>
            <p:nvPr/>
          </p:nvSpPr>
          <p:spPr bwMode="auto">
            <a:xfrm rot="20940000">
              <a:off x="6956153" y="324030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1" name="Freeform 208"/>
            <p:cNvSpPr>
              <a:spLocks/>
            </p:cNvSpPr>
            <p:nvPr/>
          </p:nvSpPr>
          <p:spPr bwMode="auto">
            <a:xfrm rot="20940000">
              <a:off x="6945462" y="329945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2" name="Freeform 209"/>
            <p:cNvSpPr>
              <a:spLocks/>
            </p:cNvSpPr>
            <p:nvPr/>
          </p:nvSpPr>
          <p:spPr bwMode="auto">
            <a:xfrm rot="20940000">
              <a:off x="7174192" y="340014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3" name="Freeform 210"/>
            <p:cNvSpPr>
              <a:spLocks/>
            </p:cNvSpPr>
            <p:nvPr/>
          </p:nvSpPr>
          <p:spPr bwMode="auto">
            <a:xfrm rot="20940000">
              <a:off x="7234155" y="341070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4" name="Freeform 211"/>
            <p:cNvSpPr>
              <a:spLocks/>
            </p:cNvSpPr>
            <p:nvPr/>
          </p:nvSpPr>
          <p:spPr bwMode="auto">
            <a:xfrm rot="20940000">
              <a:off x="7114100" y="338968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5" name="Freeform 212"/>
            <p:cNvSpPr>
              <a:spLocks/>
            </p:cNvSpPr>
            <p:nvPr/>
          </p:nvSpPr>
          <p:spPr bwMode="auto">
            <a:xfrm rot="20940000">
              <a:off x="7054956" y="337903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6" name="Freeform 213"/>
            <p:cNvSpPr>
              <a:spLocks/>
            </p:cNvSpPr>
            <p:nvPr/>
          </p:nvSpPr>
          <p:spPr bwMode="auto">
            <a:xfrm rot="20940000">
              <a:off x="6995094" y="337000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7" name="Freeform 214"/>
            <p:cNvSpPr>
              <a:spLocks/>
            </p:cNvSpPr>
            <p:nvPr/>
          </p:nvSpPr>
          <p:spPr bwMode="auto">
            <a:xfrm rot="20940000">
              <a:off x="7163502" y="345929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8" name="Freeform 215"/>
            <p:cNvSpPr>
              <a:spLocks/>
            </p:cNvSpPr>
            <p:nvPr/>
          </p:nvSpPr>
          <p:spPr bwMode="auto">
            <a:xfrm rot="20940000">
              <a:off x="7223548" y="346927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9" name="Freeform 216"/>
            <p:cNvSpPr>
              <a:spLocks/>
            </p:cNvSpPr>
            <p:nvPr/>
          </p:nvSpPr>
          <p:spPr bwMode="auto">
            <a:xfrm rot="20940000">
              <a:off x="7293152" y="341982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0" name="Freeform 217"/>
            <p:cNvSpPr>
              <a:spLocks/>
            </p:cNvSpPr>
            <p:nvPr/>
          </p:nvSpPr>
          <p:spPr bwMode="auto">
            <a:xfrm rot="20940000">
              <a:off x="7282692" y="347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1" name="Freeform 218"/>
            <p:cNvSpPr>
              <a:spLocks/>
            </p:cNvSpPr>
            <p:nvPr/>
          </p:nvSpPr>
          <p:spPr bwMode="auto">
            <a:xfrm rot="20940000">
              <a:off x="7342692" y="349038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2" name="Freeform 219"/>
            <p:cNvSpPr>
              <a:spLocks/>
            </p:cNvSpPr>
            <p:nvPr/>
          </p:nvSpPr>
          <p:spPr bwMode="auto">
            <a:xfrm rot="20940000">
              <a:off x="7105066" y="3449545"/>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3" name="Freeform 220"/>
            <p:cNvSpPr>
              <a:spLocks/>
            </p:cNvSpPr>
            <p:nvPr/>
          </p:nvSpPr>
          <p:spPr bwMode="auto">
            <a:xfrm rot="20940000">
              <a:off x="7044496" y="343913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4" name="Freeform 221"/>
            <p:cNvSpPr>
              <a:spLocks/>
            </p:cNvSpPr>
            <p:nvPr/>
          </p:nvSpPr>
          <p:spPr bwMode="auto">
            <a:xfrm rot="20940000">
              <a:off x="6984403" y="342867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5" name="Freeform 222"/>
            <p:cNvSpPr>
              <a:spLocks/>
            </p:cNvSpPr>
            <p:nvPr/>
          </p:nvSpPr>
          <p:spPr bwMode="auto">
            <a:xfrm rot="20940000">
              <a:off x="6936438" y="335940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6" name="Freeform 223"/>
            <p:cNvSpPr>
              <a:spLocks/>
            </p:cNvSpPr>
            <p:nvPr/>
          </p:nvSpPr>
          <p:spPr bwMode="auto">
            <a:xfrm rot="20940000">
              <a:off x="6926014" y="341940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7" name="Freeform 224"/>
            <p:cNvSpPr>
              <a:spLocks/>
            </p:cNvSpPr>
            <p:nvPr/>
          </p:nvSpPr>
          <p:spPr bwMode="auto">
            <a:xfrm rot="20940000">
              <a:off x="7154477" y="351924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8" name="Freeform 225"/>
            <p:cNvSpPr>
              <a:spLocks/>
            </p:cNvSpPr>
            <p:nvPr/>
          </p:nvSpPr>
          <p:spPr bwMode="auto">
            <a:xfrm rot="20940000">
              <a:off x="7213612" y="3529798"/>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9" name="Freeform 226"/>
            <p:cNvSpPr>
              <a:spLocks/>
            </p:cNvSpPr>
            <p:nvPr/>
          </p:nvSpPr>
          <p:spPr bwMode="auto">
            <a:xfrm rot="20940000">
              <a:off x="7273474" y="353883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0" name="Freeform 227"/>
            <p:cNvSpPr>
              <a:spLocks/>
            </p:cNvSpPr>
            <p:nvPr/>
          </p:nvSpPr>
          <p:spPr bwMode="auto">
            <a:xfrm rot="20940000">
              <a:off x="7332140" y="3549523"/>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1" name="Freeform 228"/>
            <p:cNvSpPr>
              <a:spLocks/>
            </p:cNvSpPr>
            <p:nvPr/>
          </p:nvSpPr>
          <p:spPr bwMode="auto">
            <a:xfrm rot="20940000">
              <a:off x="7094422" y="350868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2" name="Freeform 229"/>
            <p:cNvSpPr>
              <a:spLocks/>
            </p:cNvSpPr>
            <p:nvPr/>
          </p:nvSpPr>
          <p:spPr bwMode="auto">
            <a:xfrm rot="20940000">
              <a:off x="7034514" y="3499177"/>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3" name="Freeform 230"/>
            <p:cNvSpPr>
              <a:spLocks/>
            </p:cNvSpPr>
            <p:nvPr/>
          </p:nvSpPr>
          <p:spPr bwMode="auto">
            <a:xfrm rot="20940000">
              <a:off x="6975365" y="348848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4" name="Freeform 231"/>
            <p:cNvSpPr>
              <a:spLocks/>
            </p:cNvSpPr>
            <p:nvPr/>
          </p:nvSpPr>
          <p:spPr bwMode="auto">
            <a:xfrm rot="20940000">
              <a:off x="6915324" y="3478550"/>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5" name="Freeform 232"/>
            <p:cNvSpPr>
              <a:spLocks/>
            </p:cNvSpPr>
            <p:nvPr/>
          </p:nvSpPr>
          <p:spPr bwMode="auto">
            <a:xfrm rot="20940000">
              <a:off x="7144049" y="3579196"/>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6" name="Freeform 233"/>
            <p:cNvSpPr>
              <a:spLocks/>
            </p:cNvSpPr>
            <p:nvPr/>
          </p:nvSpPr>
          <p:spPr bwMode="auto">
            <a:xfrm rot="20940000">
              <a:off x="7202921" y="358846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7" name="Freeform 234"/>
            <p:cNvSpPr>
              <a:spLocks/>
            </p:cNvSpPr>
            <p:nvPr/>
          </p:nvSpPr>
          <p:spPr bwMode="auto">
            <a:xfrm rot="20940000">
              <a:off x="7263009" y="359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8" name="Freeform 235"/>
            <p:cNvSpPr>
              <a:spLocks/>
            </p:cNvSpPr>
            <p:nvPr/>
          </p:nvSpPr>
          <p:spPr bwMode="auto">
            <a:xfrm rot="20940000">
              <a:off x="7323101" y="360933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9" name="Freeform 236"/>
            <p:cNvSpPr>
              <a:spLocks/>
            </p:cNvSpPr>
            <p:nvPr/>
          </p:nvSpPr>
          <p:spPr bwMode="auto">
            <a:xfrm rot="20940000">
              <a:off x="7083957" y="356873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0" name="Freeform 237"/>
            <p:cNvSpPr>
              <a:spLocks/>
            </p:cNvSpPr>
            <p:nvPr/>
          </p:nvSpPr>
          <p:spPr bwMode="auto">
            <a:xfrm rot="20940000">
              <a:off x="7024813" y="3558091"/>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1" name="Freeform 238"/>
            <p:cNvSpPr>
              <a:spLocks/>
            </p:cNvSpPr>
            <p:nvPr/>
          </p:nvSpPr>
          <p:spPr bwMode="auto">
            <a:xfrm rot="20940000">
              <a:off x="6964859" y="354906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2" name="Freeform 239"/>
            <p:cNvSpPr>
              <a:spLocks/>
            </p:cNvSpPr>
            <p:nvPr/>
          </p:nvSpPr>
          <p:spPr bwMode="auto">
            <a:xfrm rot="20940000">
              <a:off x="6904859" y="3538596"/>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3" name="Freeform 240"/>
            <p:cNvSpPr>
              <a:spLocks/>
            </p:cNvSpPr>
            <p:nvPr/>
          </p:nvSpPr>
          <p:spPr bwMode="auto">
            <a:xfrm rot="20940000">
              <a:off x="7133359" y="363834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4" name="Freeform 241"/>
            <p:cNvSpPr>
              <a:spLocks/>
            </p:cNvSpPr>
            <p:nvPr/>
          </p:nvSpPr>
          <p:spPr bwMode="auto">
            <a:xfrm rot="20940000">
              <a:off x="7193405" y="364832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5" name="Freeform 242"/>
            <p:cNvSpPr>
              <a:spLocks/>
            </p:cNvSpPr>
            <p:nvPr/>
          </p:nvSpPr>
          <p:spPr bwMode="auto">
            <a:xfrm rot="20940000">
              <a:off x="7252549" y="3658971"/>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6" name="Freeform 243"/>
            <p:cNvSpPr>
              <a:spLocks/>
            </p:cNvSpPr>
            <p:nvPr/>
          </p:nvSpPr>
          <p:spPr bwMode="auto">
            <a:xfrm rot="20940000">
              <a:off x="7312457" y="366848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7" name="Freeform 244"/>
            <p:cNvSpPr>
              <a:spLocks/>
            </p:cNvSpPr>
            <p:nvPr/>
          </p:nvSpPr>
          <p:spPr bwMode="auto">
            <a:xfrm rot="20940000">
              <a:off x="7074316" y="362874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8" name="Freeform 245"/>
            <p:cNvSpPr>
              <a:spLocks/>
            </p:cNvSpPr>
            <p:nvPr/>
          </p:nvSpPr>
          <p:spPr bwMode="auto">
            <a:xfrm rot="20940000">
              <a:off x="7014353" y="361818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9" name="Freeform 246"/>
            <p:cNvSpPr>
              <a:spLocks/>
            </p:cNvSpPr>
            <p:nvPr/>
          </p:nvSpPr>
          <p:spPr bwMode="auto">
            <a:xfrm rot="20940000">
              <a:off x="6954260" y="3607722"/>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0" name="Freeform 247"/>
            <p:cNvSpPr>
              <a:spLocks/>
            </p:cNvSpPr>
            <p:nvPr/>
          </p:nvSpPr>
          <p:spPr bwMode="auto">
            <a:xfrm rot="20940000">
              <a:off x="6895116" y="359707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1" name="Freeform 248"/>
            <p:cNvSpPr>
              <a:spLocks/>
            </p:cNvSpPr>
            <p:nvPr/>
          </p:nvSpPr>
          <p:spPr bwMode="auto">
            <a:xfrm rot="20940000">
              <a:off x="7122898" y="369843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2" name="Freeform 249"/>
            <p:cNvSpPr>
              <a:spLocks/>
            </p:cNvSpPr>
            <p:nvPr/>
          </p:nvSpPr>
          <p:spPr bwMode="auto">
            <a:xfrm rot="20940000">
              <a:off x="7182898" y="370890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3" name="Freeform 250"/>
            <p:cNvSpPr>
              <a:spLocks/>
            </p:cNvSpPr>
            <p:nvPr/>
          </p:nvSpPr>
          <p:spPr bwMode="auto">
            <a:xfrm rot="20940000">
              <a:off x="7242852" y="371793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4" name="Freeform 251"/>
            <p:cNvSpPr>
              <a:spLocks/>
            </p:cNvSpPr>
            <p:nvPr/>
          </p:nvSpPr>
          <p:spPr bwMode="auto">
            <a:xfrm rot="20940000">
              <a:off x="7301996" y="372857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5" name="Freeform 252"/>
            <p:cNvSpPr>
              <a:spLocks/>
            </p:cNvSpPr>
            <p:nvPr/>
          </p:nvSpPr>
          <p:spPr bwMode="auto">
            <a:xfrm rot="20940000">
              <a:off x="7063800" y="3687787"/>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6" name="Freeform 253"/>
            <p:cNvSpPr>
              <a:spLocks/>
            </p:cNvSpPr>
            <p:nvPr/>
          </p:nvSpPr>
          <p:spPr bwMode="auto">
            <a:xfrm rot="20940000">
              <a:off x="7003708" y="3677327"/>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7" name="Freeform 254"/>
            <p:cNvSpPr>
              <a:spLocks/>
            </p:cNvSpPr>
            <p:nvPr/>
          </p:nvSpPr>
          <p:spPr bwMode="auto">
            <a:xfrm rot="20940000">
              <a:off x="6945227" y="366758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8" name="Freeform 255"/>
            <p:cNvSpPr>
              <a:spLocks/>
            </p:cNvSpPr>
            <p:nvPr/>
          </p:nvSpPr>
          <p:spPr bwMode="auto">
            <a:xfrm rot="20940000">
              <a:off x="6884702" y="365764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9" name="Freeform 256"/>
            <p:cNvSpPr>
              <a:spLocks/>
            </p:cNvSpPr>
            <p:nvPr/>
          </p:nvSpPr>
          <p:spPr bwMode="auto">
            <a:xfrm rot="20940000">
              <a:off x="7113772" y="375830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0" name="Freeform 257"/>
            <p:cNvSpPr>
              <a:spLocks/>
            </p:cNvSpPr>
            <p:nvPr/>
          </p:nvSpPr>
          <p:spPr bwMode="auto">
            <a:xfrm rot="20940000">
              <a:off x="7172300" y="3767562"/>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1" name="Freeform 258"/>
            <p:cNvSpPr>
              <a:spLocks/>
            </p:cNvSpPr>
            <p:nvPr/>
          </p:nvSpPr>
          <p:spPr bwMode="auto">
            <a:xfrm rot="20940000">
              <a:off x="7232870" y="377797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2" name="Freeform 259"/>
            <p:cNvSpPr>
              <a:spLocks/>
            </p:cNvSpPr>
            <p:nvPr/>
          </p:nvSpPr>
          <p:spPr bwMode="auto">
            <a:xfrm rot="20940000">
              <a:off x="7053818" y="374783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3" name="Freeform 260"/>
            <p:cNvSpPr>
              <a:spLocks/>
            </p:cNvSpPr>
            <p:nvPr/>
          </p:nvSpPr>
          <p:spPr bwMode="auto">
            <a:xfrm rot="20940000">
              <a:off x="6994683" y="373728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4" name="Freeform 261"/>
            <p:cNvSpPr>
              <a:spLocks/>
            </p:cNvSpPr>
            <p:nvPr/>
          </p:nvSpPr>
          <p:spPr bwMode="auto">
            <a:xfrm rot="20940000">
              <a:off x="6934582" y="372672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5" name="Freeform 262"/>
            <p:cNvSpPr>
              <a:spLocks/>
            </p:cNvSpPr>
            <p:nvPr/>
          </p:nvSpPr>
          <p:spPr bwMode="auto">
            <a:xfrm rot="20940000">
              <a:off x="6874720" y="3717695"/>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6" name="Freeform 263"/>
            <p:cNvSpPr>
              <a:spLocks/>
            </p:cNvSpPr>
            <p:nvPr/>
          </p:nvSpPr>
          <p:spPr bwMode="auto">
            <a:xfrm rot="20940000">
              <a:off x="7103220" y="3817442"/>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7" name="Freeform 264"/>
            <p:cNvSpPr>
              <a:spLocks/>
            </p:cNvSpPr>
            <p:nvPr/>
          </p:nvSpPr>
          <p:spPr bwMode="auto">
            <a:xfrm rot="20940000">
              <a:off x="7163262" y="382737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8" name="Freeform 265"/>
            <p:cNvSpPr>
              <a:spLocks/>
            </p:cNvSpPr>
            <p:nvPr/>
          </p:nvSpPr>
          <p:spPr bwMode="auto">
            <a:xfrm rot="20940000">
              <a:off x="7222318" y="3838078"/>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9" name="Freeform 266"/>
            <p:cNvSpPr>
              <a:spLocks/>
            </p:cNvSpPr>
            <p:nvPr/>
          </p:nvSpPr>
          <p:spPr bwMode="auto">
            <a:xfrm rot="20940000">
              <a:off x="7043128" y="3806982"/>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0" name="Freeform 267"/>
            <p:cNvSpPr>
              <a:spLocks/>
            </p:cNvSpPr>
            <p:nvPr/>
          </p:nvSpPr>
          <p:spPr bwMode="auto">
            <a:xfrm rot="20940000">
              <a:off x="6984209" y="379723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1" name="Freeform 268"/>
            <p:cNvSpPr>
              <a:spLocks/>
            </p:cNvSpPr>
            <p:nvPr/>
          </p:nvSpPr>
          <p:spPr bwMode="auto">
            <a:xfrm rot="20940000">
              <a:off x="6924117" y="378677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2" name="Freeform 269"/>
            <p:cNvSpPr>
              <a:spLocks/>
            </p:cNvSpPr>
            <p:nvPr/>
          </p:nvSpPr>
          <p:spPr bwMode="auto">
            <a:xfrm rot="20940000">
              <a:off x="6864986" y="3776268"/>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3" name="Freeform 270"/>
            <p:cNvSpPr>
              <a:spLocks/>
            </p:cNvSpPr>
            <p:nvPr/>
          </p:nvSpPr>
          <p:spPr bwMode="auto">
            <a:xfrm rot="20940000">
              <a:off x="7092755" y="387748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4" name="Freeform 271"/>
            <p:cNvSpPr>
              <a:spLocks/>
            </p:cNvSpPr>
            <p:nvPr/>
          </p:nvSpPr>
          <p:spPr bwMode="auto">
            <a:xfrm rot="20940000">
              <a:off x="7152617" y="388652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5" name="Freeform 272"/>
            <p:cNvSpPr>
              <a:spLocks/>
            </p:cNvSpPr>
            <p:nvPr/>
          </p:nvSpPr>
          <p:spPr bwMode="auto">
            <a:xfrm rot="20940000">
              <a:off x="7212722" y="389712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6" name="Freeform 273"/>
            <p:cNvSpPr>
              <a:spLocks/>
            </p:cNvSpPr>
            <p:nvPr/>
          </p:nvSpPr>
          <p:spPr bwMode="auto">
            <a:xfrm rot="20940000">
              <a:off x="7033657" y="386683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7" name="Freeform 274"/>
            <p:cNvSpPr>
              <a:spLocks/>
            </p:cNvSpPr>
            <p:nvPr/>
          </p:nvSpPr>
          <p:spPr bwMode="auto">
            <a:xfrm rot="20940000">
              <a:off x="6973565" y="385637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8" name="Freeform 275"/>
            <p:cNvSpPr>
              <a:spLocks/>
            </p:cNvSpPr>
            <p:nvPr/>
          </p:nvSpPr>
          <p:spPr bwMode="auto">
            <a:xfrm rot="20940000">
              <a:off x="6913657" y="3846867"/>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9" name="Freeform 276"/>
            <p:cNvSpPr>
              <a:spLocks/>
            </p:cNvSpPr>
            <p:nvPr/>
          </p:nvSpPr>
          <p:spPr bwMode="auto">
            <a:xfrm rot="20940000">
              <a:off x="6854513" y="3836222"/>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0" name="Freeform 277"/>
            <p:cNvSpPr>
              <a:spLocks/>
            </p:cNvSpPr>
            <p:nvPr/>
          </p:nvSpPr>
          <p:spPr bwMode="auto">
            <a:xfrm rot="20940000">
              <a:off x="6805019" y="376710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1" name="Freeform 278"/>
            <p:cNvSpPr>
              <a:spLocks/>
            </p:cNvSpPr>
            <p:nvPr/>
          </p:nvSpPr>
          <p:spPr bwMode="auto">
            <a:xfrm rot="20940000">
              <a:off x="6794466" y="382624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2" name="Freeform 279"/>
            <p:cNvSpPr>
              <a:spLocks/>
            </p:cNvSpPr>
            <p:nvPr/>
          </p:nvSpPr>
          <p:spPr bwMode="auto">
            <a:xfrm rot="20940000">
              <a:off x="7083012" y="393597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3" name="Freeform 280"/>
            <p:cNvSpPr>
              <a:spLocks/>
            </p:cNvSpPr>
            <p:nvPr/>
          </p:nvSpPr>
          <p:spPr bwMode="auto">
            <a:xfrm rot="20940000">
              <a:off x="7142157" y="394661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4" name="Freeform 281"/>
            <p:cNvSpPr>
              <a:spLocks/>
            </p:cNvSpPr>
            <p:nvPr/>
          </p:nvSpPr>
          <p:spPr bwMode="auto">
            <a:xfrm rot="20940000">
              <a:off x="7023197" y="3926932"/>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5" name="Freeform 282"/>
            <p:cNvSpPr>
              <a:spLocks/>
            </p:cNvSpPr>
            <p:nvPr/>
          </p:nvSpPr>
          <p:spPr bwMode="auto">
            <a:xfrm rot="20940000">
              <a:off x="6963104" y="391647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6" name="Freeform 283"/>
            <p:cNvSpPr>
              <a:spLocks/>
            </p:cNvSpPr>
            <p:nvPr/>
          </p:nvSpPr>
          <p:spPr bwMode="auto">
            <a:xfrm rot="20940000">
              <a:off x="6903960" y="3905827"/>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7" name="Freeform 284"/>
            <p:cNvSpPr>
              <a:spLocks/>
            </p:cNvSpPr>
            <p:nvPr/>
          </p:nvSpPr>
          <p:spPr bwMode="auto">
            <a:xfrm rot="20940000">
              <a:off x="6844006" y="38968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8" name="Freeform 285"/>
            <p:cNvSpPr>
              <a:spLocks/>
            </p:cNvSpPr>
            <p:nvPr/>
          </p:nvSpPr>
          <p:spPr bwMode="auto">
            <a:xfrm rot="20940000">
              <a:off x="6785442" y="3886195"/>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9" name="Freeform 286"/>
            <p:cNvSpPr>
              <a:spLocks/>
            </p:cNvSpPr>
            <p:nvPr/>
          </p:nvSpPr>
          <p:spPr bwMode="auto">
            <a:xfrm rot="20940000">
              <a:off x="7072598" y="3996541"/>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0" name="Freeform 287"/>
            <p:cNvSpPr>
              <a:spLocks/>
            </p:cNvSpPr>
            <p:nvPr/>
          </p:nvSpPr>
          <p:spPr bwMode="auto">
            <a:xfrm rot="20940000">
              <a:off x="7012506" y="3986080"/>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1" name="Freeform 288"/>
            <p:cNvSpPr>
              <a:spLocks/>
            </p:cNvSpPr>
            <p:nvPr/>
          </p:nvSpPr>
          <p:spPr bwMode="auto">
            <a:xfrm rot="20940000">
              <a:off x="6953933" y="397634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2" name="Freeform 289"/>
            <p:cNvSpPr>
              <a:spLocks/>
            </p:cNvSpPr>
            <p:nvPr/>
          </p:nvSpPr>
          <p:spPr bwMode="auto">
            <a:xfrm rot="20940000">
              <a:off x="6893978" y="396587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3" name="Freeform 290"/>
            <p:cNvSpPr>
              <a:spLocks/>
            </p:cNvSpPr>
            <p:nvPr/>
          </p:nvSpPr>
          <p:spPr bwMode="auto">
            <a:xfrm rot="20940000">
              <a:off x="6833407" y="3955459"/>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4" name="Freeform 291"/>
            <p:cNvSpPr>
              <a:spLocks/>
            </p:cNvSpPr>
            <p:nvPr/>
          </p:nvSpPr>
          <p:spPr bwMode="auto">
            <a:xfrm rot="20940000">
              <a:off x="6774742" y="394476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5" name="Freeform 292"/>
            <p:cNvSpPr>
              <a:spLocks/>
            </p:cNvSpPr>
            <p:nvPr/>
          </p:nvSpPr>
          <p:spPr bwMode="auto">
            <a:xfrm rot="20940000">
              <a:off x="7062524" y="4056596"/>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6" name="Freeform 293"/>
            <p:cNvSpPr>
              <a:spLocks/>
            </p:cNvSpPr>
            <p:nvPr/>
          </p:nvSpPr>
          <p:spPr bwMode="auto">
            <a:xfrm rot="20940000">
              <a:off x="7003481" y="4046034"/>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7" name="Freeform 294"/>
            <p:cNvSpPr>
              <a:spLocks/>
            </p:cNvSpPr>
            <p:nvPr/>
          </p:nvSpPr>
          <p:spPr bwMode="auto">
            <a:xfrm rot="20940000">
              <a:off x="6943426" y="4035478"/>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8" name="Freeform 295"/>
            <p:cNvSpPr>
              <a:spLocks/>
            </p:cNvSpPr>
            <p:nvPr/>
          </p:nvSpPr>
          <p:spPr bwMode="auto">
            <a:xfrm rot="20940000">
              <a:off x="6883334" y="4025017"/>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9" name="Freeform 296"/>
            <p:cNvSpPr>
              <a:spLocks/>
            </p:cNvSpPr>
            <p:nvPr/>
          </p:nvSpPr>
          <p:spPr bwMode="auto">
            <a:xfrm rot="20940000">
              <a:off x="6824369" y="401527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0" name="Freeform 297"/>
            <p:cNvSpPr>
              <a:spLocks/>
            </p:cNvSpPr>
            <p:nvPr/>
          </p:nvSpPr>
          <p:spPr bwMode="auto">
            <a:xfrm rot="20940000">
              <a:off x="6764323" y="400529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1" name="Freeform 298"/>
            <p:cNvSpPr>
              <a:spLocks/>
            </p:cNvSpPr>
            <p:nvPr/>
          </p:nvSpPr>
          <p:spPr bwMode="auto">
            <a:xfrm rot="20940000">
              <a:off x="7052883" y="411516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2" name="Freeform 299"/>
            <p:cNvSpPr>
              <a:spLocks/>
            </p:cNvSpPr>
            <p:nvPr/>
          </p:nvSpPr>
          <p:spPr bwMode="auto">
            <a:xfrm rot="20940000">
              <a:off x="6992777" y="410456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3" name="Freeform 300"/>
            <p:cNvSpPr>
              <a:spLocks/>
            </p:cNvSpPr>
            <p:nvPr/>
          </p:nvSpPr>
          <p:spPr bwMode="auto">
            <a:xfrm rot="20940000">
              <a:off x="6932961" y="409552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4" name="Freeform 301"/>
            <p:cNvSpPr>
              <a:spLocks/>
            </p:cNvSpPr>
            <p:nvPr/>
          </p:nvSpPr>
          <p:spPr bwMode="auto">
            <a:xfrm rot="20940000">
              <a:off x="6873817" y="408487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5" name="Freeform 302"/>
            <p:cNvSpPr>
              <a:spLocks/>
            </p:cNvSpPr>
            <p:nvPr/>
          </p:nvSpPr>
          <p:spPr bwMode="auto">
            <a:xfrm rot="20940000">
              <a:off x="6813725" y="40744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6" name="Freeform 303"/>
            <p:cNvSpPr>
              <a:spLocks/>
            </p:cNvSpPr>
            <p:nvPr/>
          </p:nvSpPr>
          <p:spPr bwMode="auto">
            <a:xfrm rot="20940000">
              <a:off x="6753863" y="406538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7" name="Freeform 304"/>
            <p:cNvSpPr>
              <a:spLocks/>
            </p:cNvSpPr>
            <p:nvPr/>
          </p:nvSpPr>
          <p:spPr bwMode="auto">
            <a:xfrm rot="20940000">
              <a:off x="7042409" y="417511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8" name="Freeform 305"/>
            <p:cNvSpPr>
              <a:spLocks/>
            </p:cNvSpPr>
            <p:nvPr/>
          </p:nvSpPr>
          <p:spPr bwMode="auto">
            <a:xfrm rot="20940000">
              <a:off x="6982363" y="416513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9" name="Freeform 306"/>
            <p:cNvSpPr>
              <a:spLocks/>
            </p:cNvSpPr>
            <p:nvPr/>
          </p:nvSpPr>
          <p:spPr bwMode="auto">
            <a:xfrm rot="20940000">
              <a:off x="6923227" y="4154580"/>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0" name="Freeform 307"/>
            <p:cNvSpPr>
              <a:spLocks/>
            </p:cNvSpPr>
            <p:nvPr/>
          </p:nvSpPr>
          <p:spPr bwMode="auto">
            <a:xfrm rot="20940000">
              <a:off x="6863357" y="414497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1" name="Freeform 308"/>
            <p:cNvSpPr>
              <a:spLocks/>
            </p:cNvSpPr>
            <p:nvPr/>
          </p:nvSpPr>
          <p:spPr bwMode="auto">
            <a:xfrm rot="20940000">
              <a:off x="6803264" y="41345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2" name="Freeform 309"/>
            <p:cNvSpPr>
              <a:spLocks/>
            </p:cNvSpPr>
            <p:nvPr/>
          </p:nvSpPr>
          <p:spPr bwMode="auto">
            <a:xfrm rot="20940000">
              <a:off x="6744120" y="412386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3" name="Freeform 310"/>
            <p:cNvSpPr>
              <a:spLocks/>
            </p:cNvSpPr>
            <p:nvPr/>
          </p:nvSpPr>
          <p:spPr bwMode="auto">
            <a:xfrm rot="20940000">
              <a:off x="7031764" y="423425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4" name="Freeform 311"/>
            <p:cNvSpPr>
              <a:spLocks/>
            </p:cNvSpPr>
            <p:nvPr/>
          </p:nvSpPr>
          <p:spPr bwMode="auto">
            <a:xfrm rot="20940000">
              <a:off x="6971902" y="422522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5" name="Freeform 312"/>
            <p:cNvSpPr>
              <a:spLocks/>
            </p:cNvSpPr>
            <p:nvPr/>
          </p:nvSpPr>
          <p:spPr bwMode="auto">
            <a:xfrm rot="20940000">
              <a:off x="6912804" y="421457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6" name="Freeform 313"/>
            <p:cNvSpPr>
              <a:spLocks/>
            </p:cNvSpPr>
            <p:nvPr/>
          </p:nvSpPr>
          <p:spPr bwMode="auto">
            <a:xfrm rot="20940000">
              <a:off x="6852712" y="420411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7" name="Freeform 314"/>
            <p:cNvSpPr>
              <a:spLocks/>
            </p:cNvSpPr>
            <p:nvPr/>
          </p:nvSpPr>
          <p:spPr bwMode="auto">
            <a:xfrm rot="20940000">
              <a:off x="6794138" y="4194382"/>
              <a:ext cx="68101"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8" name="Freeform 315"/>
            <p:cNvSpPr>
              <a:spLocks/>
            </p:cNvSpPr>
            <p:nvPr/>
          </p:nvSpPr>
          <p:spPr bwMode="auto">
            <a:xfrm rot="20940000">
              <a:off x="6734184" y="4184391"/>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9" name="Freeform 316"/>
            <p:cNvSpPr>
              <a:spLocks/>
            </p:cNvSpPr>
            <p:nvPr/>
          </p:nvSpPr>
          <p:spPr bwMode="auto">
            <a:xfrm rot="20940000">
              <a:off x="7021304" y="42943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0" name="Freeform 317"/>
            <p:cNvSpPr>
              <a:spLocks/>
            </p:cNvSpPr>
            <p:nvPr/>
          </p:nvSpPr>
          <p:spPr bwMode="auto">
            <a:xfrm rot="20940000">
              <a:off x="6962638" y="428366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1" name="Freeform 318"/>
            <p:cNvSpPr>
              <a:spLocks/>
            </p:cNvSpPr>
            <p:nvPr/>
          </p:nvSpPr>
          <p:spPr bwMode="auto">
            <a:xfrm rot="20940000">
              <a:off x="6902684" y="427463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2" name="Freeform 319"/>
            <p:cNvSpPr>
              <a:spLocks/>
            </p:cNvSpPr>
            <p:nvPr/>
          </p:nvSpPr>
          <p:spPr bwMode="auto">
            <a:xfrm rot="20940000">
              <a:off x="6843687" y="4264069"/>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3" name="Freeform 320"/>
            <p:cNvSpPr>
              <a:spLocks/>
            </p:cNvSpPr>
            <p:nvPr/>
          </p:nvSpPr>
          <p:spPr bwMode="auto">
            <a:xfrm rot="20940000">
              <a:off x="6783586" y="425351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4" name="Freeform 321"/>
            <p:cNvSpPr>
              <a:spLocks/>
            </p:cNvSpPr>
            <p:nvPr/>
          </p:nvSpPr>
          <p:spPr bwMode="auto">
            <a:xfrm rot="20940000">
              <a:off x="6723494" y="4243056"/>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5" name="Freeform 322"/>
            <p:cNvSpPr>
              <a:spLocks/>
            </p:cNvSpPr>
            <p:nvPr/>
          </p:nvSpPr>
          <p:spPr bwMode="auto">
            <a:xfrm rot="20940000">
              <a:off x="7012266" y="4354167"/>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6" name="Freeform 323"/>
            <p:cNvSpPr>
              <a:spLocks/>
            </p:cNvSpPr>
            <p:nvPr/>
          </p:nvSpPr>
          <p:spPr bwMode="auto">
            <a:xfrm rot="20940000">
              <a:off x="7101369" y="4184811"/>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7" name="Freeform 324"/>
            <p:cNvSpPr>
              <a:spLocks/>
            </p:cNvSpPr>
            <p:nvPr/>
          </p:nvSpPr>
          <p:spPr bwMode="auto">
            <a:xfrm rot="20940000">
              <a:off x="7091857" y="424471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8" name="Freeform 325"/>
            <p:cNvSpPr>
              <a:spLocks/>
            </p:cNvSpPr>
            <p:nvPr/>
          </p:nvSpPr>
          <p:spPr bwMode="auto">
            <a:xfrm rot="20940000">
              <a:off x="7081875" y="4304765"/>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9" name="Freeform 326"/>
            <p:cNvSpPr>
              <a:spLocks/>
            </p:cNvSpPr>
            <p:nvPr/>
          </p:nvSpPr>
          <p:spPr bwMode="auto">
            <a:xfrm rot="20940000">
              <a:off x="7071230" y="4363909"/>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0" name="Freeform 327"/>
            <p:cNvSpPr>
              <a:spLocks/>
            </p:cNvSpPr>
            <p:nvPr/>
          </p:nvSpPr>
          <p:spPr bwMode="auto">
            <a:xfrm rot="20940000">
              <a:off x="6952219" y="43441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1" name="Freeform 328"/>
            <p:cNvSpPr>
              <a:spLocks/>
            </p:cNvSpPr>
            <p:nvPr/>
          </p:nvSpPr>
          <p:spPr bwMode="auto">
            <a:xfrm rot="20940000">
              <a:off x="6892132" y="4333771"/>
              <a:ext cx="68101"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2" name="Freeform 329"/>
            <p:cNvSpPr>
              <a:spLocks/>
            </p:cNvSpPr>
            <p:nvPr/>
          </p:nvSpPr>
          <p:spPr bwMode="auto">
            <a:xfrm rot="20940000">
              <a:off x="6833029" y="4323075"/>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3" name="Freeform 330"/>
            <p:cNvSpPr>
              <a:spLocks/>
            </p:cNvSpPr>
            <p:nvPr/>
          </p:nvSpPr>
          <p:spPr bwMode="auto">
            <a:xfrm rot="20940000">
              <a:off x="6773121" y="431356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4" name="Freeform 331"/>
            <p:cNvSpPr>
              <a:spLocks/>
            </p:cNvSpPr>
            <p:nvPr/>
          </p:nvSpPr>
          <p:spPr bwMode="auto">
            <a:xfrm rot="20940000">
              <a:off x="6713977" y="430291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5" name="Freeform 332"/>
            <p:cNvSpPr>
              <a:spLocks/>
            </p:cNvSpPr>
            <p:nvPr/>
          </p:nvSpPr>
          <p:spPr bwMode="auto">
            <a:xfrm rot="20940000">
              <a:off x="7001621" y="441331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6" name="Freeform 333"/>
            <p:cNvSpPr>
              <a:spLocks/>
            </p:cNvSpPr>
            <p:nvPr/>
          </p:nvSpPr>
          <p:spPr bwMode="auto">
            <a:xfrm rot="20940000">
              <a:off x="6941667" y="4404286"/>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7" name="Freeform 334"/>
            <p:cNvSpPr>
              <a:spLocks/>
            </p:cNvSpPr>
            <p:nvPr/>
          </p:nvSpPr>
          <p:spPr bwMode="auto">
            <a:xfrm rot="20940000">
              <a:off x="6882661" y="439362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8" name="Freeform 335"/>
            <p:cNvSpPr>
              <a:spLocks/>
            </p:cNvSpPr>
            <p:nvPr/>
          </p:nvSpPr>
          <p:spPr bwMode="auto">
            <a:xfrm rot="20940000">
              <a:off x="6822569" y="438316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9" name="Freeform 336"/>
            <p:cNvSpPr>
              <a:spLocks/>
            </p:cNvSpPr>
            <p:nvPr/>
          </p:nvSpPr>
          <p:spPr bwMode="auto">
            <a:xfrm rot="20940000">
              <a:off x="6763434" y="4372615"/>
              <a:ext cx="67618"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0" name="Freeform 337"/>
            <p:cNvSpPr>
              <a:spLocks/>
            </p:cNvSpPr>
            <p:nvPr/>
          </p:nvSpPr>
          <p:spPr bwMode="auto">
            <a:xfrm rot="20940000">
              <a:off x="6703563" y="4363489"/>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1" name="Freeform 338"/>
            <p:cNvSpPr>
              <a:spLocks/>
            </p:cNvSpPr>
            <p:nvPr/>
          </p:nvSpPr>
          <p:spPr bwMode="auto">
            <a:xfrm rot="20940000">
              <a:off x="6991161" y="447340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2" name="Freeform 339"/>
            <p:cNvSpPr>
              <a:spLocks/>
            </p:cNvSpPr>
            <p:nvPr/>
          </p:nvSpPr>
          <p:spPr bwMode="auto">
            <a:xfrm rot="20940000">
              <a:off x="6932016" y="446275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3" name="Freeform 340"/>
            <p:cNvSpPr>
              <a:spLocks/>
            </p:cNvSpPr>
            <p:nvPr/>
          </p:nvSpPr>
          <p:spPr bwMode="auto">
            <a:xfrm rot="20940000">
              <a:off x="6871970" y="445277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4" name="Freeform 341"/>
            <p:cNvSpPr>
              <a:spLocks/>
            </p:cNvSpPr>
            <p:nvPr/>
          </p:nvSpPr>
          <p:spPr bwMode="auto">
            <a:xfrm rot="20940000">
              <a:off x="6812108" y="444326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5" name="Freeform 342"/>
            <p:cNvSpPr>
              <a:spLocks/>
            </p:cNvSpPr>
            <p:nvPr/>
          </p:nvSpPr>
          <p:spPr bwMode="auto">
            <a:xfrm rot="20940000">
              <a:off x="6752964" y="44326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6" name="Freeform 343"/>
            <p:cNvSpPr>
              <a:spLocks/>
            </p:cNvSpPr>
            <p:nvPr/>
          </p:nvSpPr>
          <p:spPr bwMode="auto">
            <a:xfrm rot="20940000">
              <a:off x="6692872" y="442215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7" name="Freeform 344"/>
            <p:cNvSpPr>
              <a:spLocks/>
            </p:cNvSpPr>
            <p:nvPr/>
          </p:nvSpPr>
          <p:spPr bwMode="auto">
            <a:xfrm rot="20940000">
              <a:off x="6981951" y="4532409"/>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8" name="Freeform 345"/>
            <p:cNvSpPr>
              <a:spLocks/>
            </p:cNvSpPr>
            <p:nvPr/>
          </p:nvSpPr>
          <p:spPr bwMode="auto">
            <a:xfrm rot="20940000">
              <a:off x="6922081" y="4523283"/>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9" name="Freeform 346"/>
            <p:cNvSpPr>
              <a:spLocks/>
            </p:cNvSpPr>
            <p:nvPr/>
          </p:nvSpPr>
          <p:spPr bwMode="auto">
            <a:xfrm rot="20940000">
              <a:off x="6861510" y="451286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0" name="Freeform 347"/>
            <p:cNvSpPr>
              <a:spLocks/>
            </p:cNvSpPr>
            <p:nvPr/>
          </p:nvSpPr>
          <p:spPr bwMode="auto">
            <a:xfrm rot="20940000">
              <a:off x="6802890" y="4502174"/>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1" name="Freeform 348"/>
            <p:cNvSpPr>
              <a:spLocks/>
            </p:cNvSpPr>
            <p:nvPr/>
          </p:nvSpPr>
          <p:spPr bwMode="auto">
            <a:xfrm rot="20940000">
              <a:off x="6742982" y="4492662"/>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2" name="Freeform 349"/>
            <p:cNvSpPr>
              <a:spLocks/>
            </p:cNvSpPr>
            <p:nvPr/>
          </p:nvSpPr>
          <p:spPr bwMode="auto">
            <a:xfrm rot="20940000">
              <a:off x="6683847" y="448210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3" name="Freeform 350"/>
            <p:cNvSpPr>
              <a:spLocks/>
            </p:cNvSpPr>
            <p:nvPr/>
          </p:nvSpPr>
          <p:spPr bwMode="auto">
            <a:xfrm rot="20940000">
              <a:off x="6971478" y="45923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4" name="Freeform 351"/>
            <p:cNvSpPr>
              <a:spLocks/>
            </p:cNvSpPr>
            <p:nvPr/>
          </p:nvSpPr>
          <p:spPr bwMode="auto">
            <a:xfrm rot="20940000">
              <a:off x="6911390" y="4581949"/>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5" name="Freeform 352"/>
            <p:cNvSpPr>
              <a:spLocks/>
            </p:cNvSpPr>
            <p:nvPr/>
          </p:nvSpPr>
          <p:spPr bwMode="auto">
            <a:xfrm rot="20940000">
              <a:off x="6852518" y="4572680"/>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6" name="Freeform 353"/>
            <p:cNvSpPr>
              <a:spLocks/>
            </p:cNvSpPr>
            <p:nvPr/>
          </p:nvSpPr>
          <p:spPr bwMode="auto">
            <a:xfrm rot="20940000">
              <a:off x="6792426" y="45622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7" name="Freeform 354"/>
            <p:cNvSpPr>
              <a:spLocks/>
            </p:cNvSpPr>
            <p:nvPr/>
          </p:nvSpPr>
          <p:spPr bwMode="auto">
            <a:xfrm rot="20940000">
              <a:off x="6732338" y="4551806"/>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8" name="Freeform 355"/>
            <p:cNvSpPr>
              <a:spLocks/>
            </p:cNvSpPr>
            <p:nvPr/>
          </p:nvSpPr>
          <p:spPr bwMode="auto">
            <a:xfrm rot="20940000">
              <a:off x="6673281" y="454207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9" name="Freeform 356"/>
            <p:cNvSpPr>
              <a:spLocks/>
            </p:cNvSpPr>
            <p:nvPr/>
          </p:nvSpPr>
          <p:spPr bwMode="auto">
            <a:xfrm rot="20940000">
              <a:off x="6961017" y="4652455"/>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0" name="Freeform 357"/>
            <p:cNvSpPr>
              <a:spLocks/>
            </p:cNvSpPr>
            <p:nvPr/>
          </p:nvSpPr>
          <p:spPr bwMode="auto">
            <a:xfrm rot="20940000">
              <a:off x="6901882" y="4641903"/>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1" name="Freeform 358"/>
            <p:cNvSpPr>
              <a:spLocks/>
            </p:cNvSpPr>
            <p:nvPr/>
          </p:nvSpPr>
          <p:spPr bwMode="auto">
            <a:xfrm rot="20940000">
              <a:off x="6841827" y="4631829"/>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2" name="Freeform 359"/>
            <p:cNvSpPr>
              <a:spLocks/>
            </p:cNvSpPr>
            <p:nvPr/>
          </p:nvSpPr>
          <p:spPr bwMode="auto">
            <a:xfrm rot="20940000">
              <a:off x="6781827" y="4622325"/>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3" name="Freeform 360"/>
            <p:cNvSpPr>
              <a:spLocks/>
            </p:cNvSpPr>
            <p:nvPr/>
          </p:nvSpPr>
          <p:spPr bwMode="auto">
            <a:xfrm rot="20940000">
              <a:off x="6722821" y="461166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4" name="Freeform 361"/>
            <p:cNvSpPr>
              <a:spLocks/>
            </p:cNvSpPr>
            <p:nvPr/>
          </p:nvSpPr>
          <p:spPr bwMode="auto">
            <a:xfrm rot="20940000">
              <a:off x="6662729" y="460120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5" name="Freeform 362"/>
            <p:cNvSpPr>
              <a:spLocks/>
            </p:cNvSpPr>
            <p:nvPr/>
          </p:nvSpPr>
          <p:spPr bwMode="auto">
            <a:xfrm rot="20940000">
              <a:off x="6950373" y="471159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6" name="Freeform 363"/>
            <p:cNvSpPr>
              <a:spLocks/>
            </p:cNvSpPr>
            <p:nvPr/>
          </p:nvSpPr>
          <p:spPr bwMode="auto">
            <a:xfrm rot="20940000">
              <a:off x="6891367" y="47023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7" name="Freeform 364"/>
            <p:cNvSpPr>
              <a:spLocks/>
            </p:cNvSpPr>
            <p:nvPr/>
          </p:nvSpPr>
          <p:spPr bwMode="auto">
            <a:xfrm rot="20940000">
              <a:off x="6831367" y="469192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8" name="Freeform 365"/>
            <p:cNvSpPr>
              <a:spLocks/>
            </p:cNvSpPr>
            <p:nvPr/>
          </p:nvSpPr>
          <p:spPr bwMode="auto">
            <a:xfrm rot="20940000">
              <a:off x="6772223" y="468127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9" name="Freeform 366"/>
            <p:cNvSpPr>
              <a:spLocks/>
            </p:cNvSpPr>
            <p:nvPr/>
          </p:nvSpPr>
          <p:spPr bwMode="auto">
            <a:xfrm rot="20940000">
              <a:off x="6712177" y="46708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0" name="Freeform 367"/>
            <p:cNvSpPr>
              <a:spLocks/>
            </p:cNvSpPr>
            <p:nvPr/>
          </p:nvSpPr>
          <p:spPr bwMode="auto">
            <a:xfrm rot="20940000">
              <a:off x="6652269" y="466129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1" name="Freeform 368"/>
            <p:cNvSpPr>
              <a:spLocks/>
            </p:cNvSpPr>
            <p:nvPr/>
          </p:nvSpPr>
          <p:spPr bwMode="auto">
            <a:xfrm rot="20940000">
              <a:off x="6941339" y="4771461"/>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2" name="Freeform 369"/>
            <p:cNvSpPr>
              <a:spLocks/>
            </p:cNvSpPr>
            <p:nvPr/>
          </p:nvSpPr>
          <p:spPr bwMode="auto">
            <a:xfrm rot="20940000">
              <a:off x="7010465" y="472206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3" name="Freeform 370"/>
            <p:cNvSpPr>
              <a:spLocks/>
            </p:cNvSpPr>
            <p:nvPr/>
          </p:nvSpPr>
          <p:spPr bwMode="auto">
            <a:xfrm rot="20940000">
              <a:off x="7000005" y="478215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4" name="Freeform 371"/>
            <p:cNvSpPr>
              <a:spLocks/>
            </p:cNvSpPr>
            <p:nvPr/>
          </p:nvSpPr>
          <p:spPr bwMode="auto">
            <a:xfrm rot="20940000">
              <a:off x="6880768" y="476104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5" name="Freeform 372"/>
            <p:cNvSpPr>
              <a:spLocks/>
            </p:cNvSpPr>
            <p:nvPr/>
          </p:nvSpPr>
          <p:spPr bwMode="auto">
            <a:xfrm rot="20940000">
              <a:off x="6930787" y="483156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6" name="Freeform 373"/>
            <p:cNvSpPr>
              <a:spLocks/>
            </p:cNvSpPr>
            <p:nvPr/>
          </p:nvSpPr>
          <p:spPr bwMode="auto">
            <a:xfrm rot="20940000">
              <a:off x="6870786" y="4821093"/>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7" name="Freeform 374"/>
            <p:cNvSpPr>
              <a:spLocks/>
            </p:cNvSpPr>
            <p:nvPr/>
          </p:nvSpPr>
          <p:spPr bwMode="auto">
            <a:xfrm rot="20940000">
              <a:off x="6861086" y="488000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8" name="Freeform 375"/>
            <p:cNvSpPr>
              <a:spLocks/>
            </p:cNvSpPr>
            <p:nvPr/>
          </p:nvSpPr>
          <p:spPr bwMode="auto">
            <a:xfrm rot="20940000">
              <a:off x="6801224" y="4870973"/>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9" name="Freeform 376"/>
            <p:cNvSpPr>
              <a:spLocks/>
            </p:cNvSpPr>
            <p:nvPr/>
          </p:nvSpPr>
          <p:spPr bwMode="auto">
            <a:xfrm rot="20940000">
              <a:off x="6790533" y="492963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0" name="Freeform 377"/>
            <p:cNvSpPr>
              <a:spLocks/>
            </p:cNvSpPr>
            <p:nvPr/>
          </p:nvSpPr>
          <p:spPr bwMode="auto">
            <a:xfrm rot="20940000">
              <a:off x="6822112" y="4750448"/>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1" name="Freeform 378"/>
            <p:cNvSpPr>
              <a:spLocks/>
            </p:cNvSpPr>
            <p:nvPr/>
          </p:nvSpPr>
          <p:spPr bwMode="auto">
            <a:xfrm rot="20940000">
              <a:off x="6762287" y="474131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2" name="Freeform 379"/>
            <p:cNvSpPr>
              <a:spLocks/>
            </p:cNvSpPr>
            <p:nvPr/>
          </p:nvSpPr>
          <p:spPr bwMode="auto">
            <a:xfrm rot="20940000">
              <a:off x="6701716" y="47309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3" name="Freeform 380"/>
            <p:cNvSpPr>
              <a:spLocks/>
            </p:cNvSpPr>
            <p:nvPr/>
          </p:nvSpPr>
          <p:spPr bwMode="auto">
            <a:xfrm rot="20940000">
              <a:off x="6643051" y="4720213"/>
              <a:ext cx="68101"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4" name="Freeform 381"/>
            <p:cNvSpPr>
              <a:spLocks/>
            </p:cNvSpPr>
            <p:nvPr/>
          </p:nvSpPr>
          <p:spPr bwMode="auto">
            <a:xfrm rot="20940000">
              <a:off x="6714926" y="3935730"/>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5" name="Freeform 382"/>
            <p:cNvSpPr>
              <a:spLocks/>
            </p:cNvSpPr>
            <p:nvPr/>
          </p:nvSpPr>
          <p:spPr bwMode="auto">
            <a:xfrm rot="20940000">
              <a:off x="6705192" y="3994786"/>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6" name="Freeform 383"/>
            <p:cNvSpPr>
              <a:spLocks/>
            </p:cNvSpPr>
            <p:nvPr/>
          </p:nvSpPr>
          <p:spPr bwMode="auto">
            <a:xfrm rot="20940000">
              <a:off x="6694765" y="405473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7" name="Freeform 384"/>
            <p:cNvSpPr>
              <a:spLocks/>
            </p:cNvSpPr>
            <p:nvPr/>
          </p:nvSpPr>
          <p:spPr bwMode="auto">
            <a:xfrm rot="20940000">
              <a:off x="6684166" y="411484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8" name="Freeform 385"/>
            <p:cNvSpPr>
              <a:spLocks/>
            </p:cNvSpPr>
            <p:nvPr/>
          </p:nvSpPr>
          <p:spPr bwMode="auto">
            <a:xfrm rot="20940000">
              <a:off x="6673614" y="417397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9" name="Freeform 386"/>
            <p:cNvSpPr>
              <a:spLocks/>
            </p:cNvSpPr>
            <p:nvPr/>
          </p:nvSpPr>
          <p:spPr bwMode="auto">
            <a:xfrm rot="20940000">
              <a:off x="6664622" y="423378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0" name="Freeform 387"/>
            <p:cNvSpPr>
              <a:spLocks/>
            </p:cNvSpPr>
            <p:nvPr/>
          </p:nvSpPr>
          <p:spPr bwMode="auto">
            <a:xfrm rot="20940000">
              <a:off x="6653931" y="429293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1" name="Freeform 388"/>
            <p:cNvSpPr>
              <a:spLocks/>
            </p:cNvSpPr>
            <p:nvPr/>
          </p:nvSpPr>
          <p:spPr bwMode="auto">
            <a:xfrm rot="20940000">
              <a:off x="6643471" y="435302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2" name="Freeform 389"/>
            <p:cNvSpPr>
              <a:spLocks/>
            </p:cNvSpPr>
            <p:nvPr/>
          </p:nvSpPr>
          <p:spPr bwMode="auto">
            <a:xfrm rot="20940000">
              <a:off x="6634437" y="441289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3" name="Freeform 390"/>
            <p:cNvSpPr>
              <a:spLocks/>
            </p:cNvSpPr>
            <p:nvPr/>
          </p:nvSpPr>
          <p:spPr bwMode="auto">
            <a:xfrm rot="20940000">
              <a:off x="6623792" y="4472035"/>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4" name="Freeform 391"/>
            <p:cNvSpPr>
              <a:spLocks/>
            </p:cNvSpPr>
            <p:nvPr/>
          </p:nvSpPr>
          <p:spPr bwMode="auto">
            <a:xfrm rot="20940000">
              <a:off x="6613327" y="453208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5" name="Freeform 392"/>
            <p:cNvSpPr>
              <a:spLocks/>
            </p:cNvSpPr>
            <p:nvPr/>
          </p:nvSpPr>
          <p:spPr bwMode="auto">
            <a:xfrm rot="20940000">
              <a:off x="6602636" y="4590747"/>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6" name="Freeform 393"/>
            <p:cNvSpPr>
              <a:spLocks/>
            </p:cNvSpPr>
            <p:nvPr/>
          </p:nvSpPr>
          <p:spPr bwMode="auto">
            <a:xfrm rot="20940000">
              <a:off x="6593124" y="465065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7" name="Freeform 394"/>
            <p:cNvSpPr>
              <a:spLocks/>
            </p:cNvSpPr>
            <p:nvPr/>
          </p:nvSpPr>
          <p:spPr bwMode="auto">
            <a:xfrm rot="20940000">
              <a:off x="6583189" y="4711179"/>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8" name="Freeform 395"/>
            <p:cNvSpPr>
              <a:spLocks/>
            </p:cNvSpPr>
            <p:nvPr/>
          </p:nvSpPr>
          <p:spPr bwMode="auto">
            <a:xfrm rot="20940000">
              <a:off x="6634673" y="404427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9" name="Freeform 396"/>
            <p:cNvSpPr>
              <a:spLocks/>
            </p:cNvSpPr>
            <p:nvPr/>
          </p:nvSpPr>
          <p:spPr bwMode="auto">
            <a:xfrm rot="20940000">
              <a:off x="6625648" y="4104230"/>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0" name="Freeform 397"/>
            <p:cNvSpPr>
              <a:spLocks/>
            </p:cNvSpPr>
            <p:nvPr/>
          </p:nvSpPr>
          <p:spPr bwMode="auto">
            <a:xfrm rot="20940000">
              <a:off x="6614994" y="416328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1" name="Freeform 398"/>
            <p:cNvSpPr>
              <a:spLocks/>
            </p:cNvSpPr>
            <p:nvPr/>
          </p:nvSpPr>
          <p:spPr bwMode="auto">
            <a:xfrm rot="20940000">
              <a:off x="6604529" y="42233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2" name="Freeform 399"/>
            <p:cNvSpPr>
              <a:spLocks/>
            </p:cNvSpPr>
            <p:nvPr/>
          </p:nvSpPr>
          <p:spPr bwMode="auto">
            <a:xfrm rot="20940000">
              <a:off x="6594069" y="428342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3" name="Freeform 400"/>
            <p:cNvSpPr>
              <a:spLocks/>
            </p:cNvSpPr>
            <p:nvPr/>
          </p:nvSpPr>
          <p:spPr bwMode="auto">
            <a:xfrm rot="20940000">
              <a:off x="6584327" y="4342384"/>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4" name="Freeform 401"/>
            <p:cNvSpPr>
              <a:spLocks/>
            </p:cNvSpPr>
            <p:nvPr/>
          </p:nvSpPr>
          <p:spPr bwMode="auto">
            <a:xfrm rot="20940000">
              <a:off x="6574391" y="440242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5" name="Freeform 402"/>
            <p:cNvSpPr>
              <a:spLocks/>
            </p:cNvSpPr>
            <p:nvPr/>
          </p:nvSpPr>
          <p:spPr bwMode="auto">
            <a:xfrm rot="20940000">
              <a:off x="6563792" y="4462532"/>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6" name="Freeform 403"/>
            <p:cNvSpPr>
              <a:spLocks/>
            </p:cNvSpPr>
            <p:nvPr/>
          </p:nvSpPr>
          <p:spPr bwMode="auto">
            <a:xfrm rot="20940000">
              <a:off x="6554197" y="452157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7" name="Freeform 404"/>
            <p:cNvSpPr>
              <a:spLocks/>
            </p:cNvSpPr>
            <p:nvPr/>
          </p:nvSpPr>
          <p:spPr bwMode="auto">
            <a:xfrm rot="20940000">
              <a:off x="6543769" y="45815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8" name="Freeform 405"/>
            <p:cNvSpPr>
              <a:spLocks/>
            </p:cNvSpPr>
            <p:nvPr/>
          </p:nvSpPr>
          <p:spPr bwMode="auto">
            <a:xfrm rot="20940000">
              <a:off x="6533078" y="464067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9" name="Freeform 406"/>
            <p:cNvSpPr>
              <a:spLocks/>
            </p:cNvSpPr>
            <p:nvPr/>
          </p:nvSpPr>
          <p:spPr bwMode="auto">
            <a:xfrm rot="20940000">
              <a:off x="6522618" y="47007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0" name="Freeform 408"/>
            <p:cNvSpPr>
              <a:spLocks/>
            </p:cNvSpPr>
            <p:nvPr/>
          </p:nvSpPr>
          <p:spPr bwMode="auto">
            <a:xfrm rot="20940000">
              <a:off x="6565068" y="409372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1" name="Freeform 409"/>
            <p:cNvSpPr>
              <a:spLocks/>
            </p:cNvSpPr>
            <p:nvPr/>
          </p:nvSpPr>
          <p:spPr bwMode="auto">
            <a:xfrm rot="20940000">
              <a:off x="6555086" y="415376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2" name="Freeform 410"/>
            <p:cNvSpPr>
              <a:spLocks/>
            </p:cNvSpPr>
            <p:nvPr/>
          </p:nvSpPr>
          <p:spPr bwMode="auto">
            <a:xfrm rot="20940000">
              <a:off x="6544442" y="421291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3" name="Freeform 411"/>
            <p:cNvSpPr>
              <a:spLocks/>
            </p:cNvSpPr>
            <p:nvPr/>
          </p:nvSpPr>
          <p:spPr bwMode="auto">
            <a:xfrm rot="20940000">
              <a:off x="6534925" y="427277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4" name="Freeform 412"/>
            <p:cNvSpPr>
              <a:spLocks/>
            </p:cNvSpPr>
            <p:nvPr/>
          </p:nvSpPr>
          <p:spPr bwMode="auto">
            <a:xfrm rot="20940000">
              <a:off x="6524372" y="43328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5" name="Freeform 413"/>
            <p:cNvSpPr>
              <a:spLocks/>
            </p:cNvSpPr>
            <p:nvPr/>
          </p:nvSpPr>
          <p:spPr bwMode="auto">
            <a:xfrm rot="20940000">
              <a:off x="6513820" y="439201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6" name="Freeform 414"/>
            <p:cNvSpPr>
              <a:spLocks/>
            </p:cNvSpPr>
            <p:nvPr/>
          </p:nvSpPr>
          <p:spPr bwMode="auto">
            <a:xfrm rot="20940000">
              <a:off x="6504782" y="445182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7" name="Freeform 415"/>
            <p:cNvSpPr>
              <a:spLocks/>
            </p:cNvSpPr>
            <p:nvPr/>
          </p:nvSpPr>
          <p:spPr bwMode="auto">
            <a:xfrm rot="20940000">
              <a:off x="6494137" y="451097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8" name="Freeform 416"/>
            <p:cNvSpPr>
              <a:spLocks/>
            </p:cNvSpPr>
            <p:nvPr/>
          </p:nvSpPr>
          <p:spPr bwMode="auto">
            <a:xfrm rot="20940000">
              <a:off x="6483677" y="457106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9" name="Freeform 417"/>
            <p:cNvSpPr>
              <a:spLocks/>
            </p:cNvSpPr>
            <p:nvPr/>
          </p:nvSpPr>
          <p:spPr bwMode="auto">
            <a:xfrm rot="20940000">
              <a:off x="6474652" y="463101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0" name="Freeform 418"/>
            <p:cNvSpPr>
              <a:spLocks/>
            </p:cNvSpPr>
            <p:nvPr/>
          </p:nvSpPr>
          <p:spPr bwMode="auto">
            <a:xfrm rot="20940000">
              <a:off x="6463998" y="469007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1" name="Freeform 419"/>
            <p:cNvSpPr>
              <a:spLocks/>
            </p:cNvSpPr>
            <p:nvPr/>
          </p:nvSpPr>
          <p:spPr bwMode="auto">
            <a:xfrm rot="20940000">
              <a:off x="6692692" y="47908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2" name="Freeform 420"/>
            <p:cNvSpPr>
              <a:spLocks/>
            </p:cNvSpPr>
            <p:nvPr/>
          </p:nvSpPr>
          <p:spPr bwMode="auto">
            <a:xfrm rot="20940000">
              <a:off x="6632586" y="47802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3" name="Freeform 421"/>
            <p:cNvSpPr>
              <a:spLocks/>
            </p:cNvSpPr>
            <p:nvPr/>
          </p:nvSpPr>
          <p:spPr bwMode="auto">
            <a:xfrm rot="20940000">
              <a:off x="6572498" y="4769845"/>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4" name="Freeform 422"/>
            <p:cNvSpPr>
              <a:spLocks/>
            </p:cNvSpPr>
            <p:nvPr/>
          </p:nvSpPr>
          <p:spPr bwMode="auto">
            <a:xfrm rot="20940000">
              <a:off x="6513488" y="47605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5" name="Freeform 423"/>
            <p:cNvSpPr>
              <a:spLocks/>
            </p:cNvSpPr>
            <p:nvPr/>
          </p:nvSpPr>
          <p:spPr bwMode="auto">
            <a:xfrm rot="20940000">
              <a:off x="6453534" y="475011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6" name="Freeform 424"/>
            <p:cNvSpPr>
              <a:spLocks/>
            </p:cNvSpPr>
            <p:nvPr/>
          </p:nvSpPr>
          <p:spPr bwMode="auto">
            <a:xfrm rot="20940000">
              <a:off x="6682033" y="4849864"/>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7" name="Freeform 425"/>
            <p:cNvSpPr>
              <a:spLocks/>
            </p:cNvSpPr>
            <p:nvPr/>
          </p:nvSpPr>
          <p:spPr bwMode="auto">
            <a:xfrm rot="20940000">
              <a:off x="6622033" y="4840361"/>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8" name="Freeform 426"/>
            <p:cNvSpPr>
              <a:spLocks/>
            </p:cNvSpPr>
            <p:nvPr/>
          </p:nvSpPr>
          <p:spPr bwMode="auto">
            <a:xfrm rot="20940000">
              <a:off x="6562981" y="482970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9" name="Freeform 427"/>
            <p:cNvSpPr>
              <a:spLocks/>
            </p:cNvSpPr>
            <p:nvPr/>
          </p:nvSpPr>
          <p:spPr bwMode="auto">
            <a:xfrm rot="20940000">
              <a:off x="6502935" y="481972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0" name="Freeform 428"/>
            <p:cNvSpPr>
              <a:spLocks/>
            </p:cNvSpPr>
            <p:nvPr/>
          </p:nvSpPr>
          <p:spPr bwMode="auto">
            <a:xfrm rot="20940000">
              <a:off x="6442843" y="4809265"/>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1" name="Freeform 429"/>
            <p:cNvSpPr>
              <a:spLocks/>
            </p:cNvSpPr>
            <p:nvPr/>
          </p:nvSpPr>
          <p:spPr bwMode="auto">
            <a:xfrm rot="20940000">
              <a:off x="6552475" y="4890287"/>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2" name="Freeform 430"/>
            <p:cNvSpPr>
              <a:spLocks/>
            </p:cNvSpPr>
            <p:nvPr/>
          </p:nvSpPr>
          <p:spPr bwMode="auto">
            <a:xfrm rot="20940000">
              <a:off x="6541876" y="49489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3" name="Freeform 431"/>
            <p:cNvSpPr>
              <a:spLocks/>
            </p:cNvSpPr>
            <p:nvPr/>
          </p:nvSpPr>
          <p:spPr bwMode="auto">
            <a:xfrm rot="20940000">
              <a:off x="6532852" y="500889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4" name="Freeform 432"/>
            <p:cNvSpPr>
              <a:spLocks/>
            </p:cNvSpPr>
            <p:nvPr/>
          </p:nvSpPr>
          <p:spPr bwMode="auto">
            <a:xfrm rot="20940000">
              <a:off x="6472792" y="499877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5" name="Freeform 433"/>
            <p:cNvSpPr>
              <a:spLocks/>
            </p:cNvSpPr>
            <p:nvPr/>
          </p:nvSpPr>
          <p:spPr bwMode="auto">
            <a:xfrm rot="20940000">
              <a:off x="6492475" y="487981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6" name="Freeform 434"/>
            <p:cNvSpPr>
              <a:spLocks/>
            </p:cNvSpPr>
            <p:nvPr/>
          </p:nvSpPr>
          <p:spPr bwMode="auto">
            <a:xfrm rot="20940000">
              <a:off x="6433377" y="4869168"/>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7" name="Freeform 435"/>
            <p:cNvSpPr>
              <a:spLocks/>
            </p:cNvSpPr>
            <p:nvPr/>
          </p:nvSpPr>
          <p:spPr bwMode="auto">
            <a:xfrm rot="20940000">
              <a:off x="6485477" y="420317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8" name="Freeform 436"/>
            <p:cNvSpPr>
              <a:spLocks/>
            </p:cNvSpPr>
            <p:nvPr/>
          </p:nvSpPr>
          <p:spPr bwMode="auto">
            <a:xfrm rot="20940000">
              <a:off x="6386494" y="4063534"/>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9" name="Freeform 437"/>
            <p:cNvSpPr>
              <a:spLocks/>
            </p:cNvSpPr>
            <p:nvPr/>
          </p:nvSpPr>
          <p:spPr bwMode="auto">
            <a:xfrm rot="20940000">
              <a:off x="6455574" y="401413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0" name="Freeform 438"/>
            <p:cNvSpPr>
              <a:spLocks/>
            </p:cNvSpPr>
            <p:nvPr/>
          </p:nvSpPr>
          <p:spPr bwMode="auto">
            <a:xfrm rot="20940000">
              <a:off x="6466127" y="39550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1" name="Freeform 439"/>
            <p:cNvSpPr>
              <a:spLocks/>
            </p:cNvSpPr>
            <p:nvPr/>
          </p:nvSpPr>
          <p:spPr bwMode="auto">
            <a:xfrm rot="20940000">
              <a:off x="6474833" y="426231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2" name="Freeform 440"/>
            <p:cNvSpPr>
              <a:spLocks/>
            </p:cNvSpPr>
            <p:nvPr/>
          </p:nvSpPr>
          <p:spPr bwMode="auto">
            <a:xfrm rot="20940000">
              <a:off x="6464372" y="432240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3" name="Freeform 441"/>
            <p:cNvSpPr>
              <a:spLocks/>
            </p:cNvSpPr>
            <p:nvPr/>
          </p:nvSpPr>
          <p:spPr bwMode="auto">
            <a:xfrm rot="20940000">
              <a:off x="6455154" y="4381321"/>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4" name="Freeform 442"/>
            <p:cNvSpPr>
              <a:spLocks/>
            </p:cNvSpPr>
            <p:nvPr/>
          </p:nvSpPr>
          <p:spPr bwMode="auto">
            <a:xfrm rot="20940000">
              <a:off x="6444690" y="444136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5" name="Freeform 443"/>
            <p:cNvSpPr>
              <a:spLocks/>
            </p:cNvSpPr>
            <p:nvPr/>
          </p:nvSpPr>
          <p:spPr bwMode="auto">
            <a:xfrm rot="20940000">
              <a:off x="6434229" y="450145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6" name="Freeform 444"/>
            <p:cNvSpPr>
              <a:spLocks/>
            </p:cNvSpPr>
            <p:nvPr/>
          </p:nvSpPr>
          <p:spPr bwMode="auto">
            <a:xfrm rot="20940000">
              <a:off x="6424533" y="456041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7" name="Freeform 445"/>
            <p:cNvSpPr>
              <a:spLocks/>
            </p:cNvSpPr>
            <p:nvPr/>
          </p:nvSpPr>
          <p:spPr bwMode="auto">
            <a:xfrm rot="20940000">
              <a:off x="6414551" y="462046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8" name="Freeform 446"/>
            <p:cNvSpPr>
              <a:spLocks/>
            </p:cNvSpPr>
            <p:nvPr/>
          </p:nvSpPr>
          <p:spPr bwMode="auto">
            <a:xfrm rot="20940000">
              <a:off x="6403998" y="4680567"/>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9" name="Freeform 447"/>
            <p:cNvSpPr>
              <a:spLocks/>
            </p:cNvSpPr>
            <p:nvPr/>
          </p:nvSpPr>
          <p:spPr bwMode="auto">
            <a:xfrm rot="20940000">
              <a:off x="6394403" y="473961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0" name="Freeform 448"/>
            <p:cNvSpPr>
              <a:spLocks/>
            </p:cNvSpPr>
            <p:nvPr/>
          </p:nvSpPr>
          <p:spPr bwMode="auto">
            <a:xfrm rot="20940000">
              <a:off x="6383929" y="479956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1" name="Freeform 449"/>
            <p:cNvSpPr>
              <a:spLocks/>
            </p:cNvSpPr>
            <p:nvPr/>
          </p:nvSpPr>
          <p:spPr bwMode="auto">
            <a:xfrm rot="20940000">
              <a:off x="6373285" y="485870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2" name="Freeform 450"/>
            <p:cNvSpPr>
              <a:spLocks/>
            </p:cNvSpPr>
            <p:nvPr/>
          </p:nvSpPr>
          <p:spPr bwMode="auto">
            <a:xfrm rot="20940000">
              <a:off x="6362824" y="491880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3" name="Freeform 451"/>
            <p:cNvSpPr>
              <a:spLocks/>
            </p:cNvSpPr>
            <p:nvPr/>
          </p:nvSpPr>
          <p:spPr bwMode="auto">
            <a:xfrm rot="20940000">
              <a:off x="6353786" y="4978616"/>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4" name="Freeform 452"/>
            <p:cNvSpPr>
              <a:spLocks/>
            </p:cNvSpPr>
            <p:nvPr/>
          </p:nvSpPr>
          <p:spPr bwMode="auto">
            <a:xfrm rot="20940000">
              <a:off x="6343141" y="50377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5" name="Freeform 453"/>
            <p:cNvSpPr>
              <a:spLocks/>
            </p:cNvSpPr>
            <p:nvPr/>
          </p:nvSpPr>
          <p:spPr bwMode="auto">
            <a:xfrm rot="20940000">
              <a:off x="6283141" y="5028257"/>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6" name="Freeform 454"/>
            <p:cNvSpPr>
              <a:spLocks/>
            </p:cNvSpPr>
            <p:nvPr/>
          </p:nvSpPr>
          <p:spPr bwMode="auto">
            <a:xfrm rot="20940000">
              <a:off x="6293694" y="49681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7" name="Freeform 455"/>
            <p:cNvSpPr>
              <a:spLocks/>
            </p:cNvSpPr>
            <p:nvPr/>
          </p:nvSpPr>
          <p:spPr bwMode="auto">
            <a:xfrm rot="20940000">
              <a:off x="6304159" y="490811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8" name="Freeform 456"/>
            <p:cNvSpPr>
              <a:spLocks/>
            </p:cNvSpPr>
            <p:nvPr/>
          </p:nvSpPr>
          <p:spPr bwMode="auto">
            <a:xfrm rot="20940000">
              <a:off x="6314812" y="48490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9" name="Freeform 457"/>
            <p:cNvSpPr>
              <a:spLocks/>
            </p:cNvSpPr>
            <p:nvPr/>
          </p:nvSpPr>
          <p:spPr bwMode="auto">
            <a:xfrm rot="20940000">
              <a:off x="6323837" y="47891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0" name="Freeform 458"/>
            <p:cNvSpPr>
              <a:spLocks/>
            </p:cNvSpPr>
            <p:nvPr/>
          </p:nvSpPr>
          <p:spPr bwMode="auto">
            <a:xfrm rot="20940000">
              <a:off x="6334297" y="4729011"/>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1" name="Freeform 459"/>
            <p:cNvSpPr>
              <a:spLocks/>
            </p:cNvSpPr>
            <p:nvPr/>
          </p:nvSpPr>
          <p:spPr bwMode="auto">
            <a:xfrm rot="20940000">
              <a:off x="6344942" y="466986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2" name="Freeform 460"/>
            <p:cNvSpPr>
              <a:spLocks/>
            </p:cNvSpPr>
            <p:nvPr/>
          </p:nvSpPr>
          <p:spPr bwMode="auto">
            <a:xfrm rot="20940000">
              <a:off x="6353980" y="4610051"/>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3" name="Freeform 461"/>
            <p:cNvSpPr>
              <a:spLocks/>
            </p:cNvSpPr>
            <p:nvPr/>
          </p:nvSpPr>
          <p:spPr bwMode="auto">
            <a:xfrm rot="20940000">
              <a:off x="6364671" y="455138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4" name="Freeform 462"/>
            <p:cNvSpPr>
              <a:spLocks/>
            </p:cNvSpPr>
            <p:nvPr/>
          </p:nvSpPr>
          <p:spPr bwMode="auto">
            <a:xfrm rot="20940000">
              <a:off x="6375085" y="44908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5" name="Freeform 463"/>
            <p:cNvSpPr>
              <a:spLocks/>
            </p:cNvSpPr>
            <p:nvPr/>
          </p:nvSpPr>
          <p:spPr bwMode="auto">
            <a:xfrm rot="20940000">
              <a:off x="6384602" y="4430953"/>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6" name="Freeform 464"/>
            <p:cNvSpPr>
              <a:spLocks/>
            </p:cNvSpPr>
            <p:nvPr/>
          </p:nvSpPr>
          <p:spPr bwMode="auto">
            <a:xfrm rot="20940000">
              <a:off x="6395292" y="4372287"/>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7" name="Freeform 465"/>
            <p:cNvSpPr>
              <a:spLocks/>
            </p:cNvSpPr>
            <p:nvPr/>
          </p:nvSpPr>
          <p:spPr bwMode="auto">
            <a:xfrm rot="20940000">
              <a:off x="6405228" y="43117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8" name="Freeform 466"/>
            <p:cNvSpPr>
              <a:spLocks/>
            </p:cNvSpPr>
            <p:nvPr/>
          </p:nvSpPr>
          <p:spPr bwMode="auto">
            <a:xfrm rot="20940000">
              <a:off x="6224089" y="501760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9" name="Freeform 467"/>
            <p:cNvSpPr>
              <a:spLocks/>
            </p:cNvSpPr>
            <p:nvPr/>
          </p:nvSpPr>
          <p:spPr bwMode="auto">
            <a:xfrm rot="20940000">
              <a:off x="6234563" y="4957649"/>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0"/>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0" name="Freeform 468"/>
            <p:cNvSpPr>
              <a:spLocks/>
            </p:cNvSpPr>
            <p:nvPr/>
          </p:nvSpPr>
          <p:spPr bwMode="auto">
            <a:xfrm rot="20940000">
              <a:off x="6244205" y="4899085"/>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1" name="Freeform 469"/>
            <p:cNvSpPr>
              <a:spLocks/>
            </p:cNvSpPr>
            <p:nvPr/>
          </p:nvSpPr>
          <p:spPr bwMode="auto">
            <a:xfrm rot="20940000">
              <a:off x="6254757" y="4838984"/>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2" name="Freeform 470"/>
            <p:cNvSpPr>
              <a:spLocks/>
            </p:cNvSpPr>
            <p:nvPr/>
          </p:nvSpPr>
          <p:spPr bwMode="auto">
            <a:xfrm rot="20940000">
              <a:off x="6264693" y="477845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3" name="Freeform 471"/>
            <p:cNvSpPr>
              <a:spLocks/>
            </p:cNvSpPr>
            <p:nvPr/>
          </p:nvSpPr>
          <p:spPr bwMode="auto">
            <a:xfrm rot="20940000">
              <a:off x="6274435" y="4719978"/>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4" name="Freeform 472"/>
            <p:cNvSpPr>
              <a:spLocks/>
            </p:cNvSpPr>
            <p:nvPr/>
          </p:nvSpPr>
          <p:spPr bwMode="auto">
            <a:xfrm rot="20940000">
              <a:off x="6284896" y="46598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5" name="Freeform 473"/>
            <p:cNvSpPr>
              <a:spLocks/>
            </p:cNvSpPr>
            <p:nvPr/>
          </p:nvSpPr>
          <p:spPr bwMode="auto">
            <a:xfrm rot="20940000">
              <a:off x="6295453" y="460079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6" name="Freeform 474"/>
            <p:cNvSpPr>
              <a:spLocks/>
            </p:cNvSpPr>
            <p:nvPr/>
          </p:nvSpPr>
          <p:spPr bwMode="auto">
            <a:xfrm rot="20940000">
              <a:off x="6304579" y="454092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7" name="Freeform 475"/>
            <p:cNvSpPr>
              <a:spLocks/>
            </p:cNvSpPr>
            <p:nvPr/>
          </p:nvSpPr>
          <p:spPr bwMode="auto">
            <a:xfrm rot="20940000">
              <a:off x="6315039" y="448083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8" name="Freeform 476"/>
            <p:cNvSpPr>
              <a:spLocks/>
            </p:cNvSpPr>
            <p:nvPr/>
          </p:nvSpPr>
          <p:spPr bwMode="auto">
            <a:xfrm rot="20940000">
              <a:off x="6325730" y="442168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9" name="Freeform 477"/>
            <p:cNvSpPr>
              <a:spLocks/>
            </p:cNvSpPr>
            <p:nvPr/>
          </p:nvSpPr>
          <p:spPr bwMode="auto">
            <a:xfrm rot="20940000">
              <a:off x="6336157" y="436173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0" name="Freeform 478"/>
            <p:cNvSpPr>
              <a:spLocks/>
            </p:cNvSpPr>
            <p:nvPr/>
          </p:nvSpPr>
          <p:spPr bwMode="auto">
            <a:xfrm rot="20940000">
              <a:off x="6345182" y="430178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1" name="Freeform 479"/>
            <p:cNvSpPr>
              <a:spLocks/>
            </p:cNvSpPr>
            <p:nvPr/>
          </p:nvSpPr>
          <p:spPr bwMode="auto">
            <a:xfrm rot="20940000">
              <a:off x="6174457" y="4947051"/>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2" name="Freeform 480"/>
            <p:cNvSpPr>
              <a:spLocks/>
            </p:cNvSpPr>
            <p:nvPr/>
          </p:nvSpPr>
          <p:spPr bwMode="auto">
            <a:xfrm rot="20940000">
              <a:off x="6185162" y="488852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3" name="Freeform 481"/>
            <p:cNvSpPr>
              <a:spLocks/>
            </p:cNvSpPr>
            <p:nvPr/>
          </p:nvSpPr>
          <p:spPr bwMode="auto">
            <a:xfrm rot="20940000">
              <a:off x="6194186" y="482856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4" name="Freeform 482"/>
            <p:cNvSpPr>
              <a:spLocks/>
            </p:cNvSpPr>
            <p:nvPr/>
          </p:nvSpPr>
          <p:spPr bwMode="auto">
            <a:xfrm rot="20940000">
              <a:off x="6204877" y="476942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5" name="Freeform 483"/>
            <p:cNvSpPr>
              <a:spLocks/>
            </p:cNvSpPr>
            <p:nvPr/>
          </p:nvSpPr>
          <p:spPr bwMode="auto">
            <a:xfrm rot="20940000">
              <a:off x="6215291" y="470933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6" name="Freeform 484"/>
            <p:cNvSpPr>
              <a:spLocks/>
            </p:cNvSpPr>
            <p:nvPr/>
          </p:nvSpPr>
          <p:spPr bwMode="auto">
            <a:xfrm rot="20940000">
              <a:off x="6224808" y="4649471"/>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7" name="Freeform 485"/>
            <p:cNvSpPr>
              <a:spLocks/>
            </p:cNvSpPr>
            <p:nvPr/>
          </p:nvSpPr>
          <p:spPr bwMode="auto">
            <a:xfrm rot="20940000">
              <a:off x="6235499" y="459032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8" name="Freeform 486"/>
            <p:cNvSpPr>
              <a:spLocks/>
            </p:cNvSpPr>
            <p:nvPr/>
          </p:nvSpPr>
          <p:spPr bwMode="auto">
            <a:xfrm rot="20940000">
              <a:off x="6245481" y="453027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9" name="Freeform 487"/>
            <p:cNvSpPr>
              <a:spLocks/>
            </p:cNvSpPr>
            <p:nvPr/>
          </p:nvSpPr>
          <p:spPr bwMode="auto">
            <a:xfrm rot="20940000">
              <a:off x="6256134" y="447122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0" name="Freeform 488"/>
            <p:cNvSpPr>
              <a:spLocks/>
            </p:cNvSpPr>
            <p:nvPr/>
          </p:nvSpPr>
          <p:spPr bwMode="auto">
            <a:xfrm rot="20940000">
              <a:off x="6265637" y="441122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1" name="Freeform 489"/>
            <p:cNvSpPr>
              <a:spLocks/>
            </p:cNvSpPr>
            <p:nvPr/>
          </p:nvSpPr>
          <p:spPr bwMode="auto">
            <a:xfrm rot="20940000">
              <a:off x="6276102" y="435117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2" name="Freeform 490"/>
            <p:cNvSpPr>
              <a:spLocks/>
            </p:cNvSpPr>
            <p:nvPr/>
          </p:nvSpPr>
          <p:spPr bwMode="auto">
            <a:xfrm rot="20940000">
              <a:off x="6114641" y="493801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3" name="Freeform 491"/>
            <p:cNvSpPr>
              <a:spLocks/>
            </p:cNvSpPr>
            <p:nvPr/>
          </p:nvSpPr>
          <p:spPr bwMode="auto">
            <a:xfrm rot="20940000">
              <a:off x="6104908" y="4997069"/>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4" name="Freeform 492"/>
            <p:cNvSpPr>
              <a:spLocks/>
            </p:cNvSpPr>
            <p:nvPr/>
          </p:nvSpPr>
          <p:spPr bwMode="auto">
            <a:xfrm rot="20940000">
              <a:off x="6125102" y="48779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5" name="Freeform 493"/>
            <p:cNvSpPr>
              <a:spLocks/>
            </p:cNvSpPr>
            <p:nvPr/>
          </p:nvSpPr>
          <p:spPr bwMode="auto">
            <a:xfrm rot="20940000">
              <a:off x="6135613" y="481883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6" name="Freeform 494"/>
            <p:cNvSpPr>
              <a:spLocks/>
            </p:cNvSpPr>
            <p:nvPr/>
          </p:nvSpPr>
          <p:spPr bwMode="auto">
            <a:xfrm rot="20940000">
              <a:off x="6144785" y="475896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7" name="Freeform 495"/>
            <p:cNvSpPr>
              <a:spLocks/>
            </p:cNvSpPr>
            <p:nvPr/>
          </p:nvSpPr>
          <p:spPr bwMode="auto">
            <a:xfrm rot="20940000">
              <a:off x="6155245" y="46988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8" name="Freeform 496"/>
            <p:cNvSpPr>
              <a:spLocks/>
            </p:cNvSpPr>
            <p:nvPr/>
          </p:nvSpPr>
          <p:spPr bwMode="auto">
            <a:xfrm rot="20940000">
              <a:off x="6165890" y="46397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9" name="Freeform 497"/>
            <p:cNvSpPr>
              <a:spLocks/>
            </p:cNvSpPr>
            <p:nvPr/>
          </p:nvSpPr>
          <p:spPr bwMode="auto">
            <a:xfrm rot="20940000">
              <a:off x="6176364" y="457977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0" name="Freeform 498"/>
            <p:cNvSpPr>
              <a:spLocks/>
            </p:cNvSpPr>
            <p:nvPr/>
          </p:nvSpPr>
          <p:spPr bwMode="auto">
            <a:xfrm rot="20940000">
              <a:off x="6185480" y="452077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1" name="Freeform 499"/>
            <p:cNvSpPr>
              <a:spLocks/>
            </p:cNvSpPr>
            <p:nvPr/>
          </p:nvSpPr>
          <p:spPr bwMode="auto">
            <a:xfrm rot="20940000">
              <a:off x="6196033" y="446067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2" name="Freeform 500"/>
            <p:cNvSpPr>
              <a:spLocks/>
            </p:cNvSpPr>
            <p:nvPr/>
          </p:nvSpPr>
          <p:spPr bwMode="auto">
            <a:xfrm rot="20940000">
              <a:off x="6206493" y="440057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3" name="Freeform 501"/>
            <p:cNvSpPr>
              <a:spLocks/>
            </p:cNvSpPr>
            <p:nvPr/>
          </p:nvSpPr>
          <p:spPr bwMode="auto">
            <a:xfrm rot="20940000">
              <a:off x="6055497" y="492736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4" name="Freeform 502"/>
            <p:cNvSpPr>
              <a:spLocks/>
            </p:cNvSpPr>
            <p:nvPr/>
          </p:nvSpPr>
          <p:spPr bwMode="auto">
            <a:xfrm rot="20940000">
              <a:off x="6065014" y="4867506"/>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5" name="Freeform 503"/>
            <p:cNvSpPr>
              <a:spLocks/>
            </p:cNvSpPr>
            <p:nvPr/>
          </p:nvSpPr>
          <p:spPr bwMode="auto">
            <a:xfrm rot="20940000">
              <a:off x="6075659" y="48083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6" name="Freeform 504"/>
            <p:cNvSpPr>
              <a:spLocks/>
            </p:cNvSpPr>
            <p:nvPr/>
          </p:nvSpPr>
          <p:spPr bwMode="auto">
            <a:xfrm rot="20940000">
              <a:off x="6085640" y="474831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7" name="Freeform 505"/>
            <p:cNvSpPr>
              <a:spLocks/>
            </p:cNvSpPr>
            <p:nvPr/>
          </p:nvSpPr>
          <p:spPr bwMode="auto">
            <a:xfrm rot="20940000">
              <a:off x="6095337" y="4689356"/>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8" name="Freeform 506"/>
            <p:cNvSpPr>
              <a:spLocks/>
            </p:cNvSpPr>
            <p:nvPr/>
          </p:nvSpPr>
          <p:spPr bwMode="auto">
            <a:xfrm rot="20940000">
              <a:off x="6105797" y="46292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9" name="Freeform 507"/>
            <p:cNvSpPr>
              <a:spLocks/>
            </p:cNvSpPr>
            <p:nvPr/>
          </p:nvSpPr>
          <p:spPr bwMode="auto">
            <a:xfrm rot="20940000">
              <a:off x="6116262" y="456921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0" name="Freeform 508"/>
            <p:cNvSpPr>
              <a:spLocks/>
            </p:cNvSpPr>
            <p:nvPr/>
          </p:nvSpPr>
          <p:spPr bwMode="auto">
            <a:xfrm rot="20940000">
              <a:off x="6126907" y="451007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1" name="Freeform 509"/>
            <p:cNvSpPr>
              <a:spLocks/>
            </p:cNvSpPr>
            <p:nvPr/>
          </p:nvSpPr>
          <p:spPr bwMode="auto">
            <a:xfrm rot="20940000">
              <a:off x="6135940" y="44502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2" name="Freeform 510"/>
            <p:cNvSpPr>
              <a:spLocks/>
            </p:cNvSpPr>
            <p:nvPr/>
          </p:nvSpPr>
          <p:spPr bwMode="auto">
            <a:xfrm rot="20940000">
              <a:off x="6146539" y="439155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3" name="Freeform 511"/>
            <p:cNvSpPr>
              <a:spLocks/>
            </p:cNvSpPr>
            <p:nvPr/>
          </p:nvSpPr>
          <p:spPr bwMode="auto">
            <a:xfrm rot="20940000">
              <a:off x="6006050" y="485776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4" name="Freeform 512"/>
            <p:cNvSpPr>
              <a:spLocks/>
            </p:cNvSpPr>
            <p:nvPr/>
          </p:nvSpPr>
          <p:spPr bwMode="auto">
            <a:xfrm rot="20940000">
              <a:off x="6015088" y="479794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5" name="Freeform 513"/>
            <p:cNvSpPr>
              <a:spLocks/>
            </p:cNvSpPr>
            <p:nvPr/>
          </p:nvSpPr>
          <p:spPr bwMode="auto">
            <a:xfrm rot="20940000">
              <a:off x="6025686" y="473929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6" name="Freeform 514"/>
            <p:cNvSpPr>
              <a:spLocks/>
            </p:cNvSpPr>
            <p:nvPr/>
          </p:nvSpPr>
          <p:spPr bwMode="auto">
            <a:xfrm rot="20940000">
              <a:off x="6036193" y="467871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7" name="Freeform 515"/>
            <p:cNvSpPr>
              <a:spLocks/>
            </p:cNvSpPr>
            <p:nvPr/>
          </p:nvSpPr>
          <p:spPr bwMode="auto">
            <a:xfrm rot="20940000">
              <a:off x="6046667" y="4618757"/>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8" name="Freeform 516"/>
            <p:cNvSpPr>
              <a:spLocks/>
            </p:cNvSpPr>
            <p:nvPr/>
          </p:nvSpPr>
          <p:spPr bwMode="auto">
            <a:xfrm rot="20940000">
              <a:off x="6056400" y="4560184"/>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9" name="Freeform 517"/>
            <p:cNvSpPr>
              <a:spLocks/>
            </p:cNvSpPr>
            <p:nvPr/>
          </p:nvSpPr>
          <p:spPr bwMode="auto">
            <a:xfrm rot="20940000">
              <a:off x="6066382" y="450013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0" name="Freeform 518"/>
            <p:cNvSpPr>
              <a:spLocks/>
            </p:cNvSpPr>
            <p:nvPr/>
          </p:nvSpPr>
          <p:spPr bwMode="auto">
            <a:xfrm rot="20940000">
              <a:off x="6076796" y="443956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1" name="Freeform 519"/>
            <p:cNvSpPr>
              <a:spLocks/>
            </p:cNvSpPr>
            <p:nvPr/>
          </p:nvSpPr>
          <p:spPr bwMode="auto">
            <a:xfrm rot="20940000">
              <a:off x="6086539" y="4381085"/>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2" name="Freeform 520"/>
            <p:cNvSpPr>
              <a:spLocks/>
            </p:cNvSpPr>
            <p:nvPr/>
          </p:nvSpPr>
          <p:spPr bwMode="auto">
            <a:xfrm rot="20940000">
              <a:off x="6096999" y="432099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3" name="Freeform 521"/>
            <p:cNvSpPr>
              <a:spLocks/>
            </p:cNvSpPr>
            <p:nvPr/>
          </p:nvSpPr>
          <p:spPr bwMode="auto">
            <a:xfrm rot="20940000">
              <a:off x="6037004" y="4311536"/>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4" name="Freeform 522"/>
            <p:cNvSpPr>
              <a:spLocks/>
            </p:cNvSpPr>
            <p:nvPr/>
          </p:nvSpPr>
          <p:spPr bwMode="auto">
            <a:xfrm rot="20940000">
              <a:off x="6047602" y="425143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5" name="Freeform 523"/>
            <p:cNvSpPr>
              <a:spLocks/>
            </p:cNvSpPr>
            <p:nvPr/>
          </p:nvSpPr>
          <p:spPr bwMode="auto">
            <a:xfrm rot="20940000">
              <a:off x="6057584" y="419138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6" name="Freeform 524"/>
            <p:cNvSpPr>
              <a:spLocks/>
            </p:cNvSpPr>
            <p:nvPr/>
          </p:nvSpPr>
          <p:spPr bwMode="auto">
            <a:xfrm rot="20940000">
              <a:off x="6118118" y="420189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7" name="Freeform 525"/>
            <p:cNvSpPr>
              <a:spLocks/>
            </p:cNvSpPr>
            <p:nvPr/>
          </p:nvSpPr>
          <p:spPr bwMode="auto">
            <a:xfrm rot="20940000">
              <a:off x="6127143" y="414194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8" name="Freeform 526"/>
            <p:cNvSpPr>
              <a:spLocks/>
            </p:cNvSpPr>
            <p:nvPr/>
          </p:nvSpPr>
          <p:spPr bwMode="auto">
            <a:xfrm rot="20940000">
              <a:off x="6187189" y="415192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9" name="Freeform 527"/>
            <p:cNvSpPr>
              <a:spLocks/>
            </p:cNvSpPr>
            <p:nvPr/>
          </p:nvSpPr>
          <p:spPr bwMode="auto">
            <a:xfrm rot="20940000">
              <a:off x="5946004" y="4847782"/>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0" name="Freeform 528"/>
            <p:cNvSpPr>
              <a:spLocks/>
            </p:cNvSpPr>
            <p:nvPr/>
          </p:nvSpPr>
          <p:spPr bwMode="auto">
            <a:xfrm rot="20940000">
              <a:off x="5935543" y="4907874"/>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1" name="Freeform 529"/>
            <p:cNvSpPr>
              <a:spLocks/>
            </p:cNvSpPr>
            <p:nvPr/>
          </p:nvSpPr>
          <p:spPr bwMode="auto">
            <a:xfrm rot="20940000">
              <a:off x="5925801" y="496635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2" name="Freeform 530"/>
            <p:cNvSpPr>
              <a:spLocks/>
            </p:cNvSpPr>
            <p:nvPr/>
          </p:nvSpPr>
          <p:spPr bwMode="auto">
            <a:xfrm rot="20940000">
              <a:off x="5915865" y="5026880"/>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3" name="Freeform 531"/>
            <p:cNvSpPr>
              <a:spLocks/>
            </p:cNvSpPr>
            <p:nvPr/>
          </p:nvSpPr>
          <p:spPr bwMode="auto">
            <a:xfrm rot="20940000">
              <a:off x="5975911" y="5036862"/>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4" name="Freeform 532"/>
            <p:cNvSpPr>
              <a:spLocks/>
            </p:cNvSpPr>
            <p:nvPr/>
          </p:nvSpPr>
          <p:spPr bwMode="auto">
            <a:xfrm rot="20940000">
              <a:off x="5965262" y="50959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5" name="Freeform 533"/>
            <p:cNvSpPr>
              <a:spLocks/>
            </p:cNvSpPr>
            <p:nvPr/>
          </p:nvSpPr>
          <p:spPr bwMode="auto">
            <a:xfrm rot="20940000">
              <a:off x="5905312" y="508698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6" name="Freeform 534"/>
            <p:cNvSpPr>
              <a:spLocks/>
            </p:cNvSpPr>
            <p:nvPr/>
          </p:nvSpPr>
          <p:spPr bwMode="auto">
            <a:xfrm rot="20940000">
              <a:off x="5846302" y="507627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7" name="Freeform 535"/>
            <p:cNvSpPr>
              <a:spLocks/>
            </p:cNvSpPr>
            <p:nvPr/>
          </p:nvSpPr>
          <p:spPr bwMode="auto">
            <a:xfrm rot="20940000">
              <a:off x="5855294" y="50164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8" name="Freeform 536"/>
            <p:cNvSpPr>
              <a:spLocks/>
            </p:cNvSpPr>
            <p:nvPr/>
          </p:nvSpPr>
          <p:spPr bwMode="auto">
            <a:xfrm rot="20940000">
              <a:off x="5865847" y="495733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9" name="Freeform 537"/>
            <p:cNvSpPr>
              <a:spLocks/>
            </p:cNvSpPr>
            <p:nvPr/>
          </p:nvSpPr>
          <p:spPr bwMode="auto">
            <a:xfrm rot="20940000">
              <a:off x="5876445" y="489722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0" name="Freeform 538"/>
            <p:cNvSpPr>
              <a:spLocks/>
            </p:cNvSpPr>
            <p:nvPr/>
          </p:nvSpPr>
          <p:spPr bwMode="auto">
            <a:xfrm rot="20940000">
              <a:off x="5886873" y="483727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1" name="Freeform 539"/>
            <p:cNvSpPr>
              <a:spLocks/>
            </p:cNvSpPr>
            <p:nvPr/>
          </p:nvSpPr>
          <p:spPr bwMode="auto">
            <a:xfrm rot="20940000">
              <a:off x="5896606" y="477821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2" name="Freeform 540"/>
            <p:cNvSpPr>
              <a:spLocks/>
            </p:cNvSpPr>
            <p:nvPr/>
          </p:nvSpPr>
          <p:spPr bwMode="auto">
            <a:xfrm rot="20940000">
              <a:off x="5906588" y="47181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3" name="Freeform 541"/>
            <p:cNvSpPr>
              <a:spLocks/>
            </p:cNvSpPr>
            <p:nvPr/>
          </p:nvSpPr>
          <p:spPr bwMode="auto">
            <a:xfrm rot="20940000">
              <a:off x="5917095" y="465904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4" name="Freeform 542"/>
            <p:cNvSpPr>
              <a:spLocks/>
            </p:cNvSpPr>
            <p:nvPr/>
          </p:nvSpPr>
          <p:spPr bwMode="auto">
            <a:xfrm rot="20940000">
              <a:off x="5926745" y="459912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5" name="Freeform 543"/>
            <p:cNvSpPr>
              <a:spLocks/>
            </p:cNvSpPr>
            <p:nvPr/>
          </p:nvSpPr>
          <p:spPr bwMode="auto">
            <a:xfrm rot="20940000">
              <a:off x="5937210" y="453907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6" name="Freeform 544"/>
            <p:cNvSpPr>
              <a:spLocks/>
            </p:cNvSpPr>
            <p:nvPr/>
          </p:nvSpPr>
          <p:spPr bwMode="auto">
            <a:xfrm rot="20940000">
              <a:off x="5947855" y="4479930"/>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7" name="Freeform 545"/>
            <p:cNvSpPr>
              <a:spLocks/>
            </p:cNvSpPr>
            <p:nvPr/>
          </p:nvSpPr>
          <p:spPr bwMode="auto">
            <a:xfrm rot="20940000">
              <a:off x="5887762" y="446947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8" name="Freeform 546"/>
            <p:cNvSpPr>
              <a:spLocks/>
            </p:cNvSpPr>
            <p:nvPr/>
          </p:nvSpPr>
          <p:spPr bwMode="auto">
            <a:xfrm rot="20940000">
              <a:off x="5877210" y="4529571"/>
              <a:ext cx="68101"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9" name="Freeform 547"/>
            <p:cNvSpPr>
              <a:spLocks/>
            </p:cNvSpPr>
            <p:nvPr/>
          </p:nvSpPr>
          <p:spPr bwMode="auto">
            <a:xfrm rot="20940000">
              <a:off x="5818154" y="4518871"/>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0" name="Freeform 548"/>
            <p:cNvSpPr>
              <a:spLocks/>
            </p:cNvSpPr>
            <p:nvPr/>
          </p:nvSpPr>
          <p:spPr bwMode="auto">
            <a:xfrm rot="20940000">
              <a:off x="5807647" y="457945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1" name="Freeform 549"/>
            <p:cNvSpPr>
              <a:spLocks/>
            </p:cNvSpPr>
            <p:nvPr/>
          </p:nvSpPr>
          <p:spPr bwMode="auto">
            <a:xfrm rot="20940000">
              <a:off x="5867601" y="458847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2" name="Freeform 550"/>
            <p:cNvSpPr>
              <a:spLocks/>
            </p:cNvSpPr>
            <p:nvPr/>
          </p:nvSpPr>
          <p:spPr bwMode="auto">
            <a:xfrm rot="20940000">
              <a:off x="5857141" y="46485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3" name="Freeform 551"/>
            <p:cNvSpPr>
              <a:spLocks/>
            </p:cNvSpPr>
            <p:nvPr/>
          </p:nvSpPr>
          <p:spPr bwMode="auto">
            <a:xfrm rot="20940000">
              <a:off x="5846496" y="47077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4" name="Freeform 552"/>
            <p:cNvSpPr>
              <a:spLocks/>
            </p:cNvSpPr>
            <p:nvPr/>
          </p:nvSpPr>
          <p:spPr bwMode="auto">
            <a:xfrm rot="20940000">
              <a:off x="5837458" y="476752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5" name="Freeform 553"/>
            <p:cNvSpPr>
              <a:spLocks/>
            </p:cNvSpPr>
            <p:nvPr/>
          </p:nvSpPr>
          <p:spPr bwMode="auto">
            <a:xfrm rot="20940000">
              <a:off x="5826998" y="4827620"/>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6" name="Freeform 554"/>
            <p:cNvSpPr>
              <a:spLocks/>
            </p:cNvSpPr>
            <p:nvPr/>
          </p:nvSpPr>
          <p:spPr bwMode="auto">
            <a:xfrm rot="20940000">
              <a:off x="5816353" y="4886764"/>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7" name="Freeform 555"/>
            <p:cNvSpPr>
              <a:spLocks/>
            </p:cNvSpPr>
            <p:nvPr/>
          </p:nvSpPr>
          <p:spPr bwMode="auto">
            <a:xfrm rot="20940000">
              <a:off x="5807328" y="4946718"/>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8" name="Freeform 556"/>
            <p:cNvSpPr>
              <a:spLocks/>
            </p:cNvSpPr>
            <p:nvPr/>
          </p:nvSpPr>
          <p:spPr bwMode="auto">
            <a:xfrm rot="20940000">
              <a:off x="5796675" y="5005770"/>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9" name="Freeform 557"/>
            <p:cNvSpPr>
              <a:spLocks/>
            </p:cNvSpPr>
            <p:nvPr/>
          </p:nvSpPr>
          <p:spPr bwMode="auto">
            <a:xfrm rot="20940000">
              <a:off x="5786210" y="50658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0" name="Freeform 558"/>
            <p:cNvSpPr>
              <a:spLocks/>
            </p:cNvSpPr>
            <p:nvPr/>
          </p:nvSpPr>
          <p:spPr bwMode="auto">
            <a:xfrm rot="20940000">
              <a:off x="5775749" y="512590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1" name="Freeform 559"/>
            <p:cNvSpPr>
              <a:spLocks/>
            </p:cNvSpPr>
            <p:nvPr/>
          </p:nvSpPr>
          <p:spPr bwMode="auto">
            <a:xfrm rot="20940000">
              <a:off x="5766007" y="518487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2" name="Freeform 560"/>
            <p:cNvSpPr>
              <a:spLocks/>
            </p:cNvSpPr>
            <p:nvPr/>
          </p:nvSpPr>
          <p:spPr bwMode="auto">
            <a:xfrm rot="20940000">
              <a:off x="5756071" y="524491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3" name="Freeform 561"/>
            <p:cNvSpPr>
              <a:spLocks/>
            </p:cNvSpPr>
            <p:nvPr/>
          </p:nvSpPr>
          <p:spPr bwMode="auto">
            <a:xfrm rot="20940000">
              <a:off x="5695500" y="523450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4" name="Freeform 562"/>
            <p:cNvSpPr>
              <a:spLocks/>
            </p:cNvSpPr>
            <p:nvPr/>
          </p:nvSpPr>
          <p:spPr bwMode="auto">
            <a:xfrm rot="20940000">
              <a:off x="5686462" y="529431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5" name="Freeform 563"/>
            <p:cNvSpPr>
              <a:spLocks/>
            </p:cNvSpPr>
            <p:nvPr/>
          </p:nvSpPr>
          <p:spPr bwMode="auto">
            <a:xfrm rot="20940000">
              <a:off x="5626370" y="52838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6" name="Freeform 564"/>
            <p:cNvSpPr>
              <a:spLocks/>
            </p:cNvSpPr>
            <p:nvPr/>
          </p:nvSpPr>
          <p:spPr bwMode="auto">
            <a:xfrm rot="20940000">
              <a:off x="5566282" y="527344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7" name="Freeform 565"/>
            <p:cNvSpPr>
              <a:spLocks/>
            </p:cNvSpPr>
            <p:nvPr/>
          </p:nvSpPr>
          <p:spPr bwMode="auto">
            <a:xfrm rot="20940000">
              <a:off x="5576973" y="5214776"/>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8" name="Freeform 566"/>
            <p:cNvSpPr>
              <a:spLocks/>
            </p:cNvSpPr>
            <p:nvPr/>
          </p:nvSpPr>
          <p:spPr bwMode="auto">
            <a:xfrm rot="20940000">
              <a:off x="5517837" y="520422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9" name="Freeform 567"/>
            <p:cNvSpPr>
              <a:spLocks/>
            </p:cNvSpPr>
            <p:nvPr/>
          </p:nvSpPr>
          <p:spPr bwMode="auto">
            <a:xfrm rot="20940000">
              <a:off x="5526954" y="514522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0" name="Freeform 568"/>
            <p:cNvSpPr>
              <a:spLocks/>
            </p:cNvSpPr>
            <p:nvPr/>
          </p:nvSpPr>
          <p:spPr bwMode="auto">
            <a:xfrm rot="20940000">
              <a:off x="5586908" y="5154251"/>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1" name="Freeform 569"/>
            <p:cNvSpPr>
              <a:spLocks/>
            </p:cNvSpPr>
            <p:nvPr/>
          </p:nvSpPr>
          <p:spPr bwMode="auto">
            <a:xfrm rot="20940000">
              <a:off x="5646053" y="5164896"/>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2" name="Freeform 570"/>
            <p:cNvSpPr>
              <a:spLocks/>
            </p:cNvSpPr>
            <p:nvPr/>
          </p:nvSpPr>
          <p:spPr bwMode="auto">
            <a:xfrm rot="20940000">
              <a:off x="5706145" y="5175356"/>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3" name="Freeform 571"/>
            <p:cNvSpPr>
              <a:spLocks/>
            </p:cNvSpPr>
            <p:nvPr/>
          </p:nvSpPr>
          <p:spPr bwMode="auto">
            <a:xfrm rot="20940000">
              <a:off x="5716605" y="511526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4" name="Freeform 572"/>
            <p:cNvSpPr>
              <a:spLocks/>
            </p:cNvSpPr>
            <p:nvPr/>
          </p:nvSpPr>
          <p:spPr bwMode="auto">
            <a:xfrm rot="20940000">
              <a:off x="5726122" y="505540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5" name="Freeform 573"/>
            <p:cNvSpPr>
              <a:spLocks/>
            </p:cNvSpPr>
            <p:nvPr/>
          </p:nvSpPr>
          <p:spPr bwMode="auto">
            <a:xfrm rot="20940000">
              <a:off x="5736767" y="4996258"/>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6" name="Freeform 574"/>
            <p:cNvSpPr>
              <a:spLocks/>
            </p:cNvSpPr>
            <p:nvPr/>
          </p:nvSpPr>
          <p:spPr bwMode="auto">
            <a:xfrm rot="20940000">
              <a:off x="5746748" y="493621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7" name="Freeform 575"/>
            <p:cNvSpPr>
              <a:spLocks/>
            </p:cNvSpPr>
            <p:nvPr/>
          </p:nvSpPr>
          <p:spPr bwMode="auto">
            <a:xfrm rot="20940000">
              <a:off x="5757301" y="487707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8" name="Freeform 576"/>
            <p:cNvSpPr>
              <a:spLocks/>
            </p:cNvSpPr>
            <p:nvPr/>
          </p:nvSpPr>
          <p:spPr bwMode="auto">
            <a:xfrm rot="20940000">
              <a:off x="5766905" y="48171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9" name="Freeform 577"/>
            <p:cNvSpPr>
              <a:spLocks/>
            </p:cNvSpPr>
            <p:nvPr/>
          </p:nvSpPr>
          <p:spPr bwMode="auto">
            <a:xfrm rot="20940000">
              <a:off x="5777370" y="475711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0" name="Freeform 578"/>
            <p:cNvSpPr>
              <a:spLocks/>
            </p:cNvSpPr>
            <p:nvPr/>
          </p:nvSpPr>
          <p:spPr bwMode="auto">
            <a:xfrm rot="20940000">
              <a:off x="5717508" y="474808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1" name="Freeform 579"/>
            <p:cNvSpPr>
              <a:spLocks/>
            </p:cNvSpPr>
            <p:nvPr/>
          </p:nvSpPr>
          <p:spPr bwMode="auto">
            <a:xfrm rot="20940000">
              <a:off x="5707761" y="480651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2" name="Freeform 580"/>
            <p:cNvSpPr>
              <a:spLocks/>
            </p:cNvSpPr>
            <p:nvPr/>
          </p:nvSpPr>
          <p:spPr bwMode="auto">
            <a:xfrm rot="20940000">
              <a:off x="5697347" y="4867086"/>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3" name="Freeform 581"/>
            <p:cNvSpPr>
              <a:spLocks/>
            </p:cNvSpPr>
            <p:nvPr/>
          </p:nvSpPr>
          <p:spPr bwMode="auto">
            <a:xfrm rot="20940000">
              <a:off x="5686656" y="492575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4" name="Freeform 582"/>
            <p:cNvSpPr>
              <a:spLocks/>
            </p:cNvSpPr>
            <p:nvPr/>
          </p:nvSpPr>
          <p:spPr bwMode="auto">
            <a:xfrm rot="20940000">
              <a:off x="5677631" y="498570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5" name="Freeform 583"/>
            <p:cNvSpPr>
              <a:spLocks/>
            </p:cNvSpPr>
            <p:nvPr/>
          </p:nvSpPr>
          <p:spPr bwMode="auto">
            <a:xfrm rot="20940000">
              <a:off x="5667158" y="5045660"/>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6" name="Freeform 584"/>
            <p:cNvSpPr>
              <a:spLocks/>
            </p:cNvSpPr>
            <p:nvPr/>
          </p:nvSpPr>
          <p:spPr bwMode="auto">
            <a:xfrm rot="20940000">
              <a:off x="5656513" y="510480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7" name="Freeform 585"/>
            <p:cNvSpPr>
              <a:spLocks/>
            </p:cNvSpPr>
            <p:nvPr/>
          </p:nvSpPr>
          <p:spPr bwMode="auto">
            <a:xfrm rot="20940000">
              <a:off x="5597516" y="5095687"/>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8" name="Freeform 586"/>
            <p:cNvSpPr>
              <a:spLocks/>
            </p:cNvSpPr>
            <p:nvPr/>
          </p:nvSpPr>
          <p:spPr bwMode="auto">
            <a:xfrm rot="20940000">
              <a:off x="5537553" y="508512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9" name="Freeform 587"/>
            <p:cNvSpPr>
              <a:spLocks/>
            </p:cNvSpPr>
            <p:nvPr/>
          </p:nvSpPr>
          <p:spPr bwMode="auto">
            <a:xfrm rot="20940000">
              <a:off x="5547967" y="502503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0" name="Freeform 588"/>
            <p:cNvSpPr>
              <a:spLocks/>
            </p:cNvSpPr>
            <p:nvPr/>
          </p:nvSpPr>
          <p:spPr bwMode="auto">
            <a:xfrm rot="20940000">
              <a:off x="5607111" y="5035678"/>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1" name="Freeform 589"/>
            <p:cNvSpPr>
              <a:spLocks/>
            </p:cNvSpPr>
            <p:nvPr/>
          </p:nvSpPr>
          <p:spPr bwMode="auto">
            <a:xfrm rot="20940000">
              <a:off x="5617530" y="4975153"/>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2" name="Freeform 590"/>
            <p:cNvSpPr>
              <a:spLocks/>
            </p:cNvSpPr>
            <p:nvPr/>
          </p:nvSpPr>
          <p:spPr bwMode="auto">
            <a:xfrm rot="20940000">
              <a:off x="5628221" y="4916488"/>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3" name="Freeform 591"/>
            <p:cNvSpPr>
              <a:spLocks/>
            </p:cNvSpPr>
            <p:nvPr/>
          </p:nvSpPr>
          <p:spPr bwMode="auto">
            <a:xfrm rot="20940000">
              <a:off x="5637255" y="4856626"/>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4" name="Freeform 592"/>
            <p:cNvSpPr>
              <a:spLocks/>
            </p:cNvSpPr>
            <p:nvPr/>
          </p:nvSpPr>
          <p:spPr bwMode="auto">
            <a:xfrm rot="20940000">
              <a:off x="5647807" y="479749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5" name="Freeform 593"/>
            <p:cNvSpPr>
              <a:spLocks/>
            </p:cNvSpPr>
            <p:nvPr/>
          </p:nvSpPr>
          <p:spPr bwMode="auto">
            <a:xfrm rot="20940000">
              <a:off x="5658406" y="473738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6" name="Freeform 594"/>
            <p:cNvSpPr>
              <a:spLocks/>
            </p:cNvSpPr>
            <p:nvPr/>
          </p:nvSpPr>
          <p:spPr bwMode="auto">
            <a:xfrm rot="20940000">
              <a:off x="5598313" y="472692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7" name="Freeform 595"/>
            <p:cNvSpPr>
              <a:spLocks/>
            </p:cNvSpPr>
            <p:nvPr/>
          </p:nvSpPr>
          <p:spPr bwMode="auto">
            <a:xfrm rot="20940000">
              <a:off x="5608963" y="466782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8" name="Freeform 596"/>
            <p:cNvSpPr>
              <a:spLocks/>
            </p:cNvSpPr>
            <p:nvPr/>
          </p:nvSpPr>
          <p:spPr bwMode="auto">
            <a:xfrm rot="20940000">
              <a:off x="5548870" y="46573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9" name="Freeform 597"/>
            <p:cNvSpPr>
              <a:spLocks/>
            </p:cNvSpPr>
            <p:nvPr/>
          </p:nvSpPr>
          <p:spPr bwMode="auto">
            <a:xfrm rot="20940000">
              <a:off x="5539275" y="4717375"/>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0" name="Freeform 598"/>
            <p:cNvSpPr>
              <a:spLocks/>
            </p:cNvSpPr>
            <p:nvPr/>
          </p:nvSpPr>
          <p:spPr bwMode="auto">
            <a:xfrm rot="20940000">
              <a:off x="5528709" y="4776372"/>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1" name="Freeform 599"/>
            <p:cNvSpPr>
              <a:spLocks/>
            </p:cNvSpPr>
            <p:nvPr/>
          </p:nvSpPr>
          <p:spPr bwMode="auto">
            <a:xfrm rot="20940000">
              <a:off x="5587853" y="478701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2" name="Freeform 600"/>
            <p:cNvSpPr>
              <a:spLocks/>
            </p:cNvSpPr>
            <p:nvPr/>
          </p:nvSpPr>
          <p:spPr bwMode="auto">
            <a:xfrm rot="20940000">
              <a:off x="5578110" y="4845981"/>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3" name="Freeform 601"/>
            <p:cNvSpPr>
              <a:spLocks/>
            </p:cNvSpPr>
            <p:nvPr/>
          </p:nvSpPr>
          <p:spPr bwMode="auto">
            <a:xfrm rot="20940000">
              <a:off x="5568175" y="490602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4" name="Freeform 602"/>
            <p:cNvSpPr>
              <a:spLocks/>
            </p:cNvSpPr>
            <p:nvPr/>
          </p:nvSpPr>
          <p:spPr bwMode="auto">
            <a:xfrm rot="20940000">
              <a:off x="5507604" y="489560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5" name="Freeform 603"/>
            <p:cNvSpPr>
              <a:spLocks/>
            </p:cNvSpPr>
            <p:nvPr/>
          </p:nvSpPr>
          <p:spPr bwMode="auto">
            <a:xfrm rot="20940000">
              <a:off x="5518249" y="483646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6" name="Freeform 604"/>
            <p:cNvSpPr>
              <a:spLocks/>
            </p:cNvSpPr>
            <p:nvPr/>
          </p:nvSpPr>
          <p:spPr bwMode="auto">
            <a:xfrm rot="20940000">
              <a:off x="5459592" y="482586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7" name="Freeform 605"/>
            <p:cNvSpPr>
              <a:spLocks/>
            </p:cNvSpPr>
            <p:nvPr/>
          </p:nvSpPr>
          <p:spPr bwMode="auto">
            <a:xfrm rot="20940000">
              <a:off x="5449123" y="488586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8" name="Freeform 606"/>
            <p:cNvSpPr>
              <a:spLocks/>
            </p:cNvSpPr>
            <p:nvPr/>
          </p:nvSpPr>
          <p:spPr bwMode="auto">
            <a:xfrm rot="20940000">
              <a:off x="5389076" y="4875884"/>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9" name="Freeform 607"/>
            <p:cNvSpPr>
              <a:spLocks/>
            </p:cNvSpPr>
            <p:nvPr/>
          </p:nvSpPr>
          <p:spPr bwMode="auto">
            <a:xfrm rot="20940000">
              <a:off x="5399012" y="481535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0" name="Freeform 609"/>
            <p:cNvSpPr>
              <a:spLocks/>
            </p:cNvSpPr>
            <p:nvPr/>
          </p:nvSpPr>
          <p:spPr bwMode="auto">
            <a:xfrm rot="20940000">
              <a:off x="5409703" y="4756694"/>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1" name="Freeform 610"/>
            <p:cNvSpPr>
              <a:spLocks/>
            </p:cNvSpPr>
            <p:nvPr/>
          </p:nvSpPr>
          <p:spPr bwMode="auto">
            <a:xfrm rot="20940000">
              <a:off x="5468616" y="47659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2" name="Freeform 611"/>
            <p:cNvSpPr>
              <a:spLocks/>
            </p:cNvSpPr>
            <p:nvPr/>
          </p:nvSpPr>
          <p:spPr bwMode="auto">
            <a:xfrm rot="20940000">
              <a:off x="5479261" y="47067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3" name="Freeform 612"/>
            <p:cNvSpPr>
              <a:spLocks/>
            </p:cNvSpPr>
            <p:nvPr/>
          </p:nvSpPr>
          <p:spPr bwMode="auto">
            <a:xfrm rot="20940000">
              <a:off x="5489722" y="464667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4" name="Freeform 613"/>
            <p:cNvSpPr>
              <a:spLocks/>
            </p:cNvSpPr>
            <p:nvPr/>
          </p:nvSpPr>
          <p:spPr bwMode="auto">
            <a:xfrm rot="20940000">
              <a:off x="5429772" y="463769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5" name="Freeform 614"/>
            <p:cNvSpPr>
              <a:spLocks/>
            </p:cNvSpPr>
            <p:nvPr/>
          </p:nvSpPr>
          <p:spPr bwMode="auto">
            <a:xfrm rot="20940000">
              <a:off x="5419215" y="4696786"/>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6" name="Freeform 615"/>
            <p:cNvSpPr>
              <a:spLocks/>
            </p:cNvSpPr>
            <p:nvPr/>
          </p:nvSpPr>
          <p:spPr bwMode="auto">
            <a:xfrm rot="20940000">
              <a:off x="5360071" y="4686141"/>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7" name="Freeform 616"/>
            <p:cNvSpPr>
              <a:spLocks/>
            </p:cNvSpPr>
            <p:nvPr/>
          </p:nvSpPr>
          <p:spPr bwMode="auto">
            <a:xfrm rot="20940000">
              <a:off x="5349656" y="474622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8" name="Freeform 617"/>
            <p:cNvSpPr>
              <a:spLocks/>
            </p:cNvSpPr>
            <p:nvPr/>
          </p:nvSpPr>
          <p:spPr bwMode="auto">
            <a:xfrm rot="20940000">
              <a:off x="5339196" y="48063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9" name="Freeform 618"/>
            <p:cNvSpPr>
              <a:spLocks/>
            </p:cNvSpPr>
            <p:nvPr/>
          </p:nvSpPr>
          <p:spPr bwMode="auto">
            <a:xfrm rot="20940000">
              <a:off x="5329928" y="486519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0" name="Freeform 619"/>
            <p:cNvSpPr>
              <a:spLocks/>
            </p:cNvSpPr>
            <p:nvPr/>
          </p:nvSpPr>
          <p:spPr bwMode="auto">
            <a:xfrm rot="20940000">
              <a:off x="5319513" y="492528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1" name="Freeform 620"/>
            <p:cNvSpPr>
              <a:spLocks/>
            </p:cNvSpPr>
            <p:nvPr/>
          </p:nvSpPr>
          <p:spPr bwMode="auto">
            <a:xfrm rot="20940000">
              <a:off x="5299798" y="504438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2" name="Freeform 621"/>
            <p:cNvSpPr>
              <a:spLocks/>
            </p:cNvSpPr>
            <p:nvPr/>
          </p:nvSpPr>
          <p:spPr bwMode="auto">
            <a:xfrm rot="20940000">
              <a:off x="5289375" y="5104379"/>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3" name="Freeform 622"/>
            <p:cNvSpPr>
              <a:spLocks/>
            </p:cNvSpPr>
            <p:nvPr/>
          </p:nvSpPr>
          <p:spPr bwMode="auto">
            <a:xfrm rot="20940000">
              <a:off x="5278679" y="5163482"/>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4" name="Freeform 623"/>
            <p:cNvSpPr>
              <a:spLocks/>
            </p:cNvSpPr>
            <p:nvPr/>
          </p:nvSpPr>
          <p:spPr bwMode="auto">
            <a:xfrm rot="20940000">
              <a:off x="5218684" y="5154025"/>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5" name="Freeform 624"/>
            <p:cNvSpPr>
              <a:spLocks/>
            </p:cNvSpPr>
            <p:nvPr/>
          </p:nvSpPr>
          <p:spPr bwMode="auto">
            <a:xfrm rot="20940000">
              <a:off x="5209075" y="5212929"/>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6" name="Freeform 625"/>
            <p:cNvSpPr>
              <a:spLocks/>
            </p:cNvSpPr>
            <p:nvPr/>
          </p:nvSpPr>
          <p:spPr bwMode="auto">
            <a:xfrm rot="20940000">
              <a:off x="5198660" y="52730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7" name="Freeform 626"/>
            <p:cNvSpPr>
              <a:spLocks/>
            </p:cNvSpPr>
            <p:nvPr/>
          </p:nvSpPr>
          <p:spPr bwMode="auto">
            <a:xfrm rot="20940000">
              <a:off x="5138568" y="526255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8" name="Freeform 627"/>
            <p:cNvSpPr>
              <a:spLocks/>
            </p:cNvSpPr>
            <p:nvPr/>
          </p:nvSpPr>
          <p:spPr bwMode="auto">
            <a:xfrm rot="20940000">
              <a:off x="5149121" y="5203422"/>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9" name="Freeform 628"/>
            <p:cNvSpPr>
              <a:spLocks/>
            </p:cNvSpPr>
            <p:nvPr/>
          </p:nvSpPr>
          <p:spPr bwMode="auto">
            <a:xfrm rot="20940000">
              <a:off x="5159673" y="5143320"/>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0" name="Freeform 629"/>
            <p:cNvSpPr>
              <a:spLocks/>
            </p:cNvSpPr>
            <p:nvPr/>
          </p:nvSpPr>
          <p:spPr bwMode="auto">
            <a:xfrm rot="20940000">
              <a:off x="5099581" y="51328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1" name="Freeform 630"/>
            <p:cNvSpPr>
              <a:spLocks/>
            </p:cNvSpPr>
            <p:nvPr/>
          </p:nvSpPr>
          <p:spPr bwMode="auto">
            <a:xfrm rot="20940000">
              <a:off x="5040437" y="512221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2" name="Freeform 631"/>
            <p:cNvSpPr>
              <a:spLocks/>
            </p:cNvSpPr>
            <p:nvPr/>
          </p:nvSpPr>
          <p:spPr bwMode="auto">
            <a:xfrm rot="20940000">
              <a:off x="4980621" y="511317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3" name="Freeform 632"/>
            <p:cNvSpPr>
              <a:spLocks/>
            </p:cNvSpPr>
            <p:nvPr/>
          </p:nvSpPr>
          <p:spPr bwMode="auto">
            <a:xfrm rot="20940000">
              <a:off x="4920529" y="510271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4" name="Freeform 633"/>
            <p:cNvSpPr>
              <a:spLocks/>
            </p:cNvSpPr>
            <p:nvPr/>
          </p:nvSpPr>
          <p:spPr bwMode="auto">
            <a:xfrm rot="20940000">
              <a:off x="4911017" y="516262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5" name="Freeform 634"/>
            <p:cNvSpPr>
              <a:spLocks/>
            </p:cNvSpPr>
            <p:nvPr/>
          </p:nvSpPr>
          <p:spPr bwMode="auto">
            <a:xfrm rot="20940000">
              <a:off x="4969930" y="5172326"/>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6" name="Freeform 635"/>
            <p:cNvSpPr>
              <a:spLocks/>
            </p:cNvSpPr>
            <p:nvPr/>
          </p:nvSpPr>
          <p:spPr bwMode="auto">
            <a:xfrm rot="20940000">
              <a:off x="5029977" y="518230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7" name="Freeform 636"/>
            <p:cNvSpPr>
              <a:spLocks/>
            </p:cNvSpPr>
            <p:nvPr/>
          </p:nvSpPr>
          <p:spPr bwMode="auto">
            <a:xfrm rot="20940000">
              <a:off x="5090078" y="5192860"/>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8" name="Freeform 637"/>
            <p:cNvSpPr>
              <a:spLocks/>
            </p:cNvSpPr>
            <p:nvPr/>
          </p:nvSpPr>
          <p:spPr bwMode="auto">
            <a:xfrm rot="20940000">
              <a:off x="5079424" y="525191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9" name="Freeform 638"/>
            <p:cNvSpPr>
              <a:spLocks/>
            </p:cNvSpPr>
            <p:nvPr/>
          </p:nvSpPr>
          <p:spPr bwMode="auto">
            <a:xfrm rot="20940000">
              <a:off x="5019562" y="524287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0" name="Freeform 639"/>
            <p:cNvSpPr>
              <a:spLocks/>
            </p:cNvSpPr>
            <p:nvPr/>
          </p:nvSpPr>
          <p:spPr bwMode="auto">
            <a:xfrm rot="20940000">
              <a:off x="5010307" y="530140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1" name="Freeform 640"/>
            <p:cNvSpPr>
              <a:spLocks/>
            </p:cNvSpPr>
            <p:nvPr/>
          </p:nvSpPr>
          <p:spPr bwMode="auto">
            <a:xfrm rot="20940000">
              <a:off x="4950482" y="529227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2" name="Freeform 641"/>
            <p:cNvSpPr>
              <a:spLocks/>
            </p:cNvSpPr>
            <p:nvPr/>
          </p:nvSpPr>
          <p:spPr bwMode="auto">
            <a:xfrm rot="20940000">
              <a:off x="4890390" y="5281815"/>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3" name="Freeform 642"/>
            <p:cNvSpPr>
              <a:spLocks/>
            </p:cNvSpPr>
            <p:nvPr/>
          </p:nvSpPr>
          <p:spPr bwMode="auto">
            <a:xfrm rot="20940000">
              <a:off x="4880735" y="53416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4" name="Freeform 643"/>
            <p:cNvSpPr>
              <a:spLocks/>
            </p:cNvSpPr>
            <p:nvPr/>
          </p:nvSpPr>
          <p:spPr bwMode="auto">
            <a:xfrm rot="20940000">
              <a:off x="4939787" y="5351378"/>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5" name="Freeform 644"/>
            <p:cNvSpPr>
              <a:spLocks/>
            </p:cNvSpPr>
            <p:nvPr/>
          </p:nvSpPr>
          <p:spPr bwMode="auto">
            <a:xfrm rot="20940000">
              <a:off x="4930284" y="5411378"/>
              <a:ext cx="67618"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6" name="Freeform 645"/>
            <p:cNvSpPr>
              <a:spLocks/>
            </p:cNvSpPr>
            <p:nvPr/>
          </p:nvSpPr>
          <p:spPr bwMode="auto">
            <a:xfrm rot="20940000">
              <a:off x="4919584" y="546995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7" name="Freeform 646"/>
            <p:cNvSpPr>
              <a:spLocks/>
            </p:cNvSpPr>
            <p:nvPr/>
          </p:nvSpPr>
          <p:spPr bwMode="auto">
            <a:xfrm rot="20940000">
              <a:off x="4859768" y="5460914"/>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8" name="Freeform 647"/>
            <p:cNvSpPr>
              <a:spLocks/>
            </p:cNvSpPr>
            <p:nvPr/>
          </p:nvSpPr>
          <p:spPr bwMode="auto">
            <a:xfrm rot="20940000">
              <a:off x="4870229" y="540082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9" name="Freeform 648"/>
            <p:cNvSpPr>
              <a:spLocks/>
            </p:cNvSpPr>
            <p:nvPr/>
          </p:nvSpPr>
          <p:spPr bwMode="auto">
            <a:xfrm rot="20940000">
              <a:off x="4810136" y="5390361"/>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0" name="Freeform 649"/>
            <p:cNvSpPr>
              <a:spLocks/>
            </p:cNvSpPr>
            <p:nvPr/>
          </p:nvSpPr>
          <p:spPr bwMode="auto">
            <a:xfrm rot="20940000">
              <a:off x="4820781" y="53312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1" name="Freeform 650"/>
            <p:cNvSpPr>
              <a:spLocks/>
            </p:cNvSpPr>
            <p:nvPr/>
          </p:nvSpPr>
          <p:spPr bwMode="auto">
            <a:xfrm rot="20940000">
              <a:off x="4960897" y="5232188"/>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2" name="Freeform 651"/>
            <p:cNvSpPr>
              <a:spLocks/>
            </p:cNvSpPr>
            <p:nvPr/>
          </p:nvSpPr>
          <p:spPr bwMode="auto">
            <a:xfrm rot="20940000">
              <a:off x="4900372" y="522176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3" name="Freeform 652"/>
            <p:cNvSpPr>
              <a:spLocks/>
            </p:cNvSpPr>
            <p:nvPr/>
          </p:nvSpPr>
          <p:spPr bwMode="auto">
            <a:xfrm rot="20940000">
              <a:off x="4840372" y="5212266"/>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4" name="Freeform 653"/>
            <p:cNvSpPr>
              <a:spLocks/>
            </p:cNvSpPr>
            <p:nvPr/>
          </p:nvSpPr>
          <p:spPr bwMode="auto">
            <a:xfrm rot="20940000">
              <a:off x="4831241" y="527112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5" name="Freeform 654"/>
            <p:cNvSpPr>
              <a:spLocks/>
            </p:cNvSpPr>
            <p:nvPr/>
          </p:nvSpPr>
          <p:spPr bwMode="auto">
            <a:xfrm rot="20940000">
              <a:off x="4771154" y="5260710"/>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6" name="Freeform 655"/>
            <p:cNvSpPr>
              <a:spLocks/>
            </p:cNvSpPr>
            <p:nvPr/>
          </p:nvSpPr>
          <p:spPr bwMode="auto">
            <a:xfrm rot="20940000">
              <a:off x="4711292" y="5251677"/>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7" name="Freeform 656"/>
            <p:cNvSpPr>
              <a:spLocks/>
            </p:cNvSpPr>
            <p:nvPr/>
          </p:nvSpPr>
          <p:spPr bwMode="auto">
            <a:xfrm rot="20940000">
              <a:off x="5170147" y="508336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8" name="Freeform 657"/>
            <p:cNvSpPr>
              <a:spLocks/>
            </p:cNvSpPr>
            <p:nvPr/>
          </p:nvSpPr>
          <p:spPr bwMode="auto">
            <a:xfrm rot="20940000">
              <a:off x="5229282" y="5093919"/>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9" name="Freeform 658"/>
            <p:cNvSpPr>
              <a:spLocks/>
            </p:cNvSpPr>
            <p:nvPr/>
          </p:nvSpPr>
          <p:spPr bwMode="auto">
            <a:xfrm rot="20940000">
              <a:off x="5239264" y="5033873"/>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0" name="Freeform 659"/>
            <p:cNvSpPr>
              <a:spLocks/>
            </p:cNvSpPr>
            <p:nvPr/>
          </p:nvSpPr>
          <p:spPr bwMode="auto">
            <a:xfrm rot="20940000">
              <a:off x="5347764" y="511364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1" name="Freeform 660"/>
            <p:cNvSpPr>
              <a:spLocks/>
            </p:cNvSpPr>
            <p:nvPr/>
          </p:nvSpPr>
          <p:spPr bwMode="auto">
            <a:xfrm rot="20940000">
              <a:off x="5338725" y="517346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2" name="Freeform 661"/>
            <p:cNvSpPr>
              <a:spLocks/>
            </p:cNvSpPr>
            <p:nvPr/>
          </p:nvSpPr>
          <p:spPr bwMode="auto">
            <a:xfrm rot="20940000">
              <a:off x="5328311" y="523403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3" name="Freeform 662"/>
            <p:cNvSpPr>
              <a:spLocks/>
            </p:cNvSpPr>
            <p:nvPr/>
          </p:nvSpPr>
          <p:spPr bwMode="auto">
            <a:xfrm rot="20940000">
              <a:off x="5268219" y="5223574"/>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4" name="Freeform 663"/>
            <p:cNvSpPr>
              <a:spLocks/>
            </p:cNvSpPr>
            <p:nvPr/>
          </p:nvSpPr>
          <p:spPr bwMode="auto">
            <a:xfrm rot="20940000">
              <a:off x="5258615" y="52834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5" name="Freeform 664"/>
            <p:cNvSpPr>
              <a:spLocks/>
            </p:cNvSpPr>
            <p:nvPr/>
          </p:nvSpPr>
          <p:spPr bwMode="auto">
            <a:xfrm rot="20940000">
              <a:off x="5248541" y="5342580"/>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6" name="Freeform 665"/>
            <p:cNvSpPr>
              <a:spLocks/>
            </p:cNvSpPr>
            <p:nvPr/>
          </p:nvSpPr>
          <p:spPr bwMode="auto">
            <a:xfrm rot="20940000">
              <a:off x="5259421" y="491482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7" name="Freeform 666"/>
            <p:cNvSpPr>
              <a:spLocks/>
            </p:cNvSpPr>
            <p:nvPr/>
          </p:nvSpPr>
          <p:spPr bwMode="auto">
            <a:xfrm rot="20940000">
              <a:off x="5269978" y="485573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8" name="Freeform 667"/>
            <p:cNvSpPr>
              <a:spLocks/>
            </p:cNvSpPr>
            <p:nvPr/>
          </p:nvSpPr>
          <p:spPr bwMode="auto">
            <a:xfrm rot="20940000">
              <a:off x="5280531" y="479563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9" name="Freeform 668"/>
            <p:cNvSpPr>
              <a:spLocks/>
            </p:cNvSpPr>
            <p:nvPr/>
          </p:nvSpPr>
          <p:spPr bwMode="auto">
            <a:xfrm rot="20940000">
              <a:off x="5289564" y="473576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0" name="Freeform 669"/>
            <p:cNvSpPr>
              <a:spLocks/>
            </p:cNvSpPr>
            <p:nvPr/>
          </p:nvSpPr>
          <p:spPr bwMode="auto">
            <a:xfrm rot="20940000">
              <a:off x="5300209" y="4676624"/>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1" name="Freeform 670"/>
            <p:cNvSpPr>
              <a:spLocks/>
            </p:cNvSpPr>
            <p:nvPr/>
          </p:nvSpPr>
          <p:spPr bwMode="auto">
            <a:xfrm rot="20940000">
              <a:off x="5241074" y="4666072"/>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2" name="Freeform 671"/>
            <p:cNvSpPr>
              <a:spLocks/>
            </p:cNvSpPr>
            <p:nvPr/>
          </p:nvSpPr>
          <p:spPr bwMode="auto">
            <a:xfrm rot="20940000">
              <a:off x="5230604" y="472607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3" name="Freeform 672"/>
            <p:cNvSpPr>
              <a:spLocks/>
            </p:cNvSpPr>
            <p:nvPr/>
          </p:nvSpPr>
          <p:spPr bwMode="auto">
            <a:xfrm rot="20940000">
              <a:off x="5220438" y="4785170"/>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4" name="Freeform 673"/>
            <p:cNvSpPr>
              <a:spLocks/>
            </p:cNvSpPr>
            <p:nvPr/>
          </p:nvSpPr>
          <p:spPr bwMode="auto">
            <a:xfrm rot="20940000">
              <a:off x="5209978" y="484526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5" name="Freeform 674"/>
            <p:cNvSpPr>
              <a:spLocks/>
            </p:cNvSpPr>
            <p:nvPr/>
          </p:nvSpPr>
          <p:spPr bwMode="auto">
            <a:xfrm rot="20940000">
              <a:off x="5200277" y="490417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6" name="Freeform 675"/>
            <p:cNvSpPr>
              <a:spLocks/>
            </p:cNvSpPr>
            <p:nvPr/>
          </p:nvSpPr>
          <p:spPr bwMode="auto">
            <a:xfrm rot="20940000">
              <a:off x="5140415" y="4895142"/>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7" name="Freeform 676"/>
            <p:cNvSpPr>
              <a:spLocks/>
            </p:cNvSpPr>
            <p:nvPr/>
          </p:nvSpPr>
          <p:spPr bwMode="auto">
            <a:xfrm rot="20940000">
              <a:off x="5129724" y="495380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8" name="Freeform 677"/>
            <p:cNvSpPr>
              <a:spLocks/>
            </p:cNvSpPr>
            <p:nvPr/>
          </p:nvSpPr>
          <p:spPr bwMode="auto">
            <a:xfrm rot="20940000">
              <a:off x="5070810" y="4944590"/>
              <a:ext cx="68584" cy="68101"/>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9" name="Freeform 678"/>
            <p:cNvSpPr>
              <a:spLocks/>
            </p:cNvSpPr>
            <p:nvPr/>
          </p:nvSpPr>
          <p:spPr bwMode="auto">
            <a:xfrm rot="20940000">
              <a:off x="5010764" y="49341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0" name="Freeform 679"/>
            <p:cNvSpPr>
              <a:spLocks/>
            </p:cNvSpPr>
            <p:nvPr/>
          </p:nvSpPr>
          <p:spPr bwMode="auto">
            <a:xfrm rot="20940000">
              <a:off x="5021179" y="4874037"/>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1" name="Freeform 680"/>
            <p:cNvSpPr>
              <a:spLocks/>
            </p:cNvSpPr>
            <p:nvPr/>
          </p:nvSpPr>
          <p:spPr bwMode="auto">
            <a:xfrm rot="20940000">
              <a:off x="5031883" y="481502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2" name="Freeform 681"/>
            <p:cNvSpPr>
              <a:spLocks/>
            </p:cNvSpPr>
            <p:nvPr/>
          </p:nvSpPr>
          <p:spPr bwMode="auto">
            <a:xfrm rot="20940000">
              <a:off x="5041386" y="4755027"/>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3" name="Freeform 682"/>
            <p:cNvSpPr>
              <a:spLocks/>
            </p:cNvSpPr>
            <p:nvPr/>
          </p:nvSpPr>
          <p:spPr bwMode="auto">
            <a:xfrm rot="20940000">
              <a:off x="5051368" y="469498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4" name="Freeform 683"/>
            <p:cNvSpPr>
              <a:spLocks/>
            </p:cNvSpPr>
            <p:nvPr/>
          </p:nvSpPr>
          <p:spPr bwMode="auto">
            <a:xfrm rot="20940000">
              <a:off x="5062012" y="463583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5" name="Freeform 684"/>
            <p:cNvSpPr>
              <a:spLocks/>
            </p:cNvSpPr>
            <p:nvPr/>
          </p:nvSpPr>
          <p:spPr bwMode="auto">
            <a:xfrm rot="20940000">
              <a:off x="5001920" y="462537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6" name="Freeform 685"/>
            <p:cNvSpPr>
              <a:spLocks/>
            </p:cNvSpPr>
            <p:nvPr/>
          </p:nvSpPr>
          <p:spPr bwMode="auto">
            <a:xfrm rot="20940000">
              <a:off x="5092634" y="4456738"/>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7" name="Freeform 686"/>
            <p:cNvSpPr>
              <a:spLocks/>
            </p:cNvSpPr>
            <p:nvPr/>
          </p:nvSpPr>
          <p:spPr bwMode="auto">
            <a:xfrm rot="20940000">
              <a:off x="4991460" y="468546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8" name="Freeform 687"/>
            <p:cNvSpPr>
              <a:spLocks/>
            </p:cNvSpPr>
            <p:nvPr/>
          </p:nvSpPr>
          <p:spPr bwMode="auto">
            <a:xfrm rot="20940000">
              <a:off x="4982238" y="474433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9" name="Freeform 688"/>
            <p:cNvSpPr>
              <a:spLocks/>
            </p:cNvSpPr>
            <p:nvPr/>
          </p:nvSpPr>
          <p:spPr bwMode="auto">
            <a:xfrm rot="20940000">
              <a:off x="4971777" y="48044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0" name="Freeform 689"/>
            <p:cNvSpPr>
              <a:spLocks/>
            </p:cNvSpPr>
            <p:nvPr/>
          </p:nvSpPr>
          <p:spPr bwMode="auto">
            <a:xfrm rot="20940000">
              <a:off x="4961317" y="48645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1" name="Freeform 690"/>
            <p:cNvSpPr>
              <a:spLocks/>
            </p:cNvSpPr>
            <p:nvPr/>
          </p:nvSpPr>
          <p:spPr bwMode="auto">
            <a:xfrm rot="20940000">
              <a:off x="4952108" y="492352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2" name="Freeform 691"/>
            <p:cNvSpPr>
              <a:spLocks/>
            </p:cNvSpPr>
            <p:nvPr/>
          </p:nvSpPr>
          <p:spPr bwMode="auto">
            <a:xfrm rot="20940000">
              <a:off x="4941638" y="498352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3" name="Freeform 692"/>
            <p:cNvSpPr>
              <a:spLocks/>
            </p:cNvSpPr>
            <p:nvPr/>
          </p:nvSpPr>
          <p:spPr bwMode="auto">
            <a:xfrm rot="20940000">
              <a:off x="4881546" y="49730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4" name="Freeform 693"/>
            <p:cNvSpPr>
              <a:spLocks/>
            </p:cNvSpPr>
            <p:nvPr/>
          </p:nvSpPr>
          <p:spPr bwMode="auto">
            <a:xfrm rot="20940000">
              <a:off x="4891620" y="49139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5" name="Freeform 694"/>
            <p:cNvSpPr>
              <a:spLocks/>
            </p:cNvSpPr>
            <p:nvPr/>
          </p:nvSpPr>
          <p:spPr bwMode="auto">
            <a:xfrm rot="20940000">
              <a:off x="4902173" y="485387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6" name="Freeform 695"/>
            <p:cNvSpPr>
              <a:spLocks/>
            </p:cNvSpPr>
            <p:nvPr/>
          </p:nvSpPr>
          <p:spPr bwMode="auto">
            <a:xfrm rot="20940000">
              <a:off x="4911685" y="4793968"/>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7" name="Freeform 696"/>
            <p:cNvSpPr>
              <a:spLocks/>
            </p:cNvSpPr>
            <p:nvPr/>
          </p:nvSpPr>
          <p:spPr bwMode="auto">
            <a:xfrm rot="20940000">
              <a:off x="4922334" y="473487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8" name="Freeform 697"/>
            <p:cNvSpPr>
              <a:spLocks/>
            </p:cNvSpPr>
            <p:nvPr/>
          </p:nvSpPr>
          <p:spPr bwMode="auto">
            <a:xfrm rot="20940000">
              <a:off x="4862288" y="4724888"/>
              <a:ext cx="68101"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9" name="Freeform 698"/>
            <p:cNvSpPr>
              <a:spLocks/>
            </p:cNvSpPr>
            <p:nvPr/>
          </p:nvSpPr>
          <p:spPr bwMode="auto">
            <a:xfrm rot="20940000">
              <a:off x="4852679" y="4784759"/>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0" name="Freeform 699"/>
            <p:cNvSpPr>
              <a:spLocks/>
            </p:cNvSpPr>
            <p:nvPr/>
          </p:nvSpPr>
          <p:spPr bwMode="auto">
            <a:xfrm rot="20940000">
              <a:off x="4792725" y="477428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1" name="Freeform 700"/>
            <p:cNvSpPr>
              <a:spLocks/>
            </p:cNvSpPr>
            <p:nvPr/>
          </p:nvSpPr>
          <p:spPr bwMode="auto">
            <a:xfrm rot="20940000">
              <a:off x="4782126" y="48343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2" name="Freeform 701"/>
            <p:cNvSpPr>
              <a:spLocks/>
            </p:cNvSpPr>
            <p:nvPr/>
          </p:nvSpPr>
          <p:spPr bwMode="auto">
            <a:xfrm rot="20940000">
              <a:off x="4842080" y="484341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3" name="Freeform 702"/>
            <p:cNvSpPr>
              <a:spLocks/>
            </p:cNvSpPr>
            <p:nvPr/>
          </p:nvSpPr>
          <p:spPr bwMode="auto">
            <a:xfrm rot="20940000">
              <a:off x="4831666" y="4903986"/>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4" name="Freeform 703"/>
            <p:cNvSpPr>
              <a:spLocks/>
            </p:cNvSpPr>
            <p:nvPr/>
          </p:nvSpPr>
          <p:spPr bwMode="auto">
            <a:xfrm rot="20940000">
              <a:off x="4773001" y="4893296"/>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5" name="Freeform 704"/>
            <p:cNvSpPr>
              <a:spLocks/>
            </p:cNvSpPr>
            <p:nvPr/>
          </p:nvSpPr>
          <p:spPr bwMode="auto">
            <a:xfrm rot="20940000">
              <a:off x="4762586" y="4953384"/>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6" name="Freeform 705"/>
            <p:cNvSpPr>
              <a:spLocks/>
            </p:cNvSpPr>
            <p:nvPr/>
          </p:nvSpPr>
          <p:spPr bwMode="auto">
            <a:xfrm rot="20940000">
              <a:off x="4751891" y="5012486"/>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7" name="Freeform 706"/>
            <p:cNvSpPr>
              <a:spLocks/>
            </p:cNvSpPr>
            <p:nvPr/>
          </p:nvSpPr>
          <p:spPr bwMode="auto">
            <a:xfrm rot="20940000">
              <a:off x="4742388" y="5072486"/>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8" name="Freeform 707"/>
            <p:cNvSpPr>
              <a:spLocks/>
            </p:cNvSpPr>
            <p:nvPr/>
          </p:nvSpPr>
          <p:spPr bwMode="auto">
            <a:xfrm rot="20940000">
              <a:off x="4682332" y="50619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9" name="Freeform 708"/>
            <p:cNvSpPr>
              <a:spLocks/>
            </p:cNvSpPr>
            <p:nvPr/>
          </p:nvSpPr>
          <p:spPr bwMode="auto">
            <a:xfrm rot="20940000">
              <a:off x="4692977" y="500278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0" name="Freeform 709"/>
            <p:cNvSpPr>
              <a:spLocks/>
            </p:cNvSpPr>
            <p:nvPr/>
          </p:nvSpPr>
          <p:spPr bwMode="auto">
            <a:xfrm rot="20940000">
              <a:off x="4632885" y="49923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1" name="Freeform 710"/>
            <p:cNvSpPr>
              <a:spLocks/>
            </p:cNvSpPr>
            <p:nvPr/>
          </p:nvSpPr>
          <p:spPr bwMode="auto">
            <a:xfrm rot="20940000">
              <a:off x="4572793" y="4981864"/>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2" name="Freeform 711"/>
            <p:cNvSpPr>
              <a:spLocks/>
            </p:cNvSpPr>
            <p:nvPr/>
          </p:nvSpPr>
          <p:spPr bwMode="auto">
            <a:xfrm rot="20940000">
              <a:off x="4513787" y="49726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3" name="Freeform 712"/>
            <p:cNvSpPr>
              <a:spLocks/>
            </p:cNvSpPr>
            <p:nvPr/>
          </p:nvSpPr>
          <p:spPr bwMode="auto">
            <a:xfrm rot="20940000">
              <a:off x="4453833" y="496218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4" name="Freeform 713"/>
            <p:cNvSpPr>
              <a:spLocks/>
            </p:cNvSpPr>
            <p:nvPr/>
          </p:nvSpPr>
          <p:spPr bwMode="auto">
            <a:xfrm rot="20940000">
              <a:off x="4464247" y="490209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5" name="Freeform 714"/>
            <p:cNvSpPr>
              <a:spLocks/>
            </p:cNvSpPr>
            <p:nvPr/>
          </p:nvSpPr>
          <p:spPr bwMode="auto">
            <a:xfrm rot="20940000">
              <a:off x="4524353" y="4912692"/>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6" name="Freeform 715"/>
            <p:cNvSpPr>
              <a:spLocks/>
            </p:cNvSpPr>
            <p:nvPr/>
          </p:nvSpPr>
          <p:spPr bwMode="auto">
            <a:xfrm rot="20940000">
              <a:off x="4583488" y="4923245"/>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7" name="Freeform 716"/>
            <p:cNvSpPr>
              <a:spLocks/>
            </p:cNvSpPr>
            <p:nvPr/>
          </p:nvSpPr>
          <p:spPr bwMode="auto">
            <a:xfrm rot="20940000">
              <a:off x="4593902" y="4862674"/>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8" name="Freeform 717"/>
            <p:cNvSpPr>
              <a:spLocks/>
            </p:cNvSpPr>
            <p:nvPr/>
          </p:nvSpPr>
          <p:spPr bwMode="auto">
            <a:xfrm rot="20940000">
              <a:off x="4652568" y="4873365"/>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9" name="Freeform 718"/>
            <p:cNvSpPr>
              <a:spLocks/>
            </p:cNvSpPr>
            <p:nvPr/>
          </p:nvSpPr>
          <p:spPr bwMode="auto">
            <a:xfrm rot="20940000">
              <a:off x="4643345" y="4932232"/>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0" name="Freeform 719"/>
            <p:cNvSpPr>
              <a:spLocks/>
            </p:cNvSpPr>
            <p:nvPr/>
          </p:nvSpPr>
          <p:spPr bwMode="auto">
            <a:xfrm rot="20940000">
              <a:off x="4702494" y="4942923"/>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1" name="Freeform 720"/>
            <p:cNvSpPr>
              <a:spLocks/>
            </p:cNvSpPr>
            <p:nvPr/>
          </p:nvSpPr>
          <p:spPr bwMode="auto">
            <a:xfrm rot="20940000">
              <a:off x="4712476" y="4882877"/>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2" name="Freeform 721"/>
            <p:cNvSpPr>
              <a:spLocks/>
            </p:cNvSpPr>
            <p:nvPr/>
          </p:nvSpPr>
          <p:spPr bwMode="auto">
            <a:xfrm rot="20940000">
              <a:off x="4723120" y="482373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3" name="Freeform 722"/>
            <p:cNvSpPr>
              <a:spLocks/>
            </p:cNvSpPr>
            <p:nvPr/>
          </p:nvSpPr>
          <p:spPr bwMode="auto">
            <a:xfrm rot="20940000">
              <a:off x="4663028" y="48132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4" name="Freeform 723"/>
            <p:cNvSpPr>
              <a:spLocks/>
            </p:cNvSpPr>
            <p:nvPr/>
          </p:nvSpPr>
          <p:spPr bwMode="auto">
            <a:xfrm rot="20940000">
              <a:off x="4503234" y="503179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5" name="Freeform 724"/>
            <p:cNvSpPr>
              <a:spLocks/>
            </p:cNvSpPr>
            <p:nvPr/>
          </p:nvSpPr>
          <p:spPr bwMode="auto">
            <a:xfrm rot="20940000">
              <a:off x="4434108" y="5081192"/>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6" name="Freeform 725"/>
            <p:cNvSpPr>
              <a:spLocks/>
            </p:cNvSpPr>
            <p:nvPr/>
          </p:nvSpPr>
          <p:spPr bwMode="auto">
            <a:xfrm rot="20940000">
              <a:off x="4374062" y="507072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7" name="Freeform 726"/>
            <p:cNvSpPr>
              <a:spLocks/>
            </p:cNvSpPr>
            <p:nvPr/>
          </p:nvSpPr>
          <p:spPr bwMode="auto">
            <a:xfrm rot="20940000">
              <a:off x="4315102" y="5061031"/>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8" name="Freeform 727"/>
            <p:cNvSpPr>
              <a:spLocks/>
            </p:cNvSpPr>
            <p:nvPr/>
          </p:nvSpPr>
          <p:spPr bwMode="auto">
            <a:xfrm rot="20940000">
              <a:off x="4304453" y="51201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9" name="Freeform 728"/>
            <p:cNvSpPr>
              <a:spLocks/>
            </p:cNvSpPr>
            <p:nvPr/>
          </p:nvSpPr>
          <p:spPr bwMode="auto">
            <a:xfrm rot="20940000">
              <a:off x="4244499" y="511110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0" name="Freeform 729"/>
            <p:cNvSpPr>
              <a:spLocks/>
            </p:cNvSpPr>
            <p:nvPr/>
          </p:nvSpPr>
          <p:spPr bwMode="auto">
            <a:xfrm rot="20940000">
              <a:off x="4234857" y="5169668"/>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1" name="Freeform 730"/>
            <p:cNvSpPr>
              <a:spLocks/>
            </p:cNvSpPr>
            <p:nvPr/>
          </p:nvSpPr>
          <p:spPr bwMode="auto">
            <a:xfrm rot="20940000">
              <a:off x="4174756" y="515911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2" name="Freeform 731"/>
            <p:cNvSpPr>
              <a:spLocks/>
            </p:cNvSpPr>
            <p:nvPr/>
          </p:nvSpPr>
          <p:spPr bwMode="auto">
            <a:xfrm rot="20940000">
              <a:off x="4114940" y="5150078"/>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3" name="Freeform 732"/>
            <p:cNvSpPr>
              <a:spLocks/>
            </p:cNvSpPr>
            <p:nvPr/>
          </p:nvSpPr>
          <p:spPr bwMode="auto">
            <a:xfrm rot="20940000">
              <a:off x="4105676" y="5208996"/>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4" name="Freeform 733"/>
            <p:cNvSpPr>
              <a:spLocks/>
            </p:cNvSpPr>
            <p:nvPr/>
          </p:nvSpPr>
          <p:spPr bwMode="auto">
            <a:xfrm rot="20940000">
              <a:off x="4164342" y="5219687"/>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5" name="Freeform 734"/>
            <p:cNvSpPr>
              <a:spLocks/>
            </p:cNvSpPr>
            <p:nvPr/>
          </p:nvSpPr>
          <p:spPr bwMode="auto">
            <a:xfrm rot="20940000">
              <a:off x="4224388" y="522966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6" name="Freeform 735"/>
            <p:cNvSpPr>
              <a:spLocks/>
            </p:cNvSpPr>
            <p:nvPr/>
          </p:nvSpPr>
          <p:spPr bwMode="auto">
            <a:xfrm rot="20940000">
              <a:off x="4283348" y="5239365"/>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7" name="Freeform 736"/>
            <p:cNvSpPr>
              <a:spLocks/>
            </p:cNvSpPr>
            <p:nvPr/>
          </p:nvSpPr>
          <p:spPr bwMode="auto">
            <a:xfrm rot="20940000">
              <a:off x="4274314" y="529922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8" name="Freeform 737"/>
            <p:cNvSpPr>
              <a:spLocks/>
            </p:cNvSpPr>
            <p:nvPr/>
          </p:nvSpPr>
          <p:spPr bwMode="auto">
            <a:xfrm rot="20940000">
              <a:off x="4293993" y="518022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9" name="Freeform 738"/>
            <p:cNvSpPr>
              <a:spLocks/>
            </p:cNvSpPr>
            <p:nvPr/>
          </p:nvSpPr>
          <p:spPr bwMode="auto">
            <a:xfrm rot="20940000">
              <a:off x="4353947" y="519069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0" name="Freeform 739"/>
            <p:cNvSpPr>
              <a:spLocks/>
            </p:cNvSpPr>
            <p:nvPr/>
          </p:nvSpPr>
          <p:spPr bwMode="auto">
            <a:xfrm rot="20940000">
              <a:off x="4343440" y="52498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1" name="Freeform 740"/>
            <p:cNvSpPr>
              <a:spLocks/>
            </p:cNvSpPr>
            <p:nvPr/>
          </p:nvSpPr>
          <p:spPr bwMode="auto">
            <a:xfrm rot="20940000">
              <a:off x="4332980" y="530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2" name="Freeform 741"/>
            <p:cNvSpPr>
              <a:spLocks/>
            </p:cNvSpPr>
            <p:nvPr/>
          </p:nvSpPr>
          <p:spPr bwMode="auto">
            <a:xfrm rot="20940000">
              <a:off x="4323711" y="536879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3" name="Freeform 742"/>
            <p:cNvSpPr>
              <a:spLocks/>
            </p:cNvSpPr>
            <p:nvPr/>
          </p:nvSpPr>
          <p:spPr bwMode="auto">
            <a:xfrm rot="20940000">
              <a:off x="4313297" y="542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4" name="Freeform 743"/>
            <p:cNvSpPr>
              <a:spLocks/>
            </p:cNvSpPr>
            <p:nvPr/>
          </p:nvSpPr>
          <p:spPr bwMode="auto">
            <a:xfrm rot="20940000">
              <a:off x="4302837" y="5488970"/>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5" name="Freeform 744"/>
            <p:cNvSpPr>
              <a:spLocks/>
            </p:cNvSpPr>
            <p:nvPr/>
          </p:nvSpPr>
          <p:spPr bwMode="auto">
            <a:xfrm rot="20940000">
              <a:off x="4293582" y="5547980"/>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4"/>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6" name="Freeform 745"/>
            <p:cNvSpPr>
              <a:spLocks/>
            </p:cNvSpPr>
            <p:nvPr/>
          </p:nvSpPr>
          <p:spPr bwMode="auto">
            <a:xfrm rot="20940000">
              <a:off x="4233140" y="5538426"/>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7" name="Freeform 746"/>
            <p:cNvSpPr>
              <a:spLocks/>
            </p:cNvSpPr>
            <p:nvPr/>
          </p:nvSpPr>
          <p:spPr bwMode="auto">
            <a:xfrm rot="20940000">
              <a:off x="4183600" y="546786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8" name="Freeform 747"/>
            <p:cNvSpPr>
              <a:spLocks/>
            </p:cNvSpPr>
            <p:nvPr/>
          </p:nvSpPr>
          <p:spPr bwMode="auto">
            <a:xfrm rot="20940000">
              <a:off x="4114474" y="5517266"/>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9" name="Freeform 748"/>
            <p:cNvSpPr>
              <a:spLocks/>
            </p:cNvSpPr>
            <p:nvPr/>
          </p:nvSpPr>
          <p:spPr bwMode="auto">
            <a:xfrm rot="20940000">
              <a:off x="4036492" y="489077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0" name="Freeform 749"/>
            <p:cNvSpPr>
              <a:spLocks/>
            </p:cNvSpPr>
            <p:nvPr/>
          </p:nvSpPr>
          <p:spPr bwMode="auto">
            <a:xfrm rot="20940000">
              <a:off x="4046952" y="4830684"/>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1" name="Freeform 750"/>
            <p:cNvSpPr>
              <a:spLocks/>
            </p:cNvSpPr>
            <p:nvPr/>
          </p:nvSpPr>
          <p:spPr bwMode="auto">
            <a:xfrm rot="20940000">
              <a:off x="4056699" y="4772249"/>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2" name="Freeform 751"/>
            <p:cNvSpPr>
              <a:spLocks/>
            </p:cNvSpPr>
            <p:nvPr/>
          </p:nvSpPr>
          <p:spPr bwMode="auto">
            <a:xfrm rot="20940000">
              <a:off x="3916118" y="523846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3" name="Freeform 752"/>
            <p:cNvSpPr>
              <a:spLocks/>
            </p:cNvSpPr>
            <p:nvPr/>
          </p:nvSpPr>
          <p:spPr bwMode="auto">
            <a:xfrm rot="20940000">
              <a:off x="3835864" y="53470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4" name="Freeform 753"/>
            <p:cNvSpPr>
              <a:spLocks/>
            </p:cNvSpPr>
            <p:nvPr/>
          </p:nvSpPr>
          <p:spPr bwMode="auto">
            <a:xfrm rot="20940000">
              <a:off x="4135907" y="50308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5" name="Freeform 754"/>
            <p:cNvSpPr>
              <a:spLocks/>
            </p:cNvSpPr>
            <p:nvPr/>
          </p:nvSpPr>
          <p:spPr bwMode="auto">
            <a:xfrm rot="20940000">
              <a:off x="3947346" y="635666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6" name="Freeform 755"/>
            <p:cNvSpPr>
              <a:spLocks/>
            </p:cNvSpPr>
            <p:nvPr/>
          </p:nvSpPr>
          <p:spPr bwMode="auto">
            <a:xfrm rot="20940000">
              <a:off x="4068705" y="623861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7" name="Freeform 756"/>
            <p:cNvSpPr>
              <a:spLocks/>
            </p:cNvSpPr>
            <p:nvPr/>
          </p:nvSpPr>
          <p:spPr bwMode="auto">
            <a:xfrm rot="20940000">
              <a:off x="3982792" y="6292804"/>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8" name="Freeform 757"/>
            <p:cNvSpPr>
              <a:spLocks/>
            </p:cNvSpPr>
            <p:nvPr/>
          </p:nvSpPr>
          <p:spPr bwMode="auto">
            <a:xfrm rot="20940000">
              <a:off x="4223066" y="559751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9" name="Freeform 758"/>
            <p:cNvSpPr>
              <a:spLocks/>
            </p:cNvSpPr>
            <p:nvPr/>
          </p:nvSpPr>
          <p:spPr bwMode="auto">
            <a:xfrm rot="20940000">
              <a:off x="4283159" y="5607976"/>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0" name="Freeform 759"/>
            <p:cNvSpPr>
              <a:spLocks/>
            </p:cNvSpPr>
            <p:nvPr/>
          </p:nvSpPr>
          <p:spPr bwMode="auto">
            <a:xfrm rot="20940000">
              <a:off x="4272463" y="5667078"/>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1" name="Freeform 760"/>
            <p:cNvSpPr>
              <a:spLocks/>
            </p:cNvSpPr>
            <p:nvPr/>
          </p:nvSpPr>
          <p:spPr bwMode="auto">
            <a:xfrm rot="20940000">
              <a:off x="4213563" y="5657516"/>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2" name="Freeform 761"/>
            <p:cNvSpPr>
              <a:spLocks/>
            </p:cNvSpPr>
            <p:nvPr/>
          </p:nvSpPr>
          <p:spPr bwMode="auto">
            <a:xfrm rot="20940000">
              <a:off x="4153457" y="56469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3" name="Freeform 762"/>
            <p:cNvSpPr>
              <a:spLocks/>
            </p:cNvSpPr>
            <p:nvPr/>
          </p:nvSpPr>
          <p:spPr bwMode="auto">
            <a:xfrm rot="20940000">
              <a:off x="4142997" y="5707009"/>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4" name="Freeform 763"/>
            <p:cNvSpPr>
              <a:spLocks/>
            </p:cNvSpPr>
            <p:nvPr/>
          </p:nvSpPr>
          <p:spPr bwMode="auto">
            <a:xfrm rot="20940000">
              <a:off x="4202859" y="5716526"/>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5" name="Freeform 764"/>
            <p:cNvSpPr>
              <a:spLocks/>
            </p:cNvSpPr>
            <p:nvPr/>
          </p:nvSpPr>
          <p:spPr bwMode="auto">
            <a:xfrm rot="20940000">
              <a:off x="4192444" y="577661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6" name="Freeform 765"/>
            <p:cNvSpPr>
              <a:spLocks/>
            </p:cNvSpPr>
            <p:nvPr/>
          </p:nvSpPr>
          <p:spPr bwMode="auto">
            <a:xfrm rot="20940000">
              <a:off x="4181846" y="583672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7" name="Freeform 766"/>
            <p:cNvSpPr>
              <a:spLocks/>
            </p:cNvSpPr>
            <p:nvPr/>
          </p:nvSpPr>
          <p:spPr bwMode="auto">
            <a:xfrm rot="20940000">
              <a:off x="4123318" y="5826015"/>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8" name="Freeform 767"/>
            <p:cNvSpPr>
              <a:spLocks/>
            </p:cNvSpPr>
            <p:nvPr/>
          </p:nvSpPr>
          <p:spPr bwMode="auto">
            <a:xfrm rot="20940000">
              <a:off x="4163918" y="558682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9" name="Freeform 768"/>
            <p:cNvSpPr>
              <a:spLocks/>
            </p:cNvSpPr>
            <p:nvPr/>
          </p:nvSpPr>
          <p:spPr bwMode="auto">
            <a:xfrm rot="20940000">
              <a:off x="4364559" y="5130727"/>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0" name="Freeform 769"/>
            <p:cNvSpPr>
              <a:spLocks/>
            </p:cNvSpPr>
            <p:nvPr/>
          </p:nvSpPr>
          <p:spPr bwMode="auto">
            <a:xfrm rot="20940000">
              <a:off x="4423694" y="514128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1" name="Freeform 770"/>
            <p:cNvSpPr>
              <a:spLocks/>
            </p:cNvSpPr>
            <p:nvPr/>
          </p:nvSpPr>
          <p:spPr bwMode="auto">
            <a:xfrm rot="20940000">
              <a:off x="4483505" y="5150272"/>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2" name="Freeform 771"/>
            <p:cNvSpPr>
              <a:spLocks/>
            </p:cNvSpPr>
            <p:nvPr/>
          </p:nvSpPr>
          <p:spPr bwMode="auto">
            <a:xfrm rot="20940000">
              <a:off x="4542654" y="5160962"/>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3" name="Freeform 772"/>
            <p:cNvSpPr>
              <a:spLocks/>
            </p:cNvSpPr>
            <p:nvPr/>
          </p:nvSpPr>
          <p:spPr bwMode="auto">
            <a:xfrm rot="20940000">
              <a:off x="4412999" y="520038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4" name="Freeform 773"/>
            <p:cNvSpPr>
              <a:spLocks/>
            </p:cNvSpPr>
            <p:nvPr/>
          </p:nvSpPr>
          <p:spPr bwMode="auto">
            <a:xfrm rot="20940000">
              <a:off x="4473045" y="521036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5" name="Freeform 774"/>
            <p:cNvSpPr>
              <a:spLocks/>
            </p:cNvSpPr>
            <p:nvPr/>
          </p:nvSpPr>
          <p:spPr bwMode="auto">
            <a:xfrm rot="20940000">
              <a:off x="4533137" y="5220824"/>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6" name="Freeform 775"/>
            <p:cNvSpPr>
              <a:spLocks/>
            </p:cNvSpPr>
            <p:nvPr/>
          </p:nvSpPr>
          <p:spPr bwMode="auto">
            <a:xfrm rot="20940000">
              <a:off x="4403487" y="5260290"/>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7" name="Freeform 776"/>
            <p:cNvSpPr>
              <a:spLocks/>
            </p:cNvSpPr>
            <p:nvPr/>
          </p:nvSpPr>
          <p:spPr bwMode="auto">
            <a:xfrm rot="20940000">
              <a:off x="4462539" y="527094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8" name="Freeform 777"/>
            <p:cNvSpPr>
              <a:spLocks/>
            </p:cNvSpPr>
            <p:nvPr/>
          </p:nvSpPr>
          <p:spPr bwMode="auto">
            <a:xfrm rot="20940000">
              <a:off x="4522493" y="52799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9" name="Freeform 778"/>
            <p:cNvSpPr>
              <a:spLocks/>
            </p:cNvSpPr>
            <p:nvPr/>
          </p:nvSpPr>
          <p:spPr bwMode="auto">
            <a:xfrm rot="20940000">
              <a:off x="4582594" y="529052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0" name="Freeform 779"/>
            <p:cNvSpPr>
              <a:spLocks/>
            </p:cNvSpPr>
            <p:nvPr/>
          </p:nvSpPr>
          <p:spPr bwMode="auto">
            <a:xfrm rot="20940000">
              <a:off x="4572124" y="535052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1" name="Freeform 780"/>
            <p:cNvSpPr>
              <a:spLocks/>
            </p:cNvSpPr>
            <p:nvPr/>
          </p:nvSpPr>
          <p:spPr bwMode="auto">
            <a:xfrm rot="20940000">
              <a:off x="4631038" y="536022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2" name="Freeform 781"/>
            <p:cNvSpPr>
              <a:spLocks/>
            </p:cNvSpPr>
            <p:nvPr/>
          </p:nvSpPr>
          <p:spPr bwMode="auto">
            <a:xfrm rot="20940000">
              <a:off x="4622004" y="5420084"/>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3" name="Freeform 782"/>
            <p:cNvSpPr>
              <a:spLocks/>
            </p:cNvSpPr>
            <p:nvPr/>
          </p:nvSpPr>
          <p:spPr bwMode="auto">
            <a:xfrm rot="20940000">
              <a:off x="4561958" y="540961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4" name="Freeform 783"/>
            <p:cNvSpPr>
              <a:spLocks/>
            </p:cNvSpPr>
            <p:nvPr/>
          </p:nvSpPr>
          <p:spPr bwMode="auto">
            <a:xfrm rot="20940000">
              <a:off x="4551498" y="546971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5" name="Freeform 784"/>
            <p:cNvSpPr>
              <a:spLocks/>
            </p:cNvSpPr>
            <p:nvPr/>
          </p:nvSpPr>
          <p:spPr bwMode="auto">
            <a:xfrm rot="20940000">
              <a:off x="4611452" y="548018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6" name="Freeform 785"/>
            <p:cNvSpPr>
              <a:spLocks/>
            </p:cNvSpPr>
            <p:nvPr/>
          </p:nvSpPr>
          <p:spPr bwMode="auto">
            <a:xfrm rot="20940000">
              <a:off x="4392796" y="531895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7" name="Freeform 786"/>
            <p:cNvSpPr>
              <a:spLocks/>
            </p:cNvSpPr>
            <p:nvPr/>
          </p:nvSpPr>
          <p:spPr bwMode="auto">
            <a:xfrm rot="20940000">
              <a:off x="4453367" y="532937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8" name="Freeform 787"/>
            <p:cNvSpPr>
              <a:spLocks/>
            </p:cNvSpPr>
            <p:nvPr/>
          </p:nvSpPr>
          <p:spPr bwMode="auto">
            <a:xfrm rot="20940000">
              <a:off x="4512032" y="534006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9" name="Freeform 788"/>
            <p:cNvSpPr>
              <a:spLocks/>
            </p:cNvSpPr>
            <p:nvPr/>
          </p:nvSpPr>
          <p:spPr bwMode="auto">
            <a:xfrm rot="20940000">
              <a:off x="4382860" y="5379481"/>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0" name="Freeform 789"/>
            <p:cNvSpPr>
              <a:spLocks/>
            </p:cNvSpPr>
            <p:nvPr/>
          </p:nvSpPr>
          <p:spPr bwMode="auto">
            <a:xfrm rot="20940000">
              <a:off x="4442906" y="53894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1" name="Freeform 790"/>
            <p:cNvSpPr>
              <a:spLocks/>
            </p:cNvSpPr>
            <p:nvPr/>
          </p:nvSpPr>
          <p:spPr bwMode="auto">
            <a:xfrm rot="20940000">
              <a:off x="4502915" y="5400024"/>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6" y="49"/>
                    <a:pt x="0" y="34"/>
                    <a:pt x="5" y="20"/>
                  </a:cubicBezTo>
                  <a:cubicBezTo>
                    <a:pt x="10" y="6"/>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2" name="Freeform 791"/>
            <p:cNvSpPr>
              <a:spLocks/>
            </p:cNvSpPr>
            <p:nvPr/>
          </p:nvSpPr>
          <p:spPr bwMode="auto">
            <a:xfrm rot="20940000">
              <a:off x="4373344" y="5439342"/>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3" name="Freeform 792"/>
            <p:cNvSpPr>
              <a:spLocks/>
            </p:cNvSpPr>
            <p:nvPr/>
          </p:nvSpPr>
          <p:spPr bwMode="auto">
            <a:xfrm rot="20940000">
              <a:off x="4432257" y="5448560"/>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4" name="Freeform 793"/>
            <p:cNvSpPr>
              <a:spLocks/>
            </p:cNvSpPr>
            <p:nvPr/>
          </p:nvSpPr>
          <p:spPr bwMode="auto">
            <a:xfrm rot="20940000">
              <a:off x="4492349" y="545902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5" name="Freeform 794"/>
            <p:cNvSpPr>
              <a:spLocks/>
            </p:cNvSpPr>
            <p:nvPr/>
          </p:nvSpPr>
          <p:spPr bwMode="auto">
            <a:xfrm rot="20940000">
              <a:off x="4362653" y="549800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6" name="Freeform 795"/>
            <p:cNvSpPr>
              <a:spLocks/>
            </p:cNvSpPr>
            <p:nvPr/>
          </p:nvSpPr>
          <p:spPr bwMode="auto">
            <a:xfrm rot="20940000">
              <a:off x="4422754" y="550856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7" name="Freeform 796"/>
            <p:cNvSpPr>
              <a:spLocks/>
            </p:cNvSpPr>
            <p:nvPr/>
          </p:nvSpPr>
          <p:spPr bwMode="auto">
            <a:xfrm rot="20940000">
              <a:off x="4481889" y="55191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8" name="Freeform 797"/>
            <p:cNvSpPr>
              <a:spLocks/>
            </p:cNvSpPr>
            <p:nvPr/>
          </p:nvSpPr>
          <p:spPr bwMode="auto">
            <a:xfrm rot="20940000">
              <a:off x="4541751" y="552863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9" name="Freeform 798"/>
            <p:cNvSpPr>
              <a:spLocks/>
            </p:cNvSpPr>
            <p:nvPr/>
          </p:nvSpPr>
          <p:spPr bwMode="auto">
            <a:xfrm rot="20940000">
              <a:off x="4531337" y="558871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0" name="Freeform 799"/>
            <p:cNvSpPr>
              <a:spLocks/>
            </p:cNvSpPr>
            <p:nvPr/>
          </p:nvSpPr>
          <p:spPr bwMode="auto">
            <a:xfrm rot="20940000">
              <a:off x="4352238" y="555857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1" name="Freeform 800"/>
            <p:cNvSpPr>
              <a:spLocks/>
            </p:cNvSpPr>
            <p:nvPr/>
          </p:nvSpPr>
          <p:spPr bwMode="auto">
            <a:xfrm rot="20940000">
              <a:off x="4412285" y="556856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2" name="Freeform 801"/>
            <p:cNvSpPr>
              <a:spLocks/>
            </p:cNvSpPr>
            <p:nvPr/>
          </p:nvSpPr>
          <p:spPr bwMode="auto">
            <a:xfrm rot="20940000">
              <a:off x="4471244" y="5578257"/>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3" name="Freeform 802"/>
            <p:cNvSpPr>
              <a:spLocks/>
            </p:cNvSpPr>
            <p:nvPr/>
          </p:nvSpPr>
          <p:spPr bwMode="auto">
            <a:xfrm rot="20940000">
              <a:off x="4341686" y="561868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4" name="Freeform 803"/>
            <p:cNvSpPr>
              <a:spLocks/>
            </p:cNvSpPr>
            <p:nvPr/>
          </p:nvSpPr>
          <p:spPr bwMode="auto">
            <a:xfrm rot="20940000">
              <a:off x="4402118" y="562765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5" name="Freeform 804"/>
            <p:cNvSpPr>
              <a:spLocks/>
            </p:cNvSpPr>
            <p:nvPr/>
          </p:nvSpPr>
          <p:spPr bwMode="auto">
            <a:xfrm rot="20940000">
              <a:off x="4462211" y="5638119"/>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6" name="Freeform 805"/>
            <p:cNvSpPr>
              <a:spLocks/>
            </p:cNvSpPr>
            <p:nvPr/>
          </p:nvSpPr>
          <p:spPr bwMode="auto">
            <a:xfrm rot="20940000">
              <a:off x="4332509" y="5677060"/>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7" name="Freeform 806"/>
            <p:cNvSpPr>
              <a:spLocks/>
            </p:cNvSpPr>
            <p:nvPr/>
          </p:nvSpPr>
          <p:spPr bwMode="auto">
            <a:xfrm rot="20940000">
              <a:off x="4391658" y="5687751"/>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8" name="Freeform 807"/>
            <p:cNvSpPr>
              <a:spLocks/>
            </p:cNvSpPr>
            <p:nvPr/>
          </p:nvSpPr>
          <p:spPr bwMode="auto">
            <a:xfrm rot="20940000">
              <a:off x="4451658" y="569822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9" name="Freeform 808"/>
            <p:cNvSpPr>
              <a:spLocks/>
            </p:cNvSpPr>
            <p:nvPr/>
          </p:nvSpPr>
          <p:spPr bwMode="auto">
            <a:xfrm rot="20940000">
              <a:off x="4322095" y="573763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0" name="Freeform 810"/>
            <p:cNvSpPr>
              <a:spLocks/>
            </p:cNvSpPr>
            <p:nvPr/>
          </p:nvSpPr>
          <p:spPr bwMode="auto">
            <a:xfrm rot="20940000">
              <a:off x="4381957" y="574666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1" name="Freeform 811"/>
            <p:cNvSpPr>
              <a:spLocks/>
            </p:cNvSpPr>
            <p:nvPr/>
          </p:nvSpPr>
          <p:spPr bwMode="auto">
            <a:xfrm rot="20940000">
              <a:off x="4441101" y="5757309"/>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2" name="Freeform 812"/>
            <p:cNvSpPr>
              <a:spLocks/>
            </p:cNvSpPr>
            <p:nvPr/>
          </p:nvSpPr>
          <p:spPr bwMode="auto">
            <a:xfrm rot="20940000">
              <a:off x="4311405" y="5796296"/>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3" name="Freeform 813"/>
            <p:cNvSpPr>
              <a:spLocks/>
            </p:cNvSpPr>
            <p:nvPr/>
          </p:nvSpPr>
          <p:spPr bwMode="auto">
            <a:xfrm rot="20940000">
              <a:off x="4302371" y="5856158"/>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4" name="Freeform 814"/>
            <p:cNvSpPr>
              <a:spLocks/>
            </p:cNvSpPr>
            <p:nvPr/>
          </p:nvSpPr>
          <p:spPr bwMode="auto">
            <a:xfrm rot="20940000">
              <a:off x="4291818" y="591626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5" name="Freeform 815"/>
            <p:cNvSpPr>
              <a:spLocks/>
            </p:cNvSpPr>
            <p:nvPr/>
          </p:nvSpPr>
          <p:spPr bwMode="auto">
            <a:xfrm rot="20940000">
              <a:off x="4371497" y="580675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6" name="Freeform 816"/>
            <p:cNvSpPr>
              <a:spLocks/>
            </p:cNvSpPr>
            <p:nvPr/>
          </p:nvSpPr>
          <p:spPr bwMode="auto">
            <a:xfrm rot="20940000">
              <a:off x="4431598" y="5817309"/>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7" name="Freeform 817"/>
            <p:cNvSpPr>
              <a:spLocks/>
            </p:cNvSpPr>
            <p:nvPr/>
          </p:nvSpPr>
          <p:spPr bwMode="auto">
            <a:xfrm rot="20940000">
              <a:off x="4602746" y="517142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8" name="Freeform 818"/>
            <p:cNvSpPr>
              <a:spLocks/>
            </p:cNvSpPr>
            <p:nvPr/>
          </p:nvSpPr>
          <p:spPr bwMode="auto">
            <a:xfrm rot="20940000">
              <a:off x="4155317" y="5279641"/>
              <a:ext cx="67135" cy="68101"/>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9" name="Freeform 819"/>
            <p:cNvSpPr>
              <a:spLocks/>
            </p:cNvSpPr>
            <p:nvPr/>
          </p:nvSpPr>
          <p:spPr bwMode="auto">
            <a:xfrm rot="20940000">
              <a:off x="4144613" y="533816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0" name="Freeform 820"/>
            <p:cNvSpPr>
              <a:spLocks/>
            </p:cNvSpPr>
            <p:nvPr/>
          </p:nvSpPr>
          <p:spPr bwMode="auto">
            <a:xfrm rot="20940000">
              <a:off x="4203762" y="5348859"/>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1" name="Freeform 821"/>
            <p:cNvSpPr>
              <a:spLocks/>
            </p:cNvSpPr>
            <p:nvPr/>
          </p:nvSpPr>
          <p:spPr bwMode="auto">
            <a:xfrm rot="20940000">
              <a:off x="4084659" y="5329143"/>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2" name="Freeform 822"/>
            <p:cNvSpPr>
              <a:spLocks/>
            </p:cNvSpPr>
            <p:nvPr/>
          </p:nvSpPr>
          <p:spPr bwMode="auto">
            <a:xfrm rot="20940000">
              <a:off x="4932794" y="467477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3" name="Freeform 823"/>
            <p:cNvSpPr>
              <a:spLocks/>
            </p:cNvSpPr>
            <p:nvPr/>
          </p:nvSpPr>
          <p:spPr bwMode="auto">
            <a:xfrm rot="20940000">
              <a:off x="5080323" y="4884682"/>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4" name="Freeform 824"/>
            <p:cNvSpPr>
              <a:spLocks/>
            </p:cNvSpPr>
            <p:nvPr/>
          </p:nvSpPr>
          <p:spPr bwMode="auto">
            <a:xfrm rot="20940000">
              <a:off x="5090783" y="4824590"/>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5" name="Freeform 825"/>
            <p:cNvSpPr>
              <a:spLocks/>
            </p:cNvSpPr>
            <p:nvPr/>
          </p:nvSpPr>
          <p:spPr bwMode="auto">
            <a:xfrm rot="20940000">
              <a:off x="5101478" y="476548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6" name="Freeform 826"/>
            <p:cNvSpPr>
              <a:spLocks/>
            </p:cNvSpPr>
            <p:nvPr/>
          </p:nvSpPr>
          <p:spPr bwMode="auto">
            <a:xfrm rot="20940000">
              <a:off x="5111902" y="4705491"/>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7" name="Freeform 827"/>
            <p:cNvSpPr>
              <a:spLocks/>
            </p:cNvSpPr>
            <p:nvPr/>
          </p:nvSpPr>
          <p:spPr bwMode="auto">
            <a:xfrm rot="20940000">
              <a:off x="5170558" y="4716090"/>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8" name="Freeform 828"/>
            <p:cNvSpPr>
              <a:spLocks/>
            </p:cNvSpPr>
            <p:nvPr/>
          </p:nvSpPr>
          <p:spPr bwMode="auto">
            <a:xfrm rot="20940000">
              <a:off x="5160006" y="47761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9" name="Freeform 829"/>
            <p:cNvSpPr>
              <a:spLocks/>
            </p:cNvSpPr>
            <p:nvPr/>
          </p:nvSpPr>
          <p:spPr bwMode="auto">
            <a:xfrm rot="20940000">
              <a:off x="5150830" y="483457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0" name="Freeform 830"/>
            <p:cNvSpPr>
              <a:spLocks/>
            </p:cNvSpPr>
            <p:nvPr/>
          </p:nvSpPr>
          <p:spPr bwMode="auto">
            <a:xfrm rot="20940000">
              <a:off x="5180973" y="46555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1" name="Freeform 831"/>
            <p:cNvSpPr>
              <a:spLocks/>
            </p:cNvSpPr>
            <p:nvPr/>
          </p:nvSpPr>
          <p:spPr bwMode="auto">
            <a:xfrm rot="20940000">
              <a:off x="5788015" y="4697969"/>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2" name="Freeform 832"/>
            <p:cNvSpPr>
              <a:spLocks/>
            </p:cNvSpPr>
            <p:nvPr/>
          </p:nvSpPr>
          <p:spPr bwMode="auto">
            <a:xfrm rot="20940000">
              <a:off x="5636927" y="522476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3" name="Freeform 833"/>
            <p:cNvSpPr>
              <a:spLocks/>
            </p:cNvSpPr>
            <p:nvPr/>
          </p:nvSpPr>
          <p:spPr bwMode="auto">
            <a:xfrm rot="20940000">
              <a:off x="5835611" y="5135425"/>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4" name="Freeform 834"/>
            <p:cNvSpPr>
              <a:spLocks/>
            </p:cNvSpPr>
            <p:nvPr/>
          </p:nvSpPr>
          <p:spPr bwMode="auto">
            <a:xfrm rot="20940000">
              <a:off x="5956888" y="442006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5" name="Freeform 835"/>
            <p:cNvSpPr>
              <a:spLocks/>
            </p:cNvSpPr>
            <p:nvPr/>
          </p:nvSpPr>
          <p:spPr bwMode="auto">
            <a:xfrm rot="20940000">
              <a:off x="5956422" y="478725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6" name="Freeform 836"/>
            <p:cNvSpPr>
              <a:spLocks/>
            </p:cNvSpPr>
            <p:nvPr/>
          </p:nvSpPr>
          <p:spPr bwMode="auto">
            <a:xfrm rot="20940000">
              <a:off x="5967122" y="472868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7" name="Freeform 837"/>
            <p:cNvSpPr>
              <a:spLocks/>
            </p:cNvSpPr>
            <p:nvPr/>
          </p:nvSpPr>
          <p:spPr bwMode="auto">
            <a:xfrm rot="20940000">
              <a:off x="5976146" y="466872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8" name="Freeform 838"/>
            <p:cNvSpPr>
              <a:spLocks/>
            </p:cNvSpPr>
            <p:nvPr/>
          </p:nvSpPr>
          <p:spPr bwMode="auto">
            <a:xfrm rot="20940000">
              <a:off x="5986837" y="460958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9" name="Freeform 839"/>
            <p:cNvSpPr>
              <a:spLocks/>
            </p:cNvSpPr>
            <p:nvPr/>
          </p:nvSpPr>
          <p:spPr bwMode="auto">
            <a:xfrm rot="20940000">
              <a:off x="5997252" y="454949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0" name="Freeform 840"/>
            <p:cNvSpPr>
              <a:spLocks/>
            </p:cNvSpPr>
            <p:nvPr/>
          </p:nvSpPr>
          <p:spPr bwMode="auto">
            <a:xfrm rot="20940000">
              <a:off x="6006290" y="448967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1" name="Freeform 841"/>
            <p:cNvSpPr>
              <a:spLocks/>
            </p:cNvSpPr>
            <p:nvPr/>
          </p:nvSpPr>
          <p:spPr bwMode="auto">
            <a:xfrm rot="20940000">
              <a:off x="6016981" y="443052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2" name="Freeform 842"/>
            <p:cNvSpPr>
              <a:spLocks/>
            </p:cNvSpPr>
            <p:nvPr/>
          </p:nvSpPr>
          <p:spPr bwMode="auto">
            <a:xfrm rot="20940000">
              <a:off x="6027395" y="4370440"/>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3" name="Freeform 843"/>
            <p:cNvSpPr>
              <a:spLocks/>
            </p:cNvSpPr>
            <p:nvPr/>
          </p:nvSpPr>
          <p:spPr bwMode="auto">
            <a:xfrm rot="20940000">
              <a:off x="6216194" y="4341665"/>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4" name="Freeform 844"/>
            <p:cNvSpPr>
              <a:spLocks/>
            </p:cNvSpPr>
            <p:nvPr/>
          </p:nvSpPr>
          <p:spPr bwMode="auto">
            <a:xfrm rot="20940000">
              <a:off x="6286747" y="429203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5" name="Freeform 845"/>
            <p:cNvSpPr>
              <a:spLocks/>
            </p:cNvSpPr>
            <p:nvPr/>
          </p:nvSpPr>
          <p:spPr bwMode="auto">
            <a:xfrm rot="20940000">
              <a:off x="6415836" y="4253198"/>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6" name="Freeform 846"/>
            <p:cNvSpPr>
              <a:spLocks/>
            </p:cNvSpPr>
            <p:nvPr/>
          </p:nvSpPr>
          <p:spPr bwMode="auto">
            <a:xfrm rot="20940000">
              <a:off x="6865922" y="3408941"/>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7" name="Freeform 847"/>
            <p:cNvSpPr>
              <a:spLocks/>
            </p:cNvSpPr>
            <p:nvPr/>
          </p:nvSpPr>
          <p:spPr bwMode="auto">
            <a:xfrm rot="20940000">
              <a:off x="6896061" y="32298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8" name="Freeform 848"/>
            <p:cNvSpPr>
              <a:spLocks/>
            </p:cNvSpPr>
            <p:nvPr/>
          </p:nvSpPr>
          <p:spPr bwMode="auto">
            <a:xfrm rot="20940000">
              <a:off x="7006457" y="2942245"/>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9" name="Freeform 849"/>
            <p:cNvSpPr>
              <a:spLocks/>
            </p:cNvSpPr>
            <p:nvPr/>
          </p:nvSpPr>
          <p:spPr bwMode="auto">
            <a:xfrm rot="20940000">
              <a:off x="6947309" y="293155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0" name="Freeform 850"/>
            <p:cNvSpPr>
              <a:spLocks/>
            </p:cNvSpPr>
            <p:nvPr/>
          </p:nvSpPr>
          <p:spPr bwMode="auto">
            <a:xfrm rot="20940000">
              <a:off x="6936849" y="299164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1" name="Freeform 851"/>
            <p:cNvSpPr>
              <a:spLocks/>
            </p:cNvSpPr>
            <p:nvPr/>
          </p:nvSpPr>
          <p:spPr bwMode="auto">
            <a:xfrm rot="20940000">
              <a:off x="7117576" y="265356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2" name="Freeform 852"/>
            <p:cNvSpPr>
              <a:spLocks/>
            </p:cNvSpPr>
            <p:nvPr/>
          </p:nvSpPr>
          <p:spPr bwMode="auto">
            <a:xfrm rot="20940000">
              <a:off x="7176233" y="2664164"/>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3" name="Freeform 853"/>
            <p:cNvSpPr>
              <a:spLocks/>
            </p:cNvSpPr>
            <p:nvPr/>
          </p:nvSpPr>
          <p:spPr bwMode="auto">
            <a:xfrm rot="20940000">
              <a:off x="7166251" y="272421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4" name="Freeform 854"/>
            <p:cNvSpPr>
              <a:spLocks/>
            </p:cNvSpPr>
            <p:nvPr/>
          </p:nvSpPr>
          <p:spPr bwMode="auto">
            <a:xfrm rot="20940000">
              <a:off x="7484936" y="265484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5" name="Freeform 855"/>
            <p:cNvSpPr>
              <a:spLocks/>
            </p:cNvSpPr>
            <p:nvPr/>
          </p:nvSpPr>
          <p:spPr bwMode="auto">
            <a:xfrm rot="20940000">
              <a:off x="7664034" y="268546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6" name="Freeform 856"/>
            <p:cNvSpPr>
              <a:spLocks/>
            </p:cNvSpPr>
            <p:nvPr/>
          </p:nvSpPr>
          <p:spPr bwMode="auto">
            <a:xfrm rot="20940000">
              <a:off x="7723178" y="2696108"/>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7" name="Freeform 857"/>
            <p:cNvSpPr>
              <a:spLocks/>
            </p:cNvSpPr>
            <p:nvPr/>
          </p:nvSpPr>
          <p:spPr bwMode="auto">
            <a:xfrm rot="20940000">
              <a:off x="7545037" y="266539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8" name="Freeform 858"/>
            <p:cNvSpPr>
              <a:spLocks/>
            </p:cNvSpPr>
            <p:nvPr/>
          </p:nvSpPr>
          <p:spPr bwMode="auto">
            <a:xfrm rot="20940000">
              <a:off x="7603988" y="267499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9" name="Freeform 859"/>
            <p:cNvSpPr>
              <a:spLocks/>
            </p:cNvSpPr>
            <p:nvPr/>
          </p:nvSpPr>
          <p:spPr bwMode="auto">
            <a:xfrm rot="20940000">
              <a:off x="7415856" y="2704721"/>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0" name="Freeform 860"/>
            <p:cNvSpPr>
              <a:spLocks/>
            </p:cNvSpPr>
            <p:nvPr/>
          </p:nvSpPr>
          <p:spPr bwMode="auto">
            <a:xfrm rot="20940000">
              <a:off x="7474522" y="2715412"/>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1" name="Freeform 861"/>
            <p:cNvSpPr>
              <a:spLocks/>
            </p:cNvSpPr>
            <p:nvPr/>
          </p:nvSpPr>
          <p:spPr bwMode="auto">
            <a:xfrm rot="20940000">
              <a:off x="7653620" y="274555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2" name="Freeform 862"/>
            <p:cNvSpPr>
              <a:spLocks/>
            </p:cNvSpPr>
            <p:nvPr/>
          </p:nvSpPr>
          <p:spPr bwMode="auto">
            <a:xfrm rot="20940000">
              <a:off x="7713436" y="275458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3" name="Freeform 863"/>
            <p:cNvSpPr>
              <a:spLocks/>
            </p:cNvSpPr>
            <p:nvPr/>
          </p:nvSpPr>
          <p:spPr bwMode="auto">
            <a:xfrm rot="20940000">
              <a:off x="7534384" y="272444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4" name="Freeform 864"/>
            <p:cNvSpPr>
              <a:spLocks/>
            </p:cNvSpPr>
            <p:nvPr/>
          </p:nvSpPr>
          <p:spPr bwMode="auto">
            <a:xfrm rot="20940000">
              <a:off x="7593528" y="273509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5" name="Freeform 865"/>
            <p:cNvSpPr>
              <a:spLocks/>
            </p:cNvSpPr>
            <p:nvPr/>
          </p:nvSpPr>
          <p:spPr bwMode="auto">
            <a:xfrm rot="20940000">
              <a:off x="7642929" y="280469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6" name="Freeform 866"/>
            <p:cNvSpPr>
              <a:spLocks/>
            </p:cNvSpPr>
            <p:nvPr/>
          </p:nvSpPr>
          <p:spPr bwMode="auto">
            <a:xfrm rot="20940000">
              <a:off x="7703022" y="281516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7" name="Freeform 867"/>
            <p:cNvSpPr>
              <a:spLocks/>
            </p:cNvSpPr>
            <p:nvPr/>
          </p:nvSpPr>
          <p:spPr bwMode="auto">
            <a:xfrm rot="20940000">
              <a:off x="7693040" y="2875206"/>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8" name="Freeform 868"/>
            <p:cNvSpPr>
              <a:spLocks/>
            </p:cNvSpPr>
            <p:nvPr/>
          </p:nvSpPr>
          <p:spPr bwMode="auto">
            <a:xfrm rot="20940000">
              <a:off x="7523923" y="278453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9" name="Freeform 869"/>
            <p:cNvSpPr>
              <a:spLocks/>
            </p:cNvSpPr>
            <p:nvPr/>
          </p:nvSpPr>
          <p:spPr bwMode="auto">
            <a:xfrm rot="20940000">
              <a:off x="7584494" y="279495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grpSp>
      <p:sp>
        <p:nvSpPr>
          <p:cNvPr id="1730" name="テキスト ボックス 1729"/>
          <p:cNvSpPr txBox="1"/>
          <p:nvPr/>
        </p:nvSpPr>
        <p:spPr>
          <a:xfrm>
            <a:off x="539750" y="1789113"/>
            <a:ext cx="6781023" cy="3579441"/>
          </a:xfrm>
          <a:prstGeom prst="rect">
            <a:avLst/>
          </a:prstGeom>
          <a:noFill/>
        </p:spPr>
        <p:txBody>
          <a:bodyPr wrap="none">
            <a:spAutoFit/>
          </a:bodyPr>
          <a:lstStyle>
            <a:defPPr>
              <a:defRPr lang="ja-JP"/>
            </a:defPPr>
            <a:lvl1pPr>
              <a:lnSpc>
                <a:spcPct val="110000"/>
              </a:lnSpc>
              <a:defRPr>
                <a:latin typeface="+mj-ea"/>
                <a:ea typeface="+mj-ea"/>
              </a:defRPr>
            </a:lvl1pPr>
          </a:lstStyle>
          <a:p>
            <a:pPr>
              <a:defRPr/>
            </a:pPr>
            <a:r>
              <a:rPr lang="ja-JP" altLang="en-US" sz="2800" spc="-100" dirty="0">
                <a:solidFill>
                  <a:srgbClr val="002060"/>
                </a:solidFill>
                <a:latin typeface="HGPｺﾞｼｯｸE" panose="020B0900000000000000" pitchFamily="50" charset="-128"/>
                <a:ea typeface="HGPｺﾞｼｯｸE" panose="020B0900000000000000" pitchFamily="50" charset="-128"/>
              </a:rPr>
              <a:t>年間約１</a:t>
            </a:r>
            <a:r>
              <a:rPr lang="ja-JP" altLang="en-US" sz="2800" spc="-50" dirty="0">
                <a:solidFill>
                  <a:srgbClr val="002060"/>
                </a:solidFill>
                <a:latin typeface="HGPｺﾞｼｯｸE" panose="020B0900000000000000" pitchFamily="50" charset="-128"/>
                <a:ea typeface="HGPｺﾞｼｯｸE" panose="020B0900000000000000" pitchFamily="50" charset="-128"/>
              </a:rPr>
              <a:t>０</a:t>
            </a:r>
            <a:r>
              <a:rPr lang="en-US" altLang="ja-JP" sz="2800" spc="-50" dirty="0">
                <a:solidFill>
                  <a:srgbClr val="002060"/>
                </a:solidFill>
                <a:latin typeface="HGPｺﾞｼｯｸE" panose="020B0900000000000000" pitchFamily="50" charset="-128"/>
                <a:ea typeface="HGPｺﾞｼｯｸE" panose="020B0900000000000000" pitchFamily="50" charset="-128"/>
              </a:rPr>
              <a:t>,</a:t>
            </a:r>
            <a:r>
              <a:rPr lang="ja-JP" altLang="en-US" sz="2800" spc="-50" dirty="0">
                <a:solidFill>
                  <a:srgbClr val="002060"/>
                </a:solidFill>
                <a:latin typeface="HGPｺﾞｼｯｸE" panose="020B0900000000000000" pitchFamily="50" charset="-128"/>
                <a:ea typeface="HGPｺﾞｼｯｸE" panose="020B0900000000000000" pitchFamily="50" charset="-128"/>
              </a:rPr>
              <a:t>００</a:t>
            </a:r>
            <a:r>
              <a:rPr lang="ja-JP" altLang="en-US" sz="2800" spc="-100" dirty="0">
                <a:solidFill>
                  <a:srgbClr val="002060"/>
                </a:solidFill>
                <a:latin typeface="HGPｺﾞｼｯｸE" panose="020B0900000000000000" pitchFamily="50" charset="-128"/>
                <a:ea typeface="HGPｺﾞｼｯｸE" panose="020B0900000000000000" pitchFamily="50" charset="-128"/>
              </a:rPr>
              <a:t>０人が子宮頸がんを発症し、</a:t>
            </a:r>
            <a:endParaRPr lang="en-US" altLang="ja-JP" sz="2800" spc="-100" dirty="0">
              <a:solidFill>
                <a:srgbClr val="002060"/>
              </a:solidFill>
              <a:latin typeface="HGPｺﾞｼｯｸE" panose="020B0900000000000000" pitchFamily="50" charset="-128"/>
              <a:ea typeface="HGPｺﾞｼｯｸE" panose="020B0900000000000000" pitchFamily="50" charset="-128"/>
            </a:endParaRPr>
          </a:p>
          <a:p>
            <a:pPr>
              <a:defRPr/>
            </a:pPr>
            <a:r>
              <a:rPr lang="ja-JP" altLang="en-US" sz="2800" dirty="0">
                <a:solidFill>
                  <a:srgbClr val="002060"/>
                </a:solidFill>
                <a:latin typeface="HGPｺﾞｼｯｸE" panose="020B0900000000000000" pitchFamily="50" charset="-128"/>
                <a:ea typeface="HGPｺﾞｼｯｸE" panose="020B0900000000000000" pitchFamily="50" charset="-128"/>
              </a:rPr>
              <a:t>毎年、</a:t>
            </a:r>
            <a:r>
              <a:rPr lang="ja-JP" altLang="en-US" sz="4000" dirty="0">
                <a:solidFill>
                  <a:srgbClr val="FF6699"/>
                </a:solidFill>
                <a:latin typeface="HGP創英角ｺﾞｼｯｸUB" panose="020B0900000000000000" pitchFamily="50" charset="-128"/>
                <a:ea typeface="HGP創英角ｺﾞｼｯｸUB" panose="020B0900000000000000" pitchFamily="50" charset="-128"/>
              </a:rPr>
              <a:t>約</a:t>
            </a:r>
            <a:r>
              <a:rPr lang="ja-JP" altLang="en-US" sz="6600" dirty="0">
                <a:solidFill>
                  <a:srgbClr val="FF6699"/>
                </a:solidFill>
                <a:latin typeface="HGP創英角ｺﾞｼｯｸUB" panose="020B0900000000000000" pitchFamily="50" charset="-128"/>
                <a:ea typeface="HGP創英角ｺﾞｼｯｸUB" panose="020B0900000000000000" pitchFamily="50" charset="-128"/>
              </a:rPr>
              <a:t>３</a:t>
            </a:r>
            <a:r>
              <a:rPr lang="en-US" altLang="ja-JP" sz="6600" dirty="0">
                <a:solidFill>
                  <a:srgbClr val="FF6699"/>
                </a:solidFill>
                <a:latin typeface="HGP創英角ｺﾞｼｯｸUB" panose="020B0900000000000000" pitchFamily="50" charset="-128"/>
                <a:ea typeface="HGP創英角ｺﾞｼｯｸUB" panose="020B0900000000000000" pitchFamily="50" charset="-128"/>
              </a:rPr>
              <a:t>,</a:t>
            </a:r>
            <a:r>
              <a:rPr lang="ja-JP" altLang="en-US" sz="6600" dirty="0">
                <a:solidFill>
                  <a:srgbClr val="FF6699"/>
                </a:solidFill>
                <a:latin typeface="HGP創英角ｺﾞｼｯｸUB" panose="020B0900000000000000" pitchFamily="50" charset="-128"/>
                <a:ea typeface="HGP創英角ｺﾞｼｯｸUB" panose="020B0900000000000000" pitchFamily="50" charset="-128"/>
              </a:rPr>
              <a:t>０００</a:t>
            </a:r>
            <a:r>
              <a:rPr lang="ja-JP" altLang="en-US" sz="4000" dirty="0">
                <a:solidFill>
                  <a:srgbClr val="FF6699"/>
                </a:solidFill>
                <a:latin typeface="HGP創英角ｺﾞｼｯｸUB" panose="020B0900000000000000" pitchFamily="50" charset="-128"/>
                <a:ea typeface="HGP創英角ｺﾞｼｯｸUB" panose="020B0900000000000000" pitchFamily="50" charset="-128"/>
              </a:rPr>
              <a:t>人</a:t>
            </a:r>
            <a:r>
              <a:rPr lang="ja-JP" altLang="en-US" sz="2400" dirty="0">
                <a:solidFill>
                  <a:srgbClr val="00B0F0"/>
                </a:solidFill>
                <a:latin typeface="HGP創英角ｺﾞｼｯｸUB" panose="020B0900000000000000" pitchFamily="50" charset="-128"/>
                <a:ea typeface="HGP創英角ｺﾞｼｯｸUB" panose="020B0900000000000000" pitchFamily="50" charset="-128"/>
              </a:rPr>
              <a:t> </a:t>
            </a:r>
            <a:r>
              <a:rPr lang="ja-JP" altLang="en-US" sz="2800" dirty="0">
                <a:solidFill>
                  <a:srgbClr val="002060"/>
                </a:solidFill>
                <a:latin typeface="HGPｺﾞｼｯｸE" panose="020B0900000000000000" pitchFamily="50" charset="-128"/>
                <a:ea typeface="HGPｺﾞｼｯｸE" panose="020B0900000000000000" pitchFamily="50" charset="-128"/>
              </a:rPr>
              <a:t>の女性が</a:t>
            </a:r>
            <a:r>
              <a:rPr lang="en-US" altLang="ja-JP" sz="2800" dirty="0">
                <a:solidFill>
                  <a:srgbClr val="002060"/>
                </a:solidFill>
                <a:latin typeface="HGPｺﾞｼｯｸE" panose="020B0900000000000000" pitchFamily="50" charset="-128"/>
                <a:ea typeface="HGPｺﾞｼｯｸE" panose="020B0900000000000000" pitchFamily="50" charset="-128"/>
              </a:rPr>
              <a:t/>
            </a:r>
            <a:br>
              <a:rPr lang="en-US" altLang="ja-JP" sz="2800" dirty="0">
                <a:solidFill>
                  <a:srgbClr val="002060"/>
                </a:solidFill>
                <a:latin typeface="HGPｺﾞｼｯｸE" panose="020B0900000000000000" pitchFamily="50" charset="-128"/>
                <a:ea typeface="HGPｺﾞｼｯｸE" panose="020B0900000000000000" pitchFamily="50" charset="-128"/>
              </a:rPr>
            </a:br>
            <a:r>
              <a:rPr lang="ja-JP" altLang="en-US" sz="2800" dirty="0">
                <a:solidFill>
                  <a:srgbClr val="002060"/>
                </a:solidFill>
                <a:latin typeface="HGPｺﾞｼｯｸE" panose="020B0900000000000000" pitchFamily="50" charset="-128"/>
                <a:ea typeface="HGPｺﾞｼｯｸE" panose="020B0900000000000000" pitchFamily="50" charset="-128"/>
              </a:rPr>
              <a:t>子宮頸がんで亡くなっています</a:t>
            </a:r>
            <a:r>
              <a:rPr lang="ja-JP" altLang="en-US" sz="2800" dirty="0" smtClean="0">
                <a:solidFill>
                  <a:prstClr val="black"/>
                </a:solidFill>
                <a:latin typeface="HGPｺﾞｼｯｸE" panose="020B0900000000000000" pitchFamily="50" charset="-128"/>
                <a:ea typeface="HGPｺﾞｼｯｸE" panose="020B0900000000000000" pitchFamily="50" charset="-128"/>
              </a:rPr>
              <a:t>。</a:t>
            </a:r>
            <a:endParaRPr lang="en-US" altLang="ja-JP" sz="2800" dirty="0" smtClean="0">
              <a:solidFill>
                <a:prstClr val="black"/>
              </a:solidFill>
              <a:latin typeface="HGPｺﾞｼｯｸE" panose="020B0900000000000000" pitchFamily="50" charset="-128"/>
              <a:ea typeface="HGPｺﾞｼｯｸE" panose="020B0900000000000000" pitchFamily="50" charset="-128"/>
            </a:endParaRPr>
          </a:p>
          <a:p>
            <a:pPr>
              <a:defRPr/>
            </a:pPr>
            <a:endParaRPr lang="en-US" altLang="ja-JP" sz="2800" dirty="0">
              <a:solidFill>
                <a:prstClr val="black"/>
              </a:solidFill>
              <a:latin typeface="HGPｺﾞｼｯｸE" panose="020B0900000000000000" pitchFamily="50" charset="-128"/>
              <a:ea typeface="HGPｺﾞｼｯｸE" panose="020B0900000000000000" pitchFamily="50" charset="-128"/>
            </a:endParaRPr>
          </a:p>
          <a:p>
            <a:pPr>
              <a:defRPr/>
            </a:pPr>
            <a:r>
              <a:rPr lang="ja-JP" altLang="en-US" sz="2800" b="1" dirty="0">
                <a:solidFill>
                  <a:srgbClr val="002060"/>
                </a:solidFill>
              </a:rPr>
              <a:t>３０～４０歳が罹患のピークになっています。</a:t>
            </a:r>
          </a:p>
          <a:p>
            <a:pPr>
              <a:defRPr/>
            </a:pPr>
            <a:endParaRPr lang="ja-JP" altLang="en-US" sz="2800" dirty="0">
              <a:solidFill>
                <a:prstClr val="black"/>
              </a:solidFill>
              <a:latin typeface="HGPｺﾞｼｯｸE" panose="020B0900000000000000" pitchFamily="50" charset="-128"/>
              <a:ea typeface="HGPｺﾞｼｯｸE" panose="020B0900000000000000" pitchFamily="50" charset="-128"/>
            </a:endParaRPr>
          </a:p>
        </p:txBody>
      </p:sp>
      <p:sp>
        <p:nvSpPr>
          <p:cNvPr id="1731" name="正方形/長方形 1730"/>
          <p:cNvSpPr/>
          <p:nvPr/>
        </p:nvSpPr>
        <p:spPr>
          <a:xfrm>
            <a:off x="2691513" y="6120000"/>
            <a:ext cx="5811206" cy="359073"/>
          </a:xfrm>
          <a:prstGeom prst="rect">
            <a:avLst/>
          </a:prstGeom>
        </p:spPr>
        <p:txBody>
          <a:bodyPr wrap="none" tIns="0" bIns="0" anchor="ctr" anchorCtr="0">
            <a:spAutoFit/>
          </a:bodyPr>
          <a:lstStyle/>
          <a:p>
            <a:pPr algn="r">
              <a:lnSpc>
                <a:spcPts val="1400"/>
              </a:lnSpc>
              <a:spcBef>
                <a:spcPct val="0"/>
              </a:spcBef>
            </a:pPr>
            <a:r>
              <a:rPr lang="ja-JP"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厚生労働省　子宮頸がん予防ワクチン</a:t>
            </a:r>
            <a:r>
              <a:rPr lang="en-US"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Q&amp;A</a:t>
            </a:r>
            <a:endParaRPr lang="ja-JP"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endParaRPr>
          </a:p>
          <a:p>
            <a:pPr algn="r">
              <a:lnSpc>
                <a:spcPts val="1400"/>
              </a:lnSpc>
              <a:spcBef>
                <a:spcPct val="0"/>
              </a:spcBef>
            </a:pPr>
            <a:r>
              <a:rPr lang="en-US" altLang="ja-JP" sz="12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http://www.mhlw.go.jp/bunya/kenkou/kekkaku-kansenshou28/qa_shikyukeigan_vaccine.html</a:t>
            </a:r>
          </a:p>
        </p:txBody>
      </p:sp>
    </p:spTree>
    <p:extLst>
      <p:ext uri="{BB962C8B-B14F-4D97-AF65-F5344CB8AC3E}">
        <p14:creationId xmlns:p14="http://schemas.microsoft.com/office/powerpoint/2010/main" val="2458958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2303463" y="228600"/>
            <a:ext cx="6637337" cy="5575300"/>
          </a:xfrm>
          <a:prstGeom prst="rect">
            <a:avLst/>
          </a:prstGeom>
          <a:noFill/>
          <a:ln w="9525">
            <a:noFill/>
            <a:miter lim="800000"/>
            <a:headEnd/>
            <a:tailEnd/>
          </a:ln>
        </p:spPr>
      </p:pic>
      <p:sp>
        <p:nvSpPr>
          <p:cNvPr id="39939" name="Rectangle 3"/>
          <p:cNvSpPr>
            <a:spLocks noGrp="1" noChangeArrowheads="1"/>
          </p:cNvSpPr>
          <p:nvPr>
            <p:ph type="title"/>
          </p:nvPr>
        </p:nvSpPr>
        <p:spPr>
          <a:xfrm>
            <a:off x="250825" y="333375"/>
            <a:ext cx="3929063" cy="4191000"/>
          </a:xfrm>
          <a:effectLst>
            <a:outerShdw dist="35921" dir="2700000" algn="ctr" rotWithShape="0">
              <a:schemeClr val="tx1"/>
            </a:outerShdw>
          </a:effectLst>
        </p:spPr>
        <p:txBody>
          <a:bodyPr/>
          <a:lstStyle/>
          <a:p>
            <a:pPr algn="l" eaLnBrk="1" hangingPunct="1">
              <a:lnSpc>
                <a:spcPct val="120000"/>
              </a:lnSpc>
              <a:defRPr/>
            </a:pPr>
            <a:r>
              <a:rPr lang="ja-JP" altLang="en-US" sz="3600" smtClean="0">
                <a:solidFill>
                  <a:srgbClr val="FF3300"/>
                </a:solidFill>
                <a:latin typeface="ＤＦPOP1体" charset="-128"/>
                <a:ea typeface="HGS創英角ﾎﾟｯﾌﾟ体" pitchFamily="50" charset="-128"/>
              </a:rPr>
              <a:t>そして</a:t>
            </a:r>
            <a:r>
              <a:rPr lang="en-US" altLang="ja-JP" sz="3600" smtClean="0">
                <a:solidFill>
                  <a:srgbClr val="FF3300"/>
                </a:solidFill>
                <a:latin typeface="Arial"/>
                <a:ea typeface="HGS創英角ﾎﾟｯﾌﾟ体" pitchFamily="50" charset="-128"/>
              </a:rPr>
              <a:t>…</a:t>
            </a:r>
            <a:r>
              <a:rPr lang="en-US" altLang="ja-JP" sz="3600" smtClean="0">
                <a:solidFill>
                  <a:srgbClr val="FF3300"/>
                </a:solidFill>
                <a:latin typeface="ＤＦPOP1体" charset="-128"/>
                <a:ea typeface="HGS創英角ﾎﾟｯﾌﾟ体" pitchFamily="50" charset="-128"/>
              </a:rPr>
              <a:t/>
            </a:r>
            <a:br>
              <a:rPr lang="en-US" altLang="ja-JP" sz="3600" smtClean="0">
                <a:solidFill>
                  <a:srgbClr val="FF3300"/>
                </a:solidFill>
                <a:latin typeface="ＤＦPOP1体" charset="-128"/>
                <a:ea typeface="HGS創英角ﾎﾟｯﾌﾟ体" pitchFamily="50" charset="-128"/>
              </a:rPr>
            </a:br>
            <a:r>
              <a:rPr lang="en-US" altLang="ja-JP" sz="2400" smtClean="0">
                <a:solidFill>
                  <a:srgbClr val="FF3300"/>
                </a:solidFill>
                <a:latin typeface="ＤＦPOP1体" charset="-128"/>
                <a:ea typeface="HGS創英角ﾎﾟｯﾌﾟ体" pitchFamily="50" charset="-128"/>
              </a:rPr>
              <a:t/>
            </a:r>
            <a:br>
              <a:rPr lang="en-US" altLang="ja-JP" sz="2400" smtClean="0">
                <a:solidFill>
                  <a:srgbClr val="FF3300"/>
                </a:solidFill>
                <a:latin typeface="ＤＦPOP1体" charset="-128"/>
                <a:ea typeface="HGS創英角ﾎﾟｯﾌﾟ体" pitchFamily="50" charset="-128"/>
              </a:rPr>
            </a:br>
            <a:r>
              <a:rPr lang="ja-JP" altLang="en-US" sz="3600" smtClean="0">
                <a:solidFill>
                  <a:srgbClr val="FF3300"/>
                </a:solidFill>
                <a:latin typeface="ＤＦPOP1体" charset="-128"/>
                <a:ea typeface="HGS創英角ﾎﾟｯﾌﾟ体" pitchFamily="50" charset="-128"/>
              </a:rPr>
              <a:t>あたたかく</a:t>
            </a:r>
            <a:br>
              <a:rPr lang="ja-JP" altLang="en-US" sz="3600" smtClean="0">
                <a:solidFill>
                  <a:srgbClr val="FF3300"/>
                </a:solidFill>
                <a:latin typeface="ＤＦPOP1体" charset="-128"/>
                <a:ea typeface="HGS創英角ﾎﾟｯﾌﾟ体" pitchFamily="50" charset="-128"/>
              </a:rPr>
            </a:br>
            <a:r>
              <a:rPr lang="ja-JP" altLang="en-US" sz="3600" smtClean="0">
                <a:solidFill>
                  <a:srgbClr val="FF3300"/>
                </a:solidFill>
                <a:latin typeface="ＤＦPOP1体" charset="-128"/>
                <a:ea typeface="HGS創英角ﾎﾟｯﾌﾟ体" pitchFamily="50" charset="-128"/>
              </a:rPr>
              <a:t>しあわせに</a:t>
            </a:r>
            <a:br>
              <a:rPr lang="ja-JP" altLang="en-US" sz="3600" smtClean="0">
                <a:solidFill>
                  <a:srgbClr val="FF3300"/>
                </a:solidFill>
                <a:latin typeface="ＤＦPOP1体" charset="-128"/>
                <a:ea typeface="HGS創英角ﾎﾟｯﾌﾟ体" pitchFamily="50" charset="-128"/>
              </a:rPr>
            </a:br>
            <a:r>
              <a:rPr lang="ja-JP" altLang="en-US" sz="3600" smtClean="0">
                <a:solidFill>
                  <a:srgbClr val="FF3300"/>
                </a:solidFill>
                <a:latin typeface="ＤＦPOP1体" charset="-128"/>
                <a:ea typeface="HGS創英角ﾎﾟｯﾌﾟ体" pitchFamily="50" charset="-128"/>
              </a:rPr>
              <a:t>あふれる</a:t>
            </a:r>
            <a:br>
              <a:rPr lang="ja-JP" altLang="en-US" sz="3600" smtClean="0">
                <a:solidFill>
                  <a:srgbClr val="FF3300"/>
                </a:solidFill>
                <a:latin typeface="ＤＦPOP1体" charset="-128"/>
                <a:ea typeface="HGS創英角ﾎﾟｯﾌﾟ体" pitchFamily="50" charset="-128"/>
              </a:rPr>
            </a:br>
            <a:endParaRPr lang="ja-JP" altLang="en-US" b="1" smtClean="0">
              <a:solidFill>
                <a:srgbClr val="FF3300"/>
              </a:solidFill>
              <a:ea typeface="HGS創英角ﾎﾟｯﾌﾟ体" pitchFamily="50" charset="-128"/>
            </a:endParaRPr>
          </a:p>
        </p:txBody>
      </p:sp>
      <p:sp>
        <p:nvSpPr>
          <p:cNvPr id="39940" name="Rectangle 4"/>
          <p:cNvSpPr>
            <a:spLocks noChangeArrowheads="1"/>
          </p:cNvSpPr>
          <p:nvPr/>
        </p:nvSpPr>
        <p:spPr bwMode="auto">
          <a:xfrm>
            <a:off x="406400" y="5334000"/>
            <a:ext cx="8737600" cy="1171575"/>
          </a:xfrm>
          <a:prstGeom prst="rect">
            <a:avLst/>
          </a:prstGeom>
          <a:noFill/>
          <a:ln w="9525">
            <a:noFill/>
            <a:miter lim="800000"/>
            <a:headEnd/>
            <a:tailEnd/>
          </a:ln>
          <a:effectLst>
            <a:outerShdw dist="35921" dir="2700000" algn="ctr" rotWithShape="0">
              <a:schemeClr val="bg2"/>
            </a:outerShdw>
          </a:effectLst>
        </p:spPr>
        <p:txBody>
          <a:bodyPr anchor="ctr"/>
          <a:lstStyle/>
          <a:p>
            <a:pPr>
              <a:lnSpc>
                <a:spcPct val="120000"/>
              </a:lnSpc>
              <a:defRPr/>
            </a:pPr>
            <a:r>
              <a:rPr lang="en-US" altLang="ja-JP" sz="6600">
                <a:solidFill>
                  <a:srgbClr val="EF1F1D"/>
                </a:solidFill>
                <a:effectLst>
                  <a:outerShdw blurRad="38100" dist="38100" dir="2700000" algn="tl">
                    <a:srgbClr val="C0C0C0"/>
                  </a:outerShdw>
                </a:effectLst>
                <a:latin typeface="ＤＦPOP1体" charset="-128"/>
              </a:rPr>
              <a:t>｢</a:t>
            </a:r>
            <a:r>
              <a:rPr lang="ja-JP" altLang="en-US" sz="6600">
                <a:solidFill>
                  <a:srgbClr val="EF1F1D"/>
                </a:solidFill>
                <a:effectLst>
                  <a:outerShdw blurRad="38100" dist="38100" dir="2700000" algn="tl">
                    <a:srgbClr val="C0C0C0"/>
                  </a:outerShdw>
                </a:effectLst>
                <a:latin typeface="ＤＦPOP1体" charset="-128"/>
              </a:rPr>
              <a:t>性</a:t>
            </a:r>
            <a:r>
              <a:rPr lang="en-US" altLang="ja-JP" sz="6600">
                <a:solidFill>
                  <a:srgbClr val="EF1F1D"/>
                </a:solidFill>
                <a:effectLst>
                  <a:outerShdw blurRad="38100" dist="38100" dir="2700000" algn="tl">
                    <a:srgbClr val="C0C0C0"/>
                  </a:outerShdw>
                </a:effectLst>
                <a:latin typeface="ＤＦPOP1体" charset="-128"/>
              </a:rPr>
              <a:t>｣</a:t>
            </a:r>
            <a:r>
              <a:rPr lang="ja-JP" altLang="en-US" sz="4000">
                <a:solidFill>
                  <a:srgbClr val="FF9900"/>
                </a:solidFill>
                <a:effectLst>
                  <a:outerShdw blurRad="38100" dist="38100" dir="2700000" algn="tl">
                    <a:srgbClr val="C0C0C0"/>
                  </a:outerShdw>
                </a:effectLst>
                <a:latin typeface="ＤＦPOP1体" charset="-128"/>
              </a:rPr>
              <a:t>の、もうひとつのすがたです。</a:t>
            </a:r>
            <a:endParaRPr lang="ja-JP" altLang="en-US" sz="4400" b="1">
              <a:solidFill>
                <a:srgbClr val="FF9900"/>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500" fill="hold"/>
                                        <p:tgtEl>
                                          <p:spTgt spid="39940"/>
                                        </p:tgtEl>
                                        <p:attrNameLst>
                                          <p:attrName>ppt_x</p:attrName>
                                        </p:attrNameLst>
                                      </p:cBhvr>
                                      <p:tavLst>
                                        <p:tav tm="0">
                                          <p:val>
                                            <p:strVal val="0-#ppt_w/2"/>
                                          </p:val>
                                        </p:tav>
                                        <p:tav tm="100000">
                                          <p:val>
                                            <p:strVal val="#ppt_x"/>
                                          </p:val>
                                        </p:tav>
                                      </p:tavLst>
                                    </p:anim>
                                    <p:anim calcmode="lin" valueType="num">
                                      <p:cBhvr additive="base">
                                        <p:cTn id="8" dur="500" fill="hold"/>
                                        <p:tgtEl>
                                          <p:spTgt spid="399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idx="4294967295"/>
          </p:nvPr>
        </p:nvSpPr>
        <p:spPr>
          <a:noFill/>
          <a:ln/>
        </p:spPr>
        <p:txBody>
          <a:bodyPr anchor="ctr"/>
          <a:lstStyle/>
          <a:p>
            <a:pPr eaLnBrk="1" hangingPunct="1"/>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子宮頸がんと</a:t>
            </a:r>
            <a:b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br>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ヒトパピローマウイルス（</a:t>
            </a:r>
            <a:r>
              <a:rPr lang="en-US" altLang="ja-JP" sz="4000" dirty="0" smtClean="0">
                <a:solidFill>
                  <a:srgbClr val="FF0000"/>
                </a:solidFill>
                <a:effectLst/>
                <a:latin typeface="HG丸ｺﾞｼｯｸM-PRO" panose="020F0600000000000000" pitchFamily="50" charset="-128"/>
                <a:ea typeface="HG丸ｺﾞｼｯｸM-PRO" panose="020F0600000000000000" pitchFamily="50" charset="-128"/>
              </a:rPr>
              <a:t>HPV)</a:t>
            </a:r>
          </a:p>
        </p:txBody>
      </p:sp>
      <p:pic>
        <p:nvPicPr>
          <p:cNvPr id="3075" name="Picture 3"/>
          <p:cNvPicPr>
            <a:picLocks noGrp="1" noChangeArrowheads="1"/>
          </p:cNvPicPr>
          <p:nvPr>
            <p:ph type="body" idx="4294967295"/>
          </p:nvPr>
        </p:nvPicPr>
        <p:blipFill>
          <a:blip r:embed="rId3" cstate="print"/>
          <a:srcRect/>
          <a:stretch>
            <a:fillRect/>
          </a:stretch>
        </p:blipFill>
        <p:spPr>
          <a:xfrm>
            <a:off x="1116013" y="1557338"/>
            <a:ext cx="2514600" cy="2527300"/>
          </a:xfrm>
          <a:noFill/>
          <a:ln/>
        </p:spPr>
      </p:pic>
      <p:sp>
        <p:nvSpPr>
          <p:cNvPr id="3076" name="Text Box 4"/>
          <p:cNvSpPr txBox="1">
            <a:spLocks noChangeArrowheads="1"/>
          </p:cNvSpPr>
          <p:nvPr/>
        </p:nvSpPr>
        <p:spPr bwMode="auto">
          <a:xfrm>
            <a:off x="684213" y="4293096"/>
            <a:ext cx="7976864" cy="1988237"/>
          </a:xfrm>
          <a:prstGeom prst="rect">
            <a:avLst/>
          </a:prstGeom>
          <a:noFill/>
          <a:ln w="9525">
            <a:noFill/>
            <a:miter lim="800000"/>
            <a:headEnd/>
            <a:tailEnd/>
          </a:ln>
          <a:effectLst/>
        </p:spPr>
        <p:txBody>
          <a:bodyPr wrap="none">
            <a:spAutoFit/>
          </a:bodyPr>
          <a:lstStyle/>
          <a:p>
            <a:pPr fontAlgn="base">
              <a:spcBef>
                <a:spcPct val="20000"/>
              </a:spcBef>
              <a:spcAft>
                <a:spcPct val="0"/>
              </a:spcAft>
            </a:pPr>
            <a:r>
              <a:rPr lang="ja-JP" altLang="en-US" sz="2800" dirty="0" smtClean="0">
                <a:solidFill>
                  <a:srgbClr val="006699"/>
                </a:solidFill>
                <a:latin typeface="HG丸ｺﾞｼｯｸM-PRO" panose="020F0600000000000000" pitchFamily="50" charset="-128"/>
                <a:ea typeface="HG丸ｺﾞｼｯｸM-PRO" panose="020F0600000000000000" pitchFamily="50" charset="-128"/>
              </a:rPr>
              <a:t>子宮頸がん</a:t>
            </a:r>
            <a:r>
              <a:rPr lang="ja-JP" altLang="en-US" sz="2800" dirty="0">
                <a:solidFill>
                  <a:srgbClr val="006699"/>
                </a:solidFill>
                <a:latin typeface="HG丸ｺﾞｼｯｸM-PRO" panose="020F0600000000000000" pitchFamily="50" charset="-128"/>
                <a:ea typeface="HG丸ｺﾞｼｯｸM-PRO" panose="020F0600000000000000" pitchFamily="50" charset="-128"/>
              </a:rPr>
              <a:t>は</a:t>
            </a:r>
            <a:r>
              <a:rPr lang="ja-JP" altLang="en-US" sz="2800" dirty="0">
                <a:solidFill>
                  <a:srgbClr val="FF0000"/>
                </a:solidFill>
                <a:latin typeface="HG丸ｺﾞｼｯｸM-PRO" panose="020F0600000000000000" pitchFamily="50" charset="-128"/>
                <a:ea typeface="HG丸ｺﾞｼｯｸM-PRO" panose="020F0600000000000000" pitchFamily="50" charset="-128"/>
              </a:rPr>
              <a:t>ヒトパピローマウイルス（</a:t>
            </a:r>
            <a:r>
              <a:rPr lang="en-US" altLang="ja-JP" sz="2800" dirty="0">
                <a:solidFill>
                  <a:srgbClr val="FF0000"/>
                </a:solidFill>
                <a:latin typeface="HG丸ｺﾞｼｯｸM-PRO" panose="020F0600000000000000" pitchFamily="50" charset="-128"/>
                <a:ea typeface="HG丸ｺﾞｼｯｸM-PRO" panose="020F0600000000000000" pitchFamily="50" charset="-128"/>
              </a:rPr>
              <a:t>HPV)</a:t>
            </a:r>
          </a:p>
          <a:p>
            <a:pPr fontAlgn="base">
              <a:spcBef>
                <a:spcPct val="20000"/>
              </a:spcBef>
              <a:spcAft>
                <a:spcPct val="0"/>
              </a:spcAft>
            </a:pPr>
            <a:r>
              <a:rPr lang="ja-JP" altLang="en-US" sz="2800" dirty="0">
                <a:solidFill>
                  <a:srgbClr val="006699"/>
                </a:solidFill>
                <a:latin typeface="HG丸ｺﾞｼｯｸM-PRO" panose="020F0600000000000000" pitchFamily="50" charset="-128"/>
                <a:ea typeface="HG丸ｺﾞｼｯｸM-PRO" panose="020F0600000000000000" pitchFamily="50" charset="-128"/>
              </a:rPr>
              <a:t>の感染によって発生することがわかりました。</a:t>
            </a:r>
          </a:p>
          <a:p>
            <a:pPr fontAlgn="base">
              <a:spcBef>
                <a:spcPct val="20000"/>
              </a:spcBef>
              <a:spcAft>
                <a:spcPct val="0"/>
              </a:spcAft>
            </a:pPr>
            <a:endParaRPr lang="ja-JP" altLang="en-US" sz="2800" dirty="0">
              <a:solidFill>
                <a:srgbClr val="006699"/>
              </a:solidFill>
              <a:latin typeface="HG丸ｺﾞｼｯｸM-PRO" panose="020F0600000000000000" pitchFamily="50" charset="-128"/>
              <a:ea typeface="HG丸ｺﾞｼｯｸM-PRO" panose="020F0600000000000000" pitchFamily="50" charset="-128"/>
            </a:endParaRPr>
          </a:p>
          <a:p>
            <a:pPr fontAlgn="base">
              <a:spcBef>
                <a:spcPct val="0"/>
              </a:spcBef>
              <a:spcAft>
                <a:spcPct val="0"/>
              </a:spcAft>
            </a:pPr>
            <a:endParaRPr lang="en-US" altLang="ja-JP" sz="2800" dirty="0">
              <a:solidFill>
                <a:srgbClr val="006699"/>
              </a:solidFill>
              <a:latin typeface="HG創英角ﾎﾟｯﾌﾟ体" pitchFamily="49" charset="-128"/>
              <a:ea typeface="HG創英角ﾎﾟｯﾌﾟ体" pitchFamily="49" charset="-128"/>
            </a:endParaRPr>
          </a:p>
        </p:txBody>
      </p:sp>
      <p:sp>
        <p:nvSpPr>
          <p:cNvPr id="3077" name="Oval 5"/>
          <p:cNvSpPr>
            <a:spLocks noChangeArrowheads="1"/>
          </p:cNvSpPr>
          <p:nvPr/>
        </p:nvSpPr>
        <p:spPr bwMode="auto">
          <a:xfrm>
            <a:off x="1692275" y="3068638"/>
            <a:ext cx="647700" cy="576262"/>
          </a:xfrm>
          <a:prstGeom prst="ellipse">
            <a:avLst/>
          </a:prstGeom>
          <a:solidFill>
            <a:schemeClr val="accent1">
              <a:alpha val="0"/>
            </a:schemeClr>
          </a:solidFill>
          <a:ln w="25400">
            <a:solidFill>
              <a:srgbClr val="0000FF"/>
            </a:solidFill>
            <a:round/>
            <a:headEnd/>
            <a:tailEnd/>
          </a:ln>
          <a:effectLst/>
        </p:spPr>
        <p:txBody>
          <a:bodyPr wrap="none" anchor="ctr"/>
          <a:lstStyle/>
          <a:p>
            <a:pPr fontAlgn="base">
              <a:spcBef>
                <a:spcPct val="0"/>
              </a:spcBef>
              <a:spcAft>
                <a:spcPct val="0"/>
              </a:spcAft>
            </a:pPr>
            <a:endParaRPr lang="ja-JP" altLang="en-US">
              <a:solidFill>
                <a:srgbClr val="006699"/>
              </a:solidFill>
              <a:latin typeface="Arial" charset="0"/>
            </a:endParaRPr>
          </a:p>
        </p:txBody>
      </p:sp>
      <p:sp>
        <p:nvSpPr>
          <p:cNvPr id="3078" name="AutoShape 6"/>
          <p:cNvSpPr>
            <a:spLocks noChangeArrowheads="1"/>
          </p:cNvSpPr>
          <p:nvPr/>
        </p:nvSpPr>
        <p:spPr bwMode="auto">
          <a:xfrm>
            <a:off x="2051050" y="2636838"/>
            <a:ext cx="6553398" cy="1223962"/>
          </a:xfrm>
          <a:prstGeom prst="leftArrowCallout">
            <a:avLst>
              <a:gd name="adj1" fmla="val 25000"/>
              <a:gd name="adj2" fmla="val 25000"/>
              <a:gd name="adj3" fmla="val 87268"/>
              <a:gd name="adj4" fmla="val 67394"/>
            </a:avLst>
          </a:prstGeom>
          <a:solidFill>
            <a:srgbClr val="FF99CC">
              <a:alpha val="47058"/>
            </a:srgbClr>
          </a:solidFill>
          <a:ln w="9525">
            <a:solidFill>
              <a:schemeClr val="tx1"/>
            </a:solidFill>
            <a:miter lim="800000"/>
            <a:headEnd/>
            <a:tailEnd/>
          </a:ln>
          <a:effectLst/>
        </p:spPr>
        <p:txBody>
          <a:bodyPr wrap="none" anchor="ctr"/>
          <a:lstStyle/>
          <a:p>
            <a:pPr fontAlgn="base">
              <a:spcBef>
                <a:spcPct val="0"/>
              </a:spcBef>
              <a:spcAft>
                <a:spcPct val="0"/>
              </a:spcAft>
            </a:pPr>
            <a:r>
              <a:rPr lang="ja-JP" altLang="en-US" sz="2400" b="1" dirty="0" smtClean="0">
                <a:solidFill>
                  <a:srgbClr val="006699"/>
                </a:solidFill>
                <a:latin typeface="HG丸ｺﾞｼｯｸM-PRO" panose="020F0600000000000000" pitchFamily="50" charset="-128"/>
                <a:ea typeface="HG丸ｺﾞｼｯｸM-PRO" panose="020F0600000000000000" pitchFamily="50" charset="-128"/>
              </a:rPr>
              <a:t>子宮頸がん</a:t>
            </a:r>
            <a:r>
              <a:rPr lang="ja-JP" altLang="en-US" sz="2400" b="1" dirty="0">
                <a:solidFill>
                  <a:srgbClr val="006699"/>
                </a:solidFill>
                <a:latin typeface="HG丸ｺﾞｼｯｸM-PRO" panose="020F0600000000000000" pitchFamily="50" charset="-128"/>
                <a:ea typeface="HG丸ｺﾞｼｯｸM-PRO" panose="020F0600000000000000" pitchFamily="50" charset="-128"/>
              </a:rPr>
              <a:t>とは</a:t>
            </a:r>
          </a:p>
          <a:p>
            <a:pPr fontAlgn="base">
              <a:spcBef>
                <a:spcPct val="0"/>
              </a:spcBef>
              <a:spcAft>
                <a:spcPct val="0"/>
              </a:spcAft>
            </a:pPr>
            <a:r>
              <a:rPr lang="ja-JP" altLang="en-US" sz="2400" b="1" dirty="0" smtClean="0">
                <a:solidFill>
                  <a:srgbClr val="006699"/>
                </a:solidFill>
                <a:latin typeface="HG丸ｺﾞｼｯｸM-PRO" panose="020F0600000000000000" pitchFamily="50" charset="-128"/>
                <a:ea typeface="HG丸ｺﾞｼｯｸM-PRO" panose="020F0600000000000000" pitchFamily="50" charset="-128"/>
              </a:rPr>
              <a:t>子宮</a:t>
            </a:r>
            <a:r>
              <a:rPr lang="ja-JP" altLang="en-US" sz="2400" b="1" dirty="0">
                <a:solidFill>
                  <a:srgbClr val="006699"/>
                </a:solidFill>
                <a:latin typeface="HG丸ｺﾞｼｯｸM-PRO" panose="020F0600000000000000" pitchFamily="50" charset="-128"/>
                <a:ea typeface="HG丸ｺﾞｼｯｸM-PRO" panose="020F0600000000000000" pitchFamily="50" charset="-128"/>
              </a:rPr>
              <a:t>の入り口に出来る癌のこと</a:t>
            </a:r>
          </a:p>
        </p:txBody>
      </p:sp>
    </p:spTree>
    <p:extLst>
      <p:ext uri="{BB962C8B-B14F-4D97-AF65-F5344CB8AC3E}">
        <p14:creationId xmlns:p14="http://schemas.microsoft.com/office/powerpoint/2010/main" val="1594891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7"/>
                                        </p:tgtEl>
                                        <p:attrNameLst>
                                          <p:attrName>style.visibility</p:attrName>
                                        </p:attrNameLst>
                                      </p:cBhvr>
                                      <p:to>
                                        <p:strVal val="visible"/>
                                      </p:to>
                                    </p:set>
                                    <p:animEffect transition="in" filter="fade">
                                      <p:cBhvr>
                                        <p:cTn id="11" dur="2000"/>
                                        <p:tgtEl>
                                          <p:spTgt spid="307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fade">
                                      <p:cBhvr>
                                        <p:cTn id="14" dur="2000"/>
                                        <p:tgtEl>
                                          <p:spTgt spid="3078"/>
                                        </p:tgtEl>
                                      </p:cBhvr>
                                    </p:animEffect>
                                  </p:childTnLst>
                                </p:cTn>
                              </p:par>
                            </p:childTnLst>
                          </p:cTn>
                        </p:par>
                        <p:par>
                          <p:cTn id="15" fill="hold" nodeType="afterGroup">
                            <p:stCondLst>
                              <p:cond delay="4000"/>
                            </p:stCondLst>
                            <p:childTnLst>
                              <p:par>
                                <p:cTn id="16" presetID="10" presetClass="entr" presetSubtype="0" fill="hold" nodeType="afterEffect">
                                  <p:stCondLst>
                                    <p:cond delay="3000"/>
                                  </p:stCondLst>
                                  <p:childTnLst>
                                    <p:set>
                                      <p:cBhvr>
                                        <p:cTn id="17" dur="1" fill="hold">
                                          <p:stCondLst>
                                            <p:cond delay="0"/>
                                          </p:stCondLst>
                                        </p:cTn>
                                        <p:tgtEl>
                                          <p:spTgt spid="3076">
                                            <p:txEl>
                                              <p:pRg st="0" end="0"/>
                                            </p:txEl>
                                          </p:spTgt>
                                        </p:tgtEl>
                                        <p:attrNameLst>
                                          <p:attrName>style.visibility</p:attrName>
                                        </p:attrNameLst>
                                      </p:cBhvr>
                                      <p:to>
                                        <p:strVal val="visible"/>
                                      </p:to>
                                    </p:set>
                                    <p:animEffect transition="in" filter="fade">
                                      <p:cBhvr>
                                        <p:cTn id="18" dur="2000"/>
                                        <p:tgtEl>
                                          <p:spTgt spid="3076">
                                            <p:txEl>
                                              <p:pRg st="0" end="0"/>
                                            </p:txEl>
                                          </p:spTgt>
                                        </p:tgtEl>
                                      </p:cBhvr>
                                    </p:animEffect>
                                  </p:childTnLst>
                                </p:cTn>
                              </p:par>
                              <p:par>
                                <p:cTn id="19" presetID="10" presetClass="entr" presetSubtype="0" fill="hold" nodeType="withEffect">
                                  <p:stCondLst>
                                    <p:cond delay="3000"/>
                                  </p:stCondLst>
                                  <p:childTnLst>
                                    <p:set>
                                      <p:cBhvr>
                                        <p:cTn id="20" dur="1" fill="hold">
                                          <p:stCondLst>
                                            <p:cond delay="0"/>
                                          </p:stCondLst>
                                        </p:cTn>
                                        <p:tgtEl>
                                          <p:spTgt spid="3076">
                                            <p:txEl>
                                              <p:pRg st="1" end="1"/>
                                            </p:txEl>
                                          </p:spTgt>
                                        </p:tgtEl>
                                        <p:attrNameLst>
                                          <p:attrName>style.visibility</p:attrName>
                                        </p:attrNameLst>
                                      </p:cBhvr>
                                      <p:to>
                                        <p:strVal val="visible"/>
                                      </p:to>
                                    </p:set>
                                    <p:animEffect transition="in" filter="fade">
                                      <p:cBhvr>
                                        <p:cTn id="21" dur="2000"/>
                                        <p:tgtEl>
                                          <p:spTgt spid="30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P spid="307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38246" y="476672"/>
            <a:ext cx="7343775" cy="1887696"/>
          </a:xfrm>
          <a:prstGeom prst="rect">
            <a:avLst/>
          </a:prstGeom>
        </p:spPr>
        <p:txBody>
          <a:bodyPr wrap="square" anchor="ctr" anchorCtr="0">
            <a:spAutoFit/>
          </a:bodyPr>
          <a:lstStyle>
            <a:defPPr>
              <a:defRPr lang="ja-JP"/>
            </a:defPPr>
            <a:lvl1pPr lvl="0" algn="ctr">
              <a:lnSpc>
                <a:spcPts val="7000"/>
              </a:lnSpc>
              <a:spcBef>
                <a:spcPct val="0"/>
              </a:spcBef>
              <a:buNone/>
              <a:defRPr sz="5400" b="0" spc="-100" baseline="0">
                <a:solidFill>
                  <a:srgbClr val="9D2D60"/>
                </a:solidFill>
                <a:effectLst>
                  <a:glow rad="88900">
                    <a:schemeClr val="bg1"/>
                  </a:glow>
                </a:effectLst>
                <a:latin typeface="HGPｺﾞｼｯｸE" panose="020B0900000000000000" pitchFamily="50" charset="-128"/>
                <a:ea typeface="HGPｺﾞｼｯｸE" panose="020B0900000000000000" pitchFamily="50" charset="-128"/>
                <a:cs typeface="+mj-cs"/>
              </a:defRPr>
            </a:lvl1pPr>
          </a:lstStyle>
          <a:p>
            <a:r>
              <a:rPr lang="ja-JP" altLang="en-US"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子宮頸がんの予防として</a:t>
            </a:r>
            <a:endParaRPr lang="en-US" altLang="ja-JP"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endParaRPr>
          </a:p>
          <a:p>
            <a:r>
              <a:rPr lang="ja-JP" altLang="en-US" sz="4400" spc="2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Ｈ</a:t>
            </a:r>
            <a:r>
              <a:rPr lang="ja-JP" altLang="en-US"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ＰＶ</a:t>
            </a:r>
            <a:r>
              <a:rPr lang="ja-JP" altLang="en-US" sz="4400" dirty="0" smtClean="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ワクチンがあります</a:t>
            </a:r>
            <a:endParaRPr lang="en-US" altLang="ja-JP" sz="4400" dirty="0" smtClean="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endParaRPr>
          </a:p>
        </p:txBody>
      </p:sp>
      <p:sp>
        <p:nvSpPr>
          <p:cNvPr id="3" name="コンテンツ プレースホルダー 2"/>
          <p:cNvSpPr>
            <a:spLocks noGrp="1"/>
          </p:cNvSpPr>
          <p:nvPr>
            <p:ph idx="1"/>
          </p:nvPr>
        </p:nvSpPr>
        <p:spPr>
          <a:xfrm>
            <a:off x="467544" y="2636912"/>
            <a:ext cx="8229600" cy="4456113"/>
          </a:xfrm>
        </p:spPr>
        <p:txBody>
          <a:bodyPr/>
          <a:lstStyle/>
          <a:p>
            <a:pPr marL="0" indent="0">
              <a:buNone/>
            </a:pPr>
            <a:r>
              <a:rPr kumimoji="1" lang="ja-JP" altLang="en-US" dirty="0" smtClean="0"/>
              <a:t>　　</a:t>
            </a:r>
            <a:r>
              <a:rPr kumimoji="1" lang="ja-JP" altLang="en-US" dirty="0" smtClean="0">
                <a:latin typeface="HG丸ｺﾞｼｯｸM-PRO" panose="020F0600000000000000" pitchFamily="50" charset="-128"/>
                <a:ea typeface="HG丸ｺﾞｼｯｸM-PRO" panose="020F0600000000000000" pitchFamily="50" charset="-128"/>
              </a:rPr>
              <a:t>今でも</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小学校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6</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年生～高校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1</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年生相当</a:t>
            </a:r>
            <a:r>
              <a:rPr kumimoji="1" lang="ja-JP" altLang="en-US" dirty="0" smtClean="0">
                <a:latin typeface="HG丸ｺﾞｼｯｸM-PRO" panose="020F0600000000000000" pitchFamily="50" charset="-128"/>
                <a:ea typeface="HG丸ｺﾞｼｯｸM-PRO" panose="020F0600000000000000" pitchFamily="50" charset="-128"/>
              </a:rPr>
              <a:t>の女子は公費（</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無料</a:t>
            </a:r>
            <a:r>
              <a:rPr kumimoji="1" lang="ja-JP" altLang="en-US" dirty="0" smtClean="0">
                <a:latin typeface="HG丸ｺﾞｼｯｸM-PRO" panose="020F0600000000000000" pitchFamily="50" charset="-128"/>
                <a:ea typeface="HG丸ｺﾞｼｯｸM-PRO" panose="020F0600000000000000" pitchFamily="50" charset="-128"/>
              </a:rPr>
              <a:t>）で接種することが出来ます。</a:t>
            </a: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保護者の方とよく相談して接種することを検討して下さい。</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dirty="0" smtClean="0">
                <a:latin typeface="HG丸ｺﾞｼｯｸM-PRO" panose="020F0600000000000000" pitchFamily="50" charset="-128"/>
                <a:ea typeface="HG丸ｺﾞｼｯｸM-PRO" panose="020F0600000000000000" pitchFamily="50" charset="-128"/>
              </a:rPr>
              <a:t>また将来の子宮がん検診も大切です。</a:t>
            </a: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9390609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346646"/>
            <a:ext cx="7128792" cy="850106"/>
          </a:xfrm>
        </p:spPr>
        <p:txBody>
          <a:bodyPr>
            <a:noAutofit/>
          </a:bodyPr>
          <a:lstStyle/>
          <a:p>
            <a:r>
              <a:rPr kumimoji="1" lang="ja-JP" altLang="en-US" sz="5400" dirty="0">
                <a:solidFill>
                  <a:srgbClr val="FF0000"/>
                </a:solidFill>
                <a:latin typeface="FGP丸ｺﾞｼｯｸ体Ca-U" pitchFamily="50" charset="-128"/>
                <a:ea typeface="FGP丸ｺﾞｼｯｸ体Ca-U" pitchFamily="50" charset="-128"/>
              </a:rPr>
              <a:t>性感染症を防ぐには？</a:t>
            </a:r>
          </a:p>
        </p:txBody>
      </p:sp>
      <p:sp>
        <p:nvSpPr>
          <p:cNvPr id="4" name="テキスト ボックス 3"/>
          <p:cNvSpPr txBox="1"/>
          <p:nvPr/>
        </p:nvSpPr>
        <p:spPr>
          <a:xfrm>
            <a:off x="1115616" y="1772102"/>
            <a:ext cx="6696744" cy="1200329"/>
          </a:xfrm>
          <a:prstGeom prst="rect">
            <a:avLst/>
          </a:prstGeom>
          <a:solidFill>
            <a:schemeClr val="tx1"/>
          </a:solidFill>
        </p:spPr>
        <p:txBody>
          <a:bodyPr wrap="square" rtlCol="0">
            <a:spAutoFit/>
          </a:bodyPr>
          <a:lstStyle/>
          <a:p>
            <a:pPr algn="ctr"/>
            <a:r>
              <a:rPr lang="ja-JP" altLang="en-US" sz="3600" dirty="0">
                <a:solidFill>
                  <a:srgbClr val="FFFFFF"/>
                </a:solidFill>
                <a:latin typeface="FGP丸ｺﾞｼｯｸ体Ca-U" pitchFamily="50" charset="-128"/>
                <a:ea typeface="FGP丸ｺﾞｼｯｸ体Ca-U" pitchFamily="50" charset="-128"/>
              </a:rPr>
              <a:t>性的接触をしないことが、</a:t>
            </a:r>
            <a:endParaRPr lang="en-US" altLang="ja-JP" sz="3600" dirty="0">
              <a:solidFill>
                <a:srgbClr val="FFFFFF"/>
              </a:solidFill>
              <a:latin typeface="FGP丸ｺﾞｼｯｸ体Ca-U" pitchFamily="50" charset="-128"/>
              <a:ea typeface="FGP丸ｺﾞｼｯｸ体Ca-U" pitchFamily="50" charset="-128"/>
            </a:endParaRPr>
          </a:p>
          <a:p>
            <a:pPr algn="ctr"/>
            <a:r>
              <a:rPr lang="ja-JP" altLang="en-US" sz="3600" dirty="0">
                <a:solidFill>
                  <a:srgbClr val="FFFFFF"/>
                </a:solidFill>
                <a:latin typeface="FGP丸ｺﾞｼｯｸ体Ca-U" pitchFamily="50" charset="-128"/>
                <a:ea typeface="FGP丸ｺﾞｼｯｸ体Ca-U" pitchFamily="50" charset="-128"/>
              </a:rPr>
              <a:t>最も</a:t>
            </a:r>
            <a:r>
              <a:rPr lang="ja-JP" altLang="en-US" sz="3600" dirty="0">
                <a:solidFill>
                  <a:srgbClr val="FFFF00"/>
                </a:solidFill>
                <a:latin typeface="FGP丸ｺﾞｼｯｸ体Ca-U" pitchFamily="50" charset="-128"/>
                <a:ea typeface="FGP丸ｺﾞｼｯｸ体Ca-U" pitchFamily="50" charset="-128"/>
              </a:rPr>
              <a:t>安全</a:t>
            </a:r>
            <a:r>
              <a:rPr lang="ja-JP" altLang="en-US" sz="3600" dirty="0">
                <a:solidFill>
                  <a:srgbClr val="FFFFFF"/>
                </a:solidFill>
                <a:latin typeface="FGP丸ｺﾞｼｯｸ体Ca-U" pitchFamily="50" charset="-128"/>
                <a:ea typeface="FGP丸ｺﾞｼｯｸ体Ca-U" pitchFamily="50" charset="-128"/>
              </a:rPr>
              <a:t>です</a:t>
            </a:r>
          </a:p>
        </p:txBody>
      </p:sp>
      <p:sp>
        <p:nvSpPr>
          <p:cNvPr id="7" name="テキスト ボックス 6"/>
          <p:cNvSpPr txBox="1"/>
          <p:nvPr/>
        </p:nvSpPr>
        <p:spPr>
          <a:xfrm>
            <a:off x="1115616" y="3429000"/>
            <a:ext cx="6696744" cy="1200329"/>
          </a:xfrm>
          <a:prstGeom prst="rect">
            <a:avLst/>
          </a:prstGeom>
          <a:solidFill>
            <a:schemeClr val="tx1"/>
          </a:solidFill>
        </p:spPr>
        <p:txBody>
          <a:bodyPr wrap="square" rtlCol="0">
            <a:spAutoFit/>
          </a:bodyPr>
          <a:lstStyle/>
          <a:p>
            <a:pPr algn="ctr"/>
            <a:r>
              <a:rPr lang="ja-JP" altLang="en-US" sz="3600" dirty="0">
                <a:solidFill>
                  <a:srgbClr val="FFFFFF"/>
                </a:solidFill>
                <a:latin typeface="FGP丸ｺﾞｼｯｸ体Ca-U" pitchFamily="50" charset="-128"/>
                <a:ea typeface="FGP丸ｺﾞｼｯｸ体Ca-U" pitchFamily="50" charset="-128"/>
              </a:rPr>
              <a:t>大人になって性的接触を</a:t>
            </a:r>
            <a:endParaRPr lang="en-US" altLang="ja-JP" sz="3600" dirty="0">
              <a:solidFill>
                <a:srgbClr val="FFFFFF"/>
              </a:solidFill>
              <a:latin typeface="FGP丸ｺﾞｼｯｸ体Ca-U" pitchFamily="50" charset="-128"/>
              <a:ea typeface="FGP丸ｺﾞｼｯｸ体Ca-U" pitchFamily="50" charset="-128"/>
            </a:endParaRPr>
          </a:p>
          <a:p>
            <a:pPr algn="ctr"/>
            <a:r>
              <a:rPr lang="ja-JP" altLang="en-US" sz="3600" dirty="0">
                <a:solidFill>
                  <a:srgbClr val="FFFFFF"/>
                </a:solidFill>
                <a:latin typeface="FGP丸ｺﾞｼｯｸ体Ca-U" pitchFamily="50" charset="-128"/>
                <a:ea typeface="FGP丸ｺﾞｼｯｸ体Ca-U" pitchFamily="50" charset="-128"/>
              </a:rPr>
              <a:t>する時には、必ず</a:t>
            </a:r>
            <a:r>
              <a:rPr lang="ja-JP" altLang="en-US" sz="3600" dirty="0">
                <a:solidFill>
                  <a:srgbClr val="FFFF00"/>
                </a:solidFill>
                <a:latin typeface="FGP丸ｺﾞｼｯｸ体Ca-U" pitchFamily="50" charset="-128"/>
                <a:ea typeface="FGP丸ｺﾞｼｯｸ体Ca-U" pitchFamily="50" charset="-128"/>
              </a:rPr>
              <a:t>コンドーム</a:t>
            </a:r>
            <a:r>
              <a:rPr lang="ja-JP" altLang="en-US" sz="3600" dirty="0">
                <a:solidFill>
                  <a:srgbClr val="FFFFFF"/>
                </a:solidFill>
                <a:latin typeface="FGP丸ｺﾞｼｯｸ体Ca-U" pitchFamily="50" charset="-128"/>
                <a:ea typeface="FGP丸ｺﾞｼｯｸ体Ca-U" pitchFamily="50" charset="-128"/>
              </a:rPr>
              <a:t>を！</a:t>
            </a:r>
          </a:p>
        </p:txBody>
      </p:sp>
      <p:sp>
        <p:nvSpPr>
          <p:cNvPr id="8" name="テキスト ボックス 7"/>
          <p:cNvSpPr txBox="1"/>
          <p:nvPr/>
        </p:nvSpPr>
        <p:spPr>
          <a:xfrm>
            <a:off x="1115616" y="5071146"/>
            <a:ext cx="6696744" cy="1200329"/>
          </a:xfrm>
          <a:prstGeom prst="rect">
            <a:avLst/>
          </a:prstGeom>
          <a:solidFill>
            <a:schemeClr val="tx1"/>
          </a:solidFill>
        </p:spPr>
        <p:txBody>
          <a:bodyPr wrap="square" rtlCol="0">
            <a:spAutoFit/>
          </a:bodyPr>
          <a:lstStyle/>
          <a:p>
            <a:pPr algn="ctr"/>
            <a:r>
              <a:rPr lang="ja-JP" altLang="en-US" sz="3600" dirty="0">
                <a:solidFill>
                  <a:srgbClr val="FFFFFF"/>
                </a:solidFill>
                <a:latin typeface="FGP丸ｺﾞｼｯｸ体Ca-U" pitchFamily="50" charset="-128"/>
                <a:ea typeface="FGP丸ｺﾞｼｯｸ体Ca-U" pitchFamily="50" charset="-128"/>
              </a:rPr>
              <a:t>すでに性的接触をしたことが</a:t>
            </a:r>
            <a:endParaRPr lang="en-US" altLang="ja-JP" sz="3600" dirty="0">
              <a:solidFill>
                <a:srgbClr val="FFFFFF"/>
              </a:solidFill>
              <a:latin typeface="FGP丸ｺﾞｼｯｸ体Ca-U" pitchFamily="50" charset="-128"/>
              <a:ea typeface="FGP丸ｺﾞｼｯｸ体Ca-U" pitchFamily="50" charset="-128"/>
            </a:endParaRPr>
          </a:p>
          <a:p>
            <a:pPr algn="ctr"/>
            <a:r>
              <a:rPr lang="ja-JP" altLang="en-US" sz="3600" dirty="0">
                <a:solidFill>
                  <a:srgbClr val="FFFFFF"/>
                </a:solidFill>
                <a:latin typeface="FGP丸ｺﾞｼｯｸ体Ca-U" pitchFamily="50" charset="-128"/>
                <a:ea typeface="FGP丸ｺﾞｼｯｸ体Ca-U" pitchFamily="50" charset="-128"/>
              </a:rPr>
              <a:t>ある人は、</a:t>
            </a:r>
            <a:r>
              <a:rPr lang="ja-JP" altLang="en-US" sz="3600" dirty="0">
                <a:solidFill>
                  <a:srgbClr val="FFFF00"/>
                </a:solidFill>
                <a:latin typeface="FGP丸ｺﾞｼｯｸ体Ca-U" pitchFamily="50" charset="-128"/>
                <a:ea typeface="FGP丸ｺﾞｼｯｸ体Ca-U" pitchFamily="50" charset="-128"/>
              </a:rPr>
              <a:t>検査</a:t>
            </a:r>
            <a:r>
              <a:rPr lang="ja-JP" altLang="en-US" sz="3600" dirty="0">
                <a:solidFill>
                  <a:srgbClr val="FFFFFF"/>
                </a:solidFill>
                <a:latin typeface="FGP丸ｺﾞｼｯｸ体Ca-U" pitchFamily="50" charset="-128"/>
                <a:ea typeface="FGP丸ｺﾞｼｯｸ体Ca-U" pitchFamily="50" charset="-128"/>
              </a:rPr>
              <a:t>を受けましょう！</a:t>
            </a:r>
          </a:p>
        </p:txBody>
      </p:sp>
    </p:spTree>
    <p:extLst>
      <p:ext uri="{BB962C8B-B14F-4D97-AF65-F5344CB8AC3E}">
        <p14:creationId xmlns:p14="http://schemas.microsoft.com/office/powerpoint/2010/main" val="44032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323850" y="1052513"/>
            <a:ext cx="9190038" cy="4960937"/>
          </a:xfrm>
        </p:spPr>
        <p:txBody>
          <a:bodyPr/>
          <a:lstStyle/>
          <a:p>
            <a:pPr eaLnBrk="1" hangingPunct="1">
              <a:buFontTx/>
              <a:buNone/>
            </a:pPr>
            <a:r>
              <a:rPr lang="ja-JP" altLang="en-US" sz="4000" smtClean="0">
                <a:ea typeface="HG創英角ﾎﾟｯﾌﾟ体" pitchFamily="49" charset="-128"/>
              </a:rPr>
              <a:t>皆さんはほとんどの方が中学校を</a:t>
            </a:r>
          </a:p>
          <a:p>
            <a:pPr eaLnBrk="1" hangingPunct="1">
              <a:buFontTx/>
              <a:buNone/>
            </a:pPr>
            <a:r>
              <a:rPr lang="ja-JP" altLang="en-US" sz="4000" smtClean="0">
                <a:ea typeface="HG創英角ﾎﾟｯﾌﾟ体" pitchFamily="49" charset="-128"/>
              </a:rPr>
              <a:t>卒業するまでに</a:t>
            </a:r>
          </a:p>
          <a:p>
            <a:pPr eaLnBrk="1" hangingPunct="1">
              <a:buFontTx/>
              <a:buNone/>
            </a:pPr>
            <a:r>
              <a:rPr lang="ja-JP" altLang="en-US" sz="5400" smtClean="0">
                <a:solidFill>
                  <a:srgbClr val="FF0000"/>
                </a:solidFill>
                <a:ea typeface="HG創英角ﾎﾟｯﾌﾟ体" pitchFamily="49" charset="-128"/>
              </a:rPr>
              <a:t>女子は妊娠する能力</a:t>
            </a:r>
            <a:r>
              <a:rPr lang="ja-JP" altLang="en-US" sz="5400" smtClean="0">
                <a:ea typeface="HG創英角ﾎﾟｯﾌﾟ体" pitchFamily="49" charset="-128"/>
              </a:rPr>
              <a:t>、</a:t>
            </a:r>
          </a:p>
          <a:p>
            <a:pPr eaLnBrk="1" hangingPunct="1">
              <a:buFontTx/>
              <a:buNone/>
            </a:pPr>
            <a:r>
              <a:rPr lang="ja-JP" altLang="en-US" sz="5400" smtClean="0">
                <a:solidFill>
                  <a:srgbClr val="122EFA"/>
                </a:solidFill>
                <a:ea typeface="HG創英角ﾎﾟｯﾌﾟ体" pitchFamily="49" charset="-128"/>
              </a:rPr>
              <a:t>男子は妊娠させる能力</a:t>
            </a:r>
          </a:p>
          <a:p>
            <a:pPr eaLnBrk="1" hangingPunct="1">
              <a:buFontTx/>
              <a:buNone/>
            </a:pPr>
            <a:r>
              <a:rPr lang="ja-JP" altLang="en-US" sz="4000" smtClean="0">
                <a:ea typeface="HG創英角ﾎﾟｯﾌﾟ体" pitchFamily="49" charset="-128"/>
              </a:rPr>
              <a:t>が備わります。</a:t>
            </a:r>
          </a:p>
        </p:txBody>
      </p:sp>
      <p:pic>
        <p:nvPicPr>
          <p:cNvPr id="55300"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fade">
                                      <p:cBhvr>
                                        <p:cTn id="7" dur="2000"/>
                                        <p:tgtEl>
                                          <p:spTgt spid="7475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4755">
                                            <p:txEl>
                                              <p:pRg st="1" end="1"/>
                                            </p:txEl>
                                          </p:spTgt>
                                        </p:tgtEl>
                                        <p:attrNameLst>
                                          <p:attrName>style.visibility</p:attrName>
                                        </p:attrNameLst>
                                      </p:cBhvr>
                                      <p:to>
                                        <p:strVal val="visible"/>
                                      </p:to>
                                    </p:set>
                                    <p:animEffect transition="in" filter="fade">
                                      <p:cBhvr>
                                        <p:cTn id="10" dur="2000"/>
                                        <p:tgtEl>
                                          <p:spTgt spid="74755">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74755">
                                            <p:txEl>
                                              <p:pRg st="2" end="2"/>
                                            </p:txEl>
                                          </p:spTgt>
                                        </p:tgtEl>
                                        <p:attrNameLst>
                                          <p:attrName>style.visibility</p:attrName>
                                        </p:attrNameLst>
                                      </p:cBhvr>
                                      <p:to>
                                        <p:strVal val="visible"/>
                                      </p:to>
                                    </p:set>
                                    <p:animEffect transition="in" filter="fade">
                                      <p:cBhvr>
                                        <p:cTn id="14" dur="2000"/>
                                        <p:tgtEl>
                                          <p:spTgt spid="74755">
                                            <p:txEl>
                                              <p:pRg st="2" end="2"/>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74755">
                                            <p:txEl>
                                              <p:pRg st="3" end="3"/>
                                            </p:txEl>
                                          </p:spTgt>
                                        </p:tgtEl>
                                        <p:attrNameLst>
                                          <p:attrName>style.visibility</p:attrName>
                                        </p:attrNameLst>
                                      </p:cBhvr>
                                      <p:to>
                                        <p:strVal val="visible"/>
                                      </p:to>
                                    </p:set>
                                    <p:animEffect transition="in" filter="fade">
                                      <p:cBhvr>
                                        <p:cTn id="18" dur="2000"/>
                                        <p:tgtEl>
                                          <p:spTgt spid="74755">
                                            <p:txEl>
                                              <p:pRg st="3" end="3"/>
                                            </p:txEl>
                                          </p:spTgt>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74755">
                                            <p:txEl>
                                              <p:pRg st="4" end="4"/>
                                            </p:txEl>
                                          </p:spTgt>
                                        </p:tgtEl>
                                        <p:attrNameLst>
                                          <p:attrName>style.visibility</p:attrName>
                                        </p:attrNameLst>
                                      </p:cBhvr>
                                      <p:to>
                                        <p:strVal val="visible"/>
                                      </p:to>
                                    </p:set>
                                    <p:animEffect transition="in" filter="fade">
                                      <p:cBhvr>
                                        <p:cTn id="22" dur="2000"/>
                                        <p:tgtEl>
                                          <p:spTgt spid="747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468313" y="692150"/>
            <a:ext cx="8229600" cy="5903913"/>
          </a:xfrm>
        </p:spPr>
        <p:txBody>
          <a:bodyPr/>
          <a:lstStyle/>
          <a:p>
            <a:pPr eaLnBrk="1" hangingPunct="1">
              <a:buFontTx/>
              <a:buNone/>
            </a:pPr>
            <a:r>
              <a:rPr lang="ja-JP" altLang="en-US" sz="4400" smtClean="0"/>
              <a:t>　</a:t>
            </a:r>
            <a:r>
              <a:rPr lang="ja-JP" altLang="en-US" sz="4000" smtClean="0">
                <a:ea typeface="HG創英角ﾎﾟｯﾌﾟ体" pitchFamily="49" charset="-128"/>
              </a:rPr>
              <a:t>性的接触を持つということは</a:t>
            </a:r>
          </a:p>
          <a:p>
            <a:pPr eaLnBrk="1" hangingPunct="1">
              <a:buFontTx/>
              <a:buNone/>
            </a:pPr>
            <a:r>
              <a:rPr lang="ja-JP" altLang="en-US" sz="4000" smtClean="0">
                <a:ea typeface="HG創英角ﾎﾟｯﾌﾟ体" pitchFamily="49" charset="-128"/>
              </a:rPr>
              <a:t>　</a:t>
            </a:r>
            <a:r>
              <a:rPr lang="ja-JP" altLang="en-US" sz="4000" smtClean="0">
                <a:solidFill>
                  <a:srgbClr val="FF0000"/>
                </a:solidFill>
                <a:ea typeface="HG創英角ﾎﾟｯﾌﾟ体" pitchFamily="49" charset="-128"/>
              </a:rPr>
              <a:t>妊娠</a:t>
            </a:r>
            <a:r>
              <a:rPr lang="ja-JP" altLang="en-US" sz="4000" smtClean="0">
                <a:ea typeface="HG創英角ﾎﾟｯﾌﾟ体" pitchFamily="49" charset="-128"/>
              </a:rPr>
              <a:t>と</a:t>
            </a:r>
            <a:r>
              <a:rPr lang="ja-JP" altLang="en-US" sz="4000" smtClean="0">
                <a:solidFill>
                  <a:srgbClr val="FF0000"/>
                </a:solidFill>
                <a:ea typeface="HG創英角ﾎﾟｯﾌﾟ体" pitchFamily="49" charset="-128"/>
              </a:rPr>
              <a:t>性感染症</a:t>
            </a:r>
            <a:r>
              <a:rPr lang="ja-JP" altLang="en-US" sz="4000" smtClean="0">
                <a:ea typeface="HG創英角ﾎﾟｯﾌﾟ体" pitchFamily="49" charset="-128"/>
              </a:rPr>
              <a:t>という危険性が</a:t>
            </a:r>
          </a:p>
          <a:p>
            <a:pPr eaLnBrk="1" hangingPunct="1">
              <a:buFontTx/>
              <a:buNone/>
            </a:pPr>
            <a:r>
              <a:rPr lang="ja-JP" altLang="en-US" sz="4000" smtClean="0">
                <a:ea typeface="HG創英角ﾎﾟｯﾌﾟ体" pitchFamily="49" charset="-128"/>
              </a:rPr>
              <a:t>　常につきまといます。</a:t>
            </a:r>
          </a:p>
          <a:p>
            <a:pPr eaLnBrk="1" hangingPunct="1">
              <a:buFontTx/>
              <a:buNone/>
            </a:pPr>
            <a:r>
              <a:rPr lang="ja-JP" altLang="en-US" sz="4000" smtClean="0">
                <a:ea typeface="HG創英角ﾎﾟｯﾌﾟ体" pitchFamily="49" charset="-128"/>
              </a:rPr>
              <a:t>　　　　　　↓</a:t>
            </a:r>
          </a:p>
          <a:p>
            <a:pPr eaLnBrk="1" hangingPunct="1">
              <a:buFontTx/>
              <a:buNone/>
            </a:pPr>
            <a:r>
              <a:rPr lang="ja-JP" altLang="en-US" sz="4000" smtClean="0">
                <a:ea typeface="HG創英角ﾎﾟｯﾌﾟ体" pitchFamily="49" charset="-128"/>
              </a:rPr>
              <a:t>　だから責任ある大人になるまでは</a:t>
            </a:r>
            <a:r>
              <a:rPr lang="ja-JP" altLang="en-US" sz="5000" smtClean="0">
                <a:solidFill>
                  <a:srgbClr val="FF0000"/>
                </a:solidFill>
                <a:ea typeface="HG創英角ﾎﾟｯﾌﾟ体" pitchFamily="49" charset="-128"/>
              </a:rPr>
              <a:t>性的接触を持つべきではありません</a:t>
            </a:r>
            <a:r>
              <a:rPr lang="ja-JP" altLang="en-US" sz="5400" smtClean="0">
                <a:solidFill>
                  <a:srgbClr val="FF0000"/>
                </a:solidFill>
                <a:ea typeface="HG創英角ﾎﾟｯﾌﾟ体" pitchFamily="49" charset="-128"/>
              </a:rPr>
              <a:t>。</a:t>
            </a:r>
          </a:p>
        </p:txBody>
      </p:sp>
      <p:pic>
        <p:nvPicPr>
          <p:cNvPr id="56323" name="Picture 6"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fade">
                                      <p:cBhvr>
                                        <p:cTn id="7" dur="1000"/>
                                        <p:tgtEl>
                                          <p:spTgt spid="7270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animEffect transition="in" filter="fade">
                                      <p:cBhvr>
                                        <p:cTn id="11" dur="1000"/>
                                        <p:tgtEl>
                                          <p:spTgt spid="7270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2707">
                                            <p:txEl>
                                              <p:pRg st="2" end="2"/>
                                            </p:txEl>
                                          </p:spTgt>
                                        </p:tgtEl>
                                        <p:attrNameLst>
                                          <p:attrName>style.visibility</p:attrName>
                                        </p:attrNameLst>
                                      </p:cBhvr>
                                      <p:to>
                                        <p:strVal val="visible"/>
                                      </p:to>
                                    </p:set>
                                    <p:animEffect transition="in" filter="fade">
                                      <p:cBhvr>
                                        <p:cTn id="15" dur="1000"/>
                                        <p:tgtEl>
                                          <p:spTgt spid="7270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2707">
                                            <p:txEl>
                                              <p:pRg st="3" end="3"/>
                                            </p:txEl>
                                          </p:spTgt>
                                        </p:tgtEl>
                                        <p:attrNameLst>
                                          <p:attrName>style.visibility</p:attrName>
                                        </p:attrNameLst>
                                      </p:cBhvr>
                                      <p:to>
                                        <p:strVal val="visible"/>
                                      </p:to>
                                    </p:set>
                                    <p:animEffect transition="in" filter="fade">
                                      <p:cBhvr>
                                        <p:cTn id="18" dur="1000"/>
                                        <p:tgtEl>
                                          <p:spTgt spid="72707">
                                            <p:txEl>
                                              <p:pRg st="3" end="3"/>
                                            </p:txEl>
                                          </p:spTgt>
                                        </p:tgtEl>
                                      </p:cBhvr>
                                    </p:animEffect>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72707">
                                            <p:txEl>
                                              <p:pRg st="4" end="4"/>
                                            </p:txEl>
                                          </p:spTgt>
                                        </p:tgtEl>
                                        <p:attrNameLst>
                                          <p:attrName>style.visibility</p:attrName>
                                        </p:attrNameLst>
                                      </p:cBhvr>
                                      <p:to>
                                        <p:strVal val="visible"/>
                                      </p:to>
                                    </p:set>
                                    <p:animEffect transition="in" filter="fade">
                                      <p:cBhvr>
                                        <p:cTn id="22" dur="1000"/>
                                        <p:tgtEl>
                                          <p:spTgt spid="727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179388" y="692150"/>
            <a:ext cx="8785225" cy="5724525"/>
          </a:xfrm>
        </p:spPr>
        <p:txBody>
          <a:bodyPr/>
          <a:lstStyle/>
          <a:p>
            <a:pPr eaLnBrk="1" hangingPunct="1">
              <a:buFontTx/>
              <a:buNone/>
            </a:pPr>
            <a:r>
              <a:rPr lang="ja-JP" altLang="en-US" sz="4800" smtClean="0">
                <a:solidFill>
                  <a:srgbClr val="FF3300"/>
                </a:solidFill>
                <a:ea typeface="HG創英角ﾎﾟｯﾌﾟ体" pitchFamily="49" charset="-128"/>
              </a:rPr>
              <a:t>人がしたくないことを無理に</a:t>
            </a:r>
          </a:p>
          <a:p>
            <a:pPr eaLnBrk="1" hangingPunct="1">
              <a:buFontTx/>
              <a:buNone/>
            </a:pPr>
            <a:r>
              <a:rPr lang="ja-JP" altLang="en-US" sz="4800" smtClean="0">
                <a:solidFill>
                  <a:srgbClr val="FF3300"/>
                </a:solidFill>
                <a:ea typeface="HG創英角ﾎﾟｯﾌﾟ体" pitchFamily="49" charset="-128"/>
              </a:rPr>
              <a:t>してはいけません。</a:t>
            </a:r>
          </a:p>
          <a:p>
            <a:pPr eaLnBrk="1" hangingPunct="1">
              <a:buFontTx/>
              <a:buNone/>
            </a:pPr>
            <a:endParaRPr lang="ja-JP" altLang="en-US" sz="4800" smtClean="0">
              <a:solidFill>
                <a:srgbClr val="FF3300"/>
              </a:solidFill>
              <a:ea typeface="HG創英角ﾎﾟｯﾌﾟ体" pitchFamily="49" charset="-128"/>
            </a:endParaRPr>
          </a:p>
          <a:p>
            <a:pPr eaLnBrk="1" hangingPunct="1">
              <a:buFontTx/>
              <a:buNone/>
            </a:pPr>
            <a:r>
              <a:rPr lang="ja-JP" altLang="en-US" sz="4800" smtClean="0">
                <a:solidFill>
                  <a:srgbClr val="FF3300"/>
                </a:solidFill>
                <a:ea typeface="HG創英角ﾎﾟｯﾌﾟ体" pitchFamily="49" charset="-128"/>
              </a:rPr>
              <a:t>自分が好きでないことをする</a:t>
            </a:r>
          </a:p>
          <a:p>
            <a:pPr eaLnBrk="1" hangingPunct="1">
              <a:buFontTx/>
              <a:buNone/>
            </a:pPr>
            <a:r>
              <a:rPr lang="ja-JP" altLang="en-US" sz="4800" smtClean="0">
                <a:solidFill>
                  <a:srgbClr val="FF3300"/>
                </a:solidFill>
                <a:ea typeface="HG創英角ﾎﾟｯﾌﾟ体" pitchFamily="49" charset="-128"/>
              </a:rPr>
              <a:t>必要もありません。</a:t>
            </a:r>
          </a:p>
        </p:txBody>
      </p:sp>
      <p:pic>
        <p:nvPicPr>
          <p:cNvPr id="57347"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fade">
                                      <p:cBhvr>
                                        <p:cTn id="7" dur="2000"/>
                                        <p:tgtEl>
                                          <p:spTgt spid="11673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6739">
                                            <p:txEl>
                                              <p:pRg st="1" end="1"/>
                                            </p:txEl>
                                          </p:spTgt>
                                        </p:tgtEl>
                                        <p:attrNameLst>
                                          <p:attrName>style.visibility</p:attrName>
                                        </p:attrNameLst>
                                      </p:cBhvr>
                                      <p:to>
                                        <p:strVal val="visible"/>
                                      </p:to>
                                    </p:set>
                                    <p:animEffect transition="in" filter="fade">
                                      <p:cBhvr>
                                        <p:cTn id="10" dur="2000"/>
                                        <p:tgtEl>
                                          <p:spTgt spid="116739">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16739">
                                            <p:txEl>
                                              <p:pRg st="3" end="3"/>
                                            </p:txEl>
                                          </p:spTgt>
                                        </p:tgtEl>
                                        <p:attrNameLst>
                                          <p:attrName>style.visibility</p:attrName>
                                        </p:attrNameLst>
                                      </p:cBhvr>
                                      <p:to>
                                        <p:strVal val="visible"/>
                                      </p:to>
                                    </p:set>
                                    <p:animEffect transition="in" filter="fade">
                                      <p:cBhvr>
                                        <p:cTn id="14" dur="2000"/>
                                        <p:tgtEl>
                                          <p:spTgt spid="116739">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16739">
                                            <p:txEl>
                                              <p:pRg st="4" end="4"/>
                                            </p:txEl>
                                          </p:spTgt>
                                        </p:tgtEl>
                                        <p:attrNameLst>
                                          <p:attrName>style.visibility</p:attrName>
                                        </p:attrNameLst>
                                      </p:cBhvr>
                                      <p:to>
                                        <p:strVal val="visible"/>
                                      </p:to>
                                    </p:set>
                                    <p:animEffect transition="in" filter="fade">
                                      <p:cBhvr>
                                        <p:cTn id="17" dur="2000"/>
                                        <p:tgtEl>
                                          <p:spTgt spid="1167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0" y="260350"/>
            <a:ext cx="9396413" cy="823913"/>
          </a:xfrm>
          <a:prstGeom prst="rect">
            <a:avLst/>
          </a:prstGeom>
          <a:noFill/>
          <a:ln w="12700">
            <a:noFill/>
            <a:miter lim="800000"/>
            <a:headEnd/>
            <a:tailEnd/>
          </a:ln>
        </p:spPr>
        <p:txBody>
          <a:bodyPr>
            <a:spAutoFit/>
          </a:bodyPr>
          <a:lstStyle/>
          <a:p>
            <a:pPr eaLnBrk="0" hangingPunct="0"/>
            <a:r>
              <a:rPr lang="ja-JP" altLang="en-US" sz="4800">
                <a:latin typeface="Helvetica" charset="0"/>
              </a:rPr>
              <a:t>思春期の男女交際で大事なこと！</a:t>
            </a:r>
          </a:p>
        </p:txBody>
      </p:sp>
      <p:grpSp>
        <p:nvGrpSpPr>
          <p:cNvPr id="2" name="Group 9"/>
          <p:cNvGrpSpPr>
            <a:grpSpLocks/>
          </p:cNvGrpSpPr>
          <p:nvPr/>
        </p:nvGrpSpPr>
        <p:grpSpPr bwMode="auto">
          <a:xfrm>
            <a:off x="250825" y="1628775"/>
            <a:ext cx="8497888" cy="4745038"/>
            <a:chOff x="1678" y="1071"/>
            <a:chExt cx="4855" cy="2927"/>
          </a:xfrm>
        </p:grpSpPr>
        <p:sp>
          <p:nvSpPr>
            <p:cNvPr id="58374" name="Text Box 10"/>
            <p:cNvSpPr txBox="1">
              <a:spLocks noChangeArrowheads="1"/>
            </p:cNvSpPr>
            <p:nvPr/>
          </p:nvSpPr>
          <p:spPr bwMode="auto">
            <a:xfrm>
              <a:off x="1789" y="1071"/>
              <a:ext cx="4487" cy="960"/>
            </a:xfrm>
            <a:prstGeom prst="rect">
              <a:avLst/>
            </a:prstGeom>
            <a:noFill/>
            <a:ln w="12700">
              <a:noFill/>
              <a:miter lim="800000"/>
              <a:headEnd/>
              <a:tailEnd/>
            </a:ln>
          </p:spPr>
          <p:txBody>
            <a:bodyPr>
              <a:spAutoFit/>
            </a:bodyPr>
            <a:lstStyle/>
            <a:p>
              <a:pPr eaLnBrk="0" hangingPunct="0"/>
              <a:r>
                <a:rPr lang="ja-JP" altLang="en-US" sz="4800">
                  <a:solidFill>
                    <a:srgbClr val="FF3300"/>
                  </a:solidFill>
                  <a:latin typeface="Helvetica" charset="0"/>
                </a:rPr>
                <a:t>男の子も女の子も</a:t>
              </a:r>
            </a:p>
            <a:p>
              <a:pPr eaLnBrk="0" hangingPunct="0"/>
              <a:r>
                <a:rPr lang="ja-JP" altLang="en-US" sz="4800">
                  <a:solidFill>
                    <a:srgbClr val="FF3300"/>
                  </a:solidFill>
                  <a:latin typeface="Helvetica" charset="0"/>
                </a:rPr>
                <a:t>相手に対する優しさを</a:t>
              </a:r>
            </a:p>
          </p:txBody>
        </p:sp>
        <p:sp>
          <p:nvSpPr>
            <p:cNvPr id="58375" name="Text Box 11"/>
            <p:cNvSpPr txBox="1">
              <a:spLocks noChangeArrowheads="1"/>
            </p:cNvSpPr>
            <p:nvPr/>
          </p:nvSpPr>
          <p:spPr bwMode="auto">
            <a:xfrm>
              <a:off x="1678" y="3038"/>
              <a:ext cx="4855" cy="960"/>
            </a:xfrm>
            <a:prstGeom prst="rect">
              <a:avLst/>
            </a:prstGeom>
            <a:noFill/>
            <a:ln w="12700">
              <a:noFill/>
              <a:miter lim="800000"/>
              <a:headEnd/>
              <a:tailEnd/>
            </a:ln>
          </p:spPr>
          <p:txBody>
            <a:bodyPr>
              <a:spAutoFit/>
            </a:bodyPr>
            <a:lstStyle/>
            <a:p>
              <a:pPr eaLnBrk="0" hangingPunct="0"/>
              <a:r>
                <a:rPr lang="ja-JP" altLang="en-US" sz="4800">
                  <a:solidFill>
                    <a:srgbClr val="008000"/>
                  </a:solidFill>
                  <a:latin typeface="Helvetica" charset="0"/>
                </a:rPr>
                <a:t>男の子は気持ちを抑える勇気</a:t>
              </a:r>
            </a:p>
            <a:p>
              <a:pPr eaLnBrk="0" hangingPunct="0"/>
              <a:r>
                <a:rPr lang="ja-JP" altLang="en-US" sz="4800">
                  <a:solidFill>
                    <a:srgbClr val="008000"/>
                  </a:solidFill>
                  <a:latin typeface="Helvetica" charset="0"/>
                </a:rPr>
                <a:t>女の子ははっきりと断る勇気</a:t>
              </a:r>
            </a:p>
          </p:txBody>
        </p:sp>
        <p:sp>
          <p:nvSpPr>
            <p:cNvPr id="58376" name="AutoShape 12"/>
            <p:cNvSpPr>
              <a:spLocks noChangeArrowheads="1"/>
            </p:cNvSpPr>
            <p:nvPr/>
          </p:nvSpPr>
          <p:spPr bwMode="auto">
            <a:xfrm>
              <a:off x="3104" y="2205"/>
              <a:ext cx="725" cy="59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35 w 21600"/>
                <a:gd name="T13" fmla="*/ 2270 h 21600"/>
                <a:gd name="T14" fmla="*/ 16565 w 21600"/>
                <a:gd name="T15" fmla="*/ 13692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66"/>
            </a:solidFill>
            <a:ln w="12700">
              <a:solidFill>
                <a:schemeClr val="tx1"/>
              </a:solidFill>
              <a:miter lim="800000"/>
              <a:headEnd/>
              <a:tailEnd/>
            </a:ln>
          </p:spPr>
          <p:txBody>
            <a:bodyPr wrap="none" anchor="ctr"/>
            <a:lstStyle/>
            <a:p>
              <a:endParaRPr lang="ja-JP" altLang="en-US"/>
            </a:p>
          </p:txBody>
        </p:sp>
      </p:grpSp>
      <p:sp>
        <p:nvSpPr>
          <p:cNvPr id="58372" name="Text Box 13"/>
          <p:cNvSpPr txBox="1">
            <a:spLocks noChangeArrowheads="1"/>
          </p:cNvSpPr>
          <p:nvPr/>
        </p:nvSpPr>
        <p:spPr bwMode="auto">
          <a:xfrm>
            <a:off x="6770688" y="6553200"/>
            <a:ext cx="2217737"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青森県臨床産婦人科医会作成</a:t>
            </a:r>
          </a:p>
        </p:txBody>
      </p:sp>
      <p:pic>
        <p:nvPicPr>
          <p:cNvPr id="58373" name="Picture 14" descr="フリー素材（中学生）"/>
          <p:cNvPicPr>
            <a:picLocks noChangeAspect="1" noChangeArrowheads="1"/>
          </p:cNvPicPr>
          <p:nvPr/>
        </p:nvPicPr>
        <p:blipFill>
          <a:blip r:embed="rId3" cstate="print"/>
          <a:srcRect/>
          <a:stretch>
            <a:fillRect/>
          </a:stretch>
        </p:blipFill>
        <p:spPr bwMode="auto">
          <a:xfrm>
            <a:off x="6888163" y="2276475"/>
            <a:ext cx="2081212" cy="24971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defRPr/>
            </a:pPr>
            <a:endParaRPr lang="ja-JP" altLang="ja-JP" smtClean="0"/>
          </a:p>
        </p:txBody>
      </p:sp>
      <p:sp>
        <p:nvSpPr>
          <p:cNvPr id="163843" name="Rectangle 3"/>
          <p:cNvSpPr>
            <a:spLocks noGrp="1" noChangeArrowheads="1"/>
          </p:cNvSpPr>
          <p:nvPr>
            <p:ph type="body" idx="1"/>
          </p:nvPr>
        </p:nvSpPr>
        <p:spPr>
          <a:xfrm>
            <a:off x="395288" y="549275"/>
            <a:ext cx="8229600" cy="5075238"/>
          </a:xfrm>
        </p:spPr>
        <p:txBody>
          <a:bodyPr/>
          <a:lstStyle/>
          <a:p>
            <a:pPr eaLnBrk="1" hangingPunct="1">
              <a:buFontTx/>
              <a:buNone/>
            </a:pPr>
            <a:r>
              <a:rPr lang="ja-JP" altLang="en-US" sz="4000" smtClean="0">
                <a:ea typeface="HG創英角ﾎﾟｯﾌﾟ体" pitchFamily="49" charset="-128"/>
              </a:rPr>
              <a:t>　ここまで</a:t>
            </a:r>
            <a:r>
              <a:rPr lang="ja-JP" altLang="en-US" sz="4000" smtClean="0">
                <a:solidFill>
                  <a:srgbClr val="FF0000"/>
                </a:solidFill>
                <a:ea typeface="HG創英角ﾎﾟｯﾌﾟ体" pitchFamily="49" charset="-128"/>
              </a:rPr>
              <a:t>性の危なさ</a:t>
            </a:r>
            <a:r>
              <a:rPr lang="ja-JP" altLang="en-US" sz="4000" smtClean="0">
                <a:ea typeface="HG創英角ﾎﾟｯﾌﾟ体" pitchFamily="49" charset="-128"/>
              </a:rPr>
              <a:t>について述べてきました。</a:t>
            </a:r>
          </a:p>
          <a:p>
            <a:pPr eaLnBrk="1" hangingPunct="1">
              <a:buFontTx/>
              <a:buNone/>
            </a:pPr>
            <a:r>
              <a:rPr lang="ja-JP" altLang="en-US" sz="4000" smtClean="0">
                <a:ea typeface="HG創英角ﾎﾟｯﾌﾟ体" pitchFamily="49" charset="-128"/>
              </a:rPr>
              <a:t>　じゃあ、性とは怖いことばかりでしょうか？</a:t>
            </a:r>
          </a:p>
          <a:p>
            <a:pPr eaLnBrk="1" hangingPunct="1">
              <a:buFontTx/>
              <a:buNone/>
            </a:pPr>
            <a:r>
              <a:rPr lang="ja-JP" altLang="en-US" sz="4000" smtClean="0">
                <a:ea typeface="HG創英角ﾎﾟｯﾌﾟ体" pitchFamily="49" charset="-128"/>
              </a:rPr>
              <a:t>　　　　　　↓</a:t>
            </a:r>
          </a:p>
          <a:p>
            <a:pPr eaLnBrk="1" hangingPunct="1">
              <a:buFontTx/>
              <a:buNone/>
            </a:pPr>
            <a:r>
              <a:rPr lang="ja-JP" altLang="en-US" sz="4000" smtClean="0">
                <a:ea typeface="HG創英角ﾎﾟｯﾌﾟ体" pitchFamily="49" charset="-128"/>
              </a:rPr>
              <a:t>　いいえ、時が来て（責任の持てる大人となって）本当にお互い信頼出来る相手との</a:t>
            </a:r>
            <a:r>
              <a:rPr lang="ja-JP" altLang="en-US" sz="4000" smtClean="0">
                <a:solidFill>
                  <a:srgbClr val="FF0000"/>
                </a:solidFill>
                <a:ea typeface="HG創英角ﾎﾟｯﾌﾟ体" pitchFamily="49" charset="-128"/>
              </a:rPr>
              <a:t>性は素晴らしいもの</a:t>
            </a:r>
            <a:r>
              <a:rPr lang="ja-JP" altLang="en-US" sz="4000" smtClean="0">
                <a:ea typeface="HG創英角ﾎﾟｯﾌﾟ体" pitchFamily="49" charset="-128"/>
              </a:rPr>
              <a:t>です。</a:t>
            </a:r>
          </a:p>
          <a:p>
            <a:pPr eaLnBrk="1" hangingPunct="1">
              <a:buFontTx/>
              <a:buNone/>
            </a:pPr>
            <a:endParaRPr lang="en-US" altLang="ja-JP" sz="4000" smtClean="0">
              <a:ea typeface="HG創英角ﾎﾟｯﾌﾟ体" pitchFamily="49" charset="-128"/>
            </a:endParaRPr>
          </a:p>
        </p:txBody>
      </p:sp>
      <p:pic>
        <p:nvPicPr>
          <p:cNvPr id="163844" name="Picture 4"/>
          <p:cNvPicPr>
            <a:picLocks noChangeAspect="1" noChangeArrowheads="1"/>
          </p:cNvPicPr>
          <p:nvPr/>
        </p:nvPicPr>
        <p:blipFill>
          <a:blip r:embed="rId3" cstate="print"/>
          <a:srcRect/>
          <a:stretch>
            <a:fillRect/>
          </a:stretch>
        </p:blipFill>
        <p:spPr bwMode="auto">
          <a:xfrm>
            <a:off x="0" y="0"/>
            <a:ext cx="2624138" cy="3933825"/>
          </a:xfrm>
          <a:prstGeom prst="rect">
            <a:avLst/>
          </a:prstGeom>
          <a:noFill/>
          <a:ln w="57150" cmpd="thickThin">
            <a:solidFill>
              <a:srgbClr val="EF1F1D"/>
            </a:solidFill>
            <a:miter lim="800000"/>
            <a:headEnd/>
            <a:tailEnd/>
          </a:ln>
        </p:spPr>
      </p:pic>
      <p:pic>
        <p:nvPicPr>
          <p:cNvPr id="163845" name="Picture 5" descr="Pim0012"/>
          <p:cNvPicPr>
            <a:picLocks noChangeAspect="1" noChangeArrowheads="1"/>
          </p:cNvPicPr>
          <p:nvPr/>
        </p:nvPicPr>
        <p:blipFill>
          <a:blip r:embed="rId4" cstate="print"/>
          <a:srcRect/>
          <a:stretch>
            <a:fillRect/>
          </a:stretch>
        </p:blipFill>
        <p:spPr bwMode="auto">
          <a:xfrm>
            <a:off x="3203575" y="260350"/>
            <a:ext cx="5616575" cy="3405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843">
                                            <p:txEl>
                                              <p:pRg st="0" end="0"/>
                                            </p:txEl>
                                          </p:spTgt>
                                        </p:tgtEl>
                                        <p:attrNameLst>
                                          <p:attrName>style.visibility</p:attrName>
                                        </p:attrNameLst>
                                      </p:cBhvr>
                                      <p:to>
                                        <p:strVal val="visible"/>
                                      </p:to>
                                    </p:set>
                                    <p:animEffect transition="in" filter="fade">
                                      <p:cBhvr>
                                        <p:cTn id="7" dur="2000"/>
                                        <p:tgtEl>
                                          <p:spTgt spid="16384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843">
                                            <p:txEl>
                                              <p:pRg st="1" end="1"/>
                                            </p:txEl>
                                          </p:spTgt>
                                        </p:tgtEl>
                                        <p:attrNameLst>
                                          <p:attrName>style.visibility</p:attrName>
                                        </p:attrNameLst>
                                      </p:cBhvr>
                                      <p:to>
                                        <p:strVal val="visible"/>
                                      </p:to>
                                    </p:set>
                                    <p:animEffect transition="in" filter="fade">
                                      <p:cBhvr>
                                        <p:cTn id="10" dur="2000"/>
                                        <p:tgtEl>
                                          <p:spTgt spid="163843">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63843">
                                            <p:txEl>
                                              <p:pRg st="2" end="2"/>
                                            </p:txEl>
                                          </p:spTgt>
                                        </p:tgtEl>
                                        <p:attrNameLst>
                                          <p:attrName>style.visibility</p:attrName>
                                        </p:attrNameLst>
                                      </p:cBhvr>
                                      <p:to>
                                        <p:strVal val="visible"/>
                                      </p:to>
                                    </p:set>
                                    <p:animEffect transition="in" filter="fade">
                                      <p:cBhvr>
                                        <p:cTn id="14" dur="2000"/>
                                        <p:tgtEl>
                                          <p:spTgt spid="16384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63843">
                                            <p:txEl>
                                              <p:pRg st="3" end="3"/>
                                            </p:txEl>
                                          </p:spTgt>
                                        </p:tgtEl>
                                        <p:attrNameLst>
                                          <p:attrName>style.visibility</p:attrName>
                                        </p:attrNameLst>
                                      </p:cBhvr>
                                      <p:to>
                                        <p:strVal val="visible"/>
                                      </p:to>
                                    </p:set>
                                    <p:animEffect transition="in" filter="fade">
                                      <p:cBhvr>
                                        <p:cTn id="17" dur="2000"/>
                                        <p:tgtEl>
                                          <p:spTgt spid="163843">
                                            <p:txEl>
                                              <p:pRg st="3" end="3"/>
                                            </p:txEl>
                                          </p:spTgt>
                                        </p:tgtEl>
                                      </p:cBhvr>
                                    </p:animEffect>
                                  </p:childTnLst>
                                </p:cTn>
                              </p:par>
                            </p:childTnLst>
                          </p:cTn>
                        </p:par>
                        <p:par>
                          <p:cTn id="18" fill="hold">
                            <p:stCondLst>
                              <p:cond delay="4000"/>
                            </p:stCondLst>
                            <p:childTnLst>
                              <p:par>
                                <p:cTn id="19" presetID="10" presetClass="entr" presetSubtype="0" fill="hold" nodeType="afterEffect">
                                  <p:stCondLst>
                                    <p:cond delay="0"/>
                                  </p:stCondLst>
                                  <p:childTnLst>
                                    <p:set>
                                      <p:cBhvr>
                                        <p:cTn id="20" dur="1" fill="hold">
                                          <p:stCondLst>
                                            <p:cond delay="0"/>
                                          </p:stCondLst>
                                        </p:cTn>
                                        <p:tgtEl>
                                          <p:spTgt spid="163844"/>
                                        </p:tgtEl>
                                        <p:attrNameLst>
                                          <p:attrName>style.visibility</p:attrName>
                                        </p:attrNameLst>
                                      </p:cBhvr>
                                      <p:to>
                                        <p:strVal val="visible"/>
                                      </p:to>
                                    </p:set>
                                    <p:animEffect transition="in" filter="fade">
                                      <p:cBhvr>
                                        <p:cTn id="21" dur="3000"/>
                                        <p:tgtEl>
                                          <p:spTgt spid="163844"/>
                                        </p:tgtEl>
                                      </p:cBhvr>
                                    </p:animEffect>
                                  </p:childTnLst>
                                </p:cTn>
                              </p:par>
                            </p:childTnLst>
                          </p:cTn>
                        </p:par>
                        <p:par>
                          <p:cTn id="22" fill="hold">
                            <p:stCondLst>
                              <p:cond delay="7000"/>
                            </p:stCondLst>
                            <p:childTnLst>
                              <p:par>
                                <p:cTn id="23" presetID="53" presetClass="entr" presetSubtype="0" fill="hold" nodeType="afterEffect">
                                  <p:stCondLst>
                                    <p:cond delay="0"/>
                                  </p:stCondLst>
                                  <p:childTnLst>
                                    <p:set>
                                      <p:cBhvr>
                                        <p:cTn id="24" dur="1" fill="hold">
                                          <p:stCondLst>
                                            <p:cond delay="0"/>
                                          </p:stCondLst>
                                        </p:cTn>
                                        <p:tgtEl>
                                          <p:spTgt spid="163845"/>
                                        </p:tgtEl>
                                        <p:attrNameLst>
                                          <p:attrName>style.visibility</p:attrName>
                                        </p:attrNameLst>
                                      </p:cBhvr>
                                      <p:to>
                                        <p:strVal val="visible"/>
                                      </p:to>
                                    </p:set>
                                    <p:anim calcmode="lin" valueType="num">
                                      <p:cBhvr>
                                        <p:cTn id="25" dur="2000" fill="hold"/>
                                        <p:tgtEl>
                                          <p:spTgt spid="163845"/>
                                        </p:tgtEl>
                                        <p:attrNameLst>
                                          <p:attrName>ppt_w</p:attrName>
                                        </p:attrNameLst>
                                      </p:cBhvr>
                                      <p:tavLst>
                                        <p:tav tm="0">
                                          <p:val>
                                            <p:fltVal val="0"/>
                                          </p:val>
                                        </p:tav>
                                        <p:tav tm="100000">
                                          <p:val>
                                            <p:strVal val="#ppt_w"/>
                                          </p:val>
                                        </p:tav>
                                      </p:tavLst>
                                    </p:anim>
                                    <p:anim calcmode="lin" valueType="num">
                                      <p:cBhvr>
                                        <p:cTn id="26" dur="2000" fill="hold"/>
                                        <p:tgtEl>
                                          <p:spTgt spid="163845"/>
                                        </p:tgtEl>
                                        <p:attrNameLst>
                                          <p:attrName>ppt_h</p:attrName>
                                        </p:attrNameLst>
                                      </p:cBhvr>
                                      <p:tavLst>
                                        <p:tav tm="0">
                                          <p:val>
                                            <p:fltVal val="0"/>
                                          </p:val>
                                        </p:tav>
                                        <p:tav tm="100000">
                                          <p:val>
                                            <p:strVal val="#ppt_h"/>
                                          </p:val>
                                        </p:tav>
                                      </p:tavLst>
                                    </p:anim>
                                    <p:animEffect transition="in" filter="fade">
                                      <p:cBhvr>
                                        <p:cTn id="27"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cstate="print"/>
          <a:srcRect/>
          <a:stretch>
            <a:fillRect/>
          </a:stretch>
        </p:blipFill>
        <p:spPr bwMode="auto">
          <a:xfrm>
            <a:off x="1692275" y="1196975"/>
            <a:ext cx="7224713" cy="5422900"/>
          </a:xfrm>
          <a:prstGeom prst="rect">
            <a:avLst/>
          </a:prstGeom>
          <a:noFill/>
          <a:ln w="38100">
            <a:solidFill>
              <a:schemeClr val="accent1"/>
            </a:solidFill>
            <a:miter lim="800000"/>
            <a:headEnd/>
            <a:tailEnd/>
          </a:ln>
        </p:spPr>
      </p:pic>
      <p:sp>
        <p:nvSpPr>
          <p:cNvPr id="106499" name="Rectangle 3"/>
          <p:cNvSpPr>
            <a:spLocks noGrp="1" noChangeArrowheads="1"/>
          </p:cNvSpPr>
          <p:nvPr>
            <p:ph type="title"/>
          </p:nvPr>
        </p:nvSpPr>
        <p:spPr>
          <a:xfrm>
            <a:off x="179388" y="-171450"/>
            <a:ext cx="4752975" cy="2913063"/>
          </a:xfrm>
          <a:effectLst>
            <a:outerShdw dist="35921" dir="2700000" algn="ctr" rotWithShape="0">
              <a:schemeClr val="bg2"/>
            </a:outerShdw>
          </a:effectLst>
        </p:spPr>
        <p:txBody>
          <a:bodyPr/>
          <a:lstStyle/>
          <a:p>
            <a:pPr algn="l" eaLnBrk="1" hangingPunct="1">
              <a:defRPr/>
            </a:pPr>
            <a:r>
              <a:rPr lang="ja-JP" altLang="en-US" sz="4800" smtClean="0">
                <a:solidFill>
                  <a:srgbClr val="FF3300"/>
                </a:solidFill>
                <a:ea typeface="HG創英角ﾎﾟｯﾌﾟ体" pitchFamily="49" charset="-128"/>
              </a:rPr>
              <a:t>ここに僕が私が</a:t>
            </a:r>
            <a:br>
              <a:rPr lang="ja-JP" altLang="en-US" sz="4800" smtClean="0">
                <a:solidFill>
                  <a:srgbClr val="FF3300"/>
                </a:solidFill>
                <a:ea typeface="HG創英角ﾎﾟｯﾌﾟ体" pitchFamily="49" charset="-128"/>
              </a:rPr>
            </a:br>
            <a:r>
              <a:rPr lang="ja-JP" altLang="en-US" sz="4800" smtClean="0">
                <a:solidFill>
                  <a:srgbClr val="FF3300"/>
                </a:solidFill>
                <a:ea typeface="HG創英角ﾎﾟｯﾌﾟ体" pitchFamily="49" charset="-128"/>
              </a:rPr>
              <a:t>いるのは</a:t>
            </a:r>
            <a:br>
              <a:rPr lang="ja-JP" altLang="en-US" sz="4800" smtClean="0">
                <a:solidFill>
                  <a:srgbClr val="FF3300"/>
                </a:solidFill>
                <a:ea typeface="HG創英角ﾎﾟｯﾌﾟ体" pitchFamily="49" charset="-128"/>
              </a:rPr>
            </a:br>
            <a:r>
              <a:rPr lang="ja-JP" altLang="en-US" sz="4800" smtClean="0">
                <a:solidFill>
                  <a:srgbClr val="FF3300"/>
                </a:solidFill>
                <a:ea typeface="HG創英角ﾎﾟｯﾌﾟ体" pitchFamily="49" charset="-128"/>
              </a:rPr>
              <a:t>なぜだろう？</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6499"/>
                                        </p:tgtEl>
                                        <p:attrNameLst>
                                          <p:attrName>style.visibility</p:attrName>
                                        </p:attrNameLst>
                                      </p:cBhvr>
                                      <p:to>
                                        <p:strVal val="visible"/>
                                      </p:to>
                                    </p:set>
                                    <p:animEffect transition="in" filter="fade">
                                      <p:cBhvr>
                                        <p:cTn id="7" dur="2000"/>
                                        <p:tgtEl>
                                          <p:spTgt spid="106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741863" y="304800"/>
            <a:ext cx="3927475" cy="838200"/>
          </a:xfrm>
        </p:spPr>
        <p:txBody>
          <a:bodyPr/>
          <a:lstStyle/>
          <a:p>
            <a:pPr eaLnBrk="1" hangingPunct="1">
              <a:defRPr/>
            </a:pPr>
            <a:r>
              <a:rPr lang="ja-JP" altLang="en-US" sz="4000" smtClean="0"/>
              <a:t>「家族」と「性」</a:t>
            </a:r>
            <a:endParaRPr lang="ja-JP" altLang="en-US" smtClean="0"/>
          </a:p>
        </p:txBody>
      </p:sp>
      <p:sp>
        <p:nvSpPr>
          <p:cNvPr id="63491" name="Text Box 3"/>
          <p:cNvSpPr txBox="1">
            <a:spLocks noChangeArrowheads="1"/>
          </p:cNvSpPr>
          <p:nvPr/>
        </p:nvSpPr>
        <p:spPr bwMode="auto">
          <a:xfrm>
            <a:off x="0" y="404813"/>
            <a:ext cx="5219700" cy="396875"/>
          </a:xfrm>
          <a:prstGeom prst="rect">
            <a:avLst/>
          </a:prstGeom>
          <a:noFill/>
          <a:ln w="9525">
            <a:noFill/>
            <a:miter lim="800000"/>
            <a:headEnd/>
            <a:tailEnd/>
          </a:ln>
        </p:spPr>
        <p:txBody>
          <a:bodyPr>
            <a:spAutoFit/>
          </a:bodyPr>
          <a:lstStyle/>
          <a:p>
            <a:pPr algn="ctr">
              <a:spcBef>
                <a:spcPct val="50000"/>
              </a:spcBef>
            </a:pPr>
            <a:r>
              <a:rPr lang="ja-JP" altLang="en-US" sz="2000" b="1">
                <a:solidFill>
                  <a:srgbClr val="FF9900"/>
                </a:solidFill>
                <a:latin typeface="Times" charset="0"/>
                <a:ea typeface="ＭＳ ゴシック" pitchFamily="49" charset="-128"/>
              </a:rPr>
              <a:t>平和な暮らしの中に</a:t>
            </a:r>
            <a:r>
              <a:rPr lang="ja-JP" altLang="en-US" sz="2000" b="1">
                <a:solidFill>
                  <a:srgbClr val="FF00FF"/>
                </a:solidFill>
                <a:latin typeface="Times" charset="0"/>
                <a:ea typeface="ＭＳ ゴシック" pitchFamily="49" charset="-128"/>
              </a:rPr>
              <a:t>「性」</a:t>
            </a:r>
            <a:r>
              <a:rPr lang="ja-JP" altLang="en-US" sz="2000" b="1">
                <a:solidFill>
                  <a:srgbClr val="FF9900"/>
                </a:solidFill>
                <a:latin typeface="Times" charset="0"/>
                <a:ea typeface="ＭＳ ゴシック" pitchFamily="49" charset="-128"/>
              </a:rPr>
              <a:t>はあるのです</a:t>
            </a:r>
            <a:endParaRPr lang="ja-JP" altLang="en-US" sz="2800" b="1">
              <a:solidFill>
                <a:srgbClr val="FF9900"/>
              </a:solidFill>
              <a:latin typeface="Times" charset="0"/>
              <a:ea typeface="ＭＳ ゴシック" pitchFamily="49" charset="-128"/>
            </a:endParaRPr>
          </a:p>
        </p:txBody>
      </p:sp>
      <p:grpSp>
        <p:nvGrpSpPr>
          <p:cNvPr id="63492" name="Group 4"/>
          <p:cNvGrpSpPr>
            <a:grpSpLocks/>
          </p:cNvGrpSpPr>
          <p:nvPr/>
        </p:nvGrpSpPr>
        <p:grpSpPr bwMode="auto">
          <a:xfrm>
            <a:off x="539750" y="1295400"/>
            <a:ext cx="8197850" cy="5105400"/>
            <a:chOff x="384" y="816"/>
            <a:chExt cx="5808" cy="3216"/>
          </a:xfrm>
        </p:grpSpPr>
        <p:sp>
          <p:nvSpPr>
            <p:cNvPr id="63493" name="Rectangle 5"/>
            <p:cNvSpPr>
              <a:spLocks noChangeArrowheads="1"/>
            </p:cNvSpPr>
            <p:nvPr/>
          </p:nvSpPr>
          <p:spPr bwMode="auto">
            <a:xfrm>
              <a:off x="3456" y="2448"/>
              <a:ext cx="2400" cy="1584"/>
            </a:xfrm>
            <a:prstGeom prst="rect">
              <a:avLst/>
            </a:prstGeom>
            <a:noFill/>
            <a:ln w="38100">
              <a:solidFill>
                <a:srgbClr val="3399FF"/>
              </a:solidFill>
              <a:miter lim="800000"/>
              <a:headEnd/>
              <a:tailEnd/>
            </a:ln>
          </p:spPr>
          <p:txBody>
            <a:bodyPr wrap="none" anchor="ctr"/>
            <a:lstStyle/>
            <a:p>
              <a:endParaRPr lang="ja-JP" altLang="en-US"/>
            </a:p>
          </p:txBody>
        </p:sp>
        <p:sp>
          <p:nvSpPr>
            <p:cNvPr id="63494" name="Line 6"/>
            <p:cNvSpPr>
              <a:spLocks noChangeShapeType="1"/>
            </p:cNvSpPr>
            <p:nvPr/>
          </p:nvSpPr>
          <p:spPr bwMode="auto">
            <a:xfrm>
              <a:off x="1248" y="3264"/>
              <a:ext cx="432" cy="0"/>
            </a:xfrm>
            <a:prstGeom prst="line">
              <a:avLst/>
            </a:prstGeom>
            <a:noFill/>
            <a:ln w="38100">
              <a:solidFill>
                <a:schemeClr val="bg1"/>
              </a:solidFill>
              <a:round/>
              <a:headEnd/>
              <a:tailEnd type="triangle" w="med" len="med"/>
            </a:ln>
          </p:spPr>
          <p:txBody>
            <a:bodyPr wrap="none" anchor="ctr"/>
            <a:lstStyle/>
            <a:p>
              <a:endParaRPr lang="ja-JP" altLang="en-US"/>
            </a:p>
          </p:txBody>
        </p:sp>
        <p:sp>
          <p:nvSpPr>
            <p:cNvPr id="63495" name="Line 7"/>
            <p:cNvSpPr>
              <a:spLocks noChangeShapeType="1"/>
            </p:cNvSpPr>
            <p:nvPr/>
          </p:nvSpPr>
          <p:spPr bwMode="auto">
            <a:xfrm flipV="1">
              <a:off x="1248" y="1440"/>
              <a:ext cx="432" cy="0"/>
            </a:xfrm>
            <a:prstGeom prst="line">
              <a:avLst/>
            </a:prstGeom>
            <a:noFill/>
            <a:ln w="38100">
              <a:solidFill>
                <a:schemeClr val="bg1"/>
              </a:solidFill>
              <a:round/>
              <a:headEnd/>
              <a:tailEnd type="triangle" w="med" len="med"/>
            </a:ln>
          </p:spPr>
          <p:txBody>
            <a:bodyPr wrap="none" anchor="ctr"/>
            <a:lstStyle/>
            <a:p>
              <a:endParaRPr lang="ja-JP" altLang="en-US"/>
            </a:p>
          </p:txBody>
        </p:sp>
        <p:pic>
          <p:nvPicPr>
            <p:cNvPr id="63496" name="Picture 8"/>
            <p:cNvPicPr>
              <a:picLocks noChangeAspect="1" noChangeArrowheads="1"/>
            </p:cNvPicPr>
            <p:nvPr/>
          </p:nvPicPr>
          <p:blipFill>
            <a:blip r:embed="rId3" cstate="print"/>
            <a:srcRect/>
            <a:stretch>
              <a:fillRect/>
            </a:stretch>
          </p:blipFill>
          <p:spPr bwMode="auto">
            <a:xfrm>
              <a:off x="3696" y="2688"/>
              <a:ext cx="1920" cy="983"/>
            </a:xfrm>
            <a:prstGeom prst="rect">
              <a:avLst/>
            </a:prstGeom>
            <a:noFill/>
            <a:ln w="9525">
              <a:noFill/>
              <a:miter lim="800000"/>
              <a:headEnd/>
              <a:tailEnd/>
            </a:ln>
          </p:spPr>
        </p:pic>
        <p:pic>
          <p:nvPicPr>
            <p:cNvPr id="63497" name="Picture 9"/>
            <p:cNvPicPr>
              <a:picLocks noChangeAspect="1" noChangeArrowheads="1"/>
            </p:cNvPicPr>
            <p:nvPr/>
          </p:nvPicPr>
          <p:blipFill>
            <a:blip r:embed="rId4" cstate="print"/>
            <a:srcRect/>
            <a:stretch>
              <a:fillRect/>
            </a:stretch>
          </p:blipFill>
          <p:spPr bwMode="auto">
            <a:xfrm>
              <a:off x="1680" y="2544"/>
              <a:ext cx="507" cy="1346"/>
            </a:xfrm>
            <a:prstGeom prst="rect">
              <a:avLst/>
            </a:prstGeom>
            <a:noFill/>
            <a:ln w="9525">
              <a:noFill/>
              <a:miter lim="800000"/>
              <a:headEnd/>
              <a:tailEnd/>
            </a:ln>
          </p:spPr>
        </p:pic>
        <p:pic>
          <p:nvPicPr>
            <p:cNvPr id="63498" name="Picture 10"/>
            <p:cNvPicPr>
              <a:picLocks noChangeAspect="1" noChangeArrowheads="1"/>
            </p:cNvPicPr>
            <p:nvPr/>
          </p:nvPicPr>
          <p:blipFill>
            <a:blip r:embed="rId5" cstate="print"/>
            <a:srcRect/>
            <a:stretch>
              <a:fillRect/>
            </a:stretch>
          </p:blipFill>
          <p:spPr bwMode="auto">
            <a:xfrm>
              <a:off x="3216" y="1488"/>
              <a:ext cx="1200" cy="1135"/>
            </a:xfrm>
            <a:prstGeom prst="rect">
              <a:avLst/>
            </a:prstGeom>
            <a:noFill/>
            <a:ln w="9525">
              <a:noFill/>
              <a:miter lim="800000"/>
              <a:headEnd/>
              <a:tailEnd/>
            </a:ln>
          </p:spPr>
        </p:pic>
        <p:pic>
          <p:nvPicPr>
            <p:cNvPr id="63499" name="Picture 11"/>
            <p:cNvPicPr>
              <a:picLocks noChangeAspect="1" noChangeArrowheads="1"/>
            </p:cNvPicPr>
            <p:nvPr/>
          </p:nvPicPr>
          <p:blipFill>
            <a:blip r:embed="rId6" cstate="print"/>
            <a:srcRect/>
            <a:stretch>
              <a:fillRect/>
            </a:stretch>
          </p:blipFill>
          <p:spPr bwMode="auto">
            <a:xfrm>
              <a:off x="384" y="1056"/>
              <a:ext cx="839" cy="839"/>
            </a:xfrm>
            <a:prstGeom prst="rect">
              <a:avLst/>
            </a:prstGeom>
            <a:noFill/>
            <a:ln w="9525">
              <a:noFill/>
              <a:miter lim="800000"/>
              <a:headEnd/>
              <a:tailEnd/>
            </a:ln>
          </p:spPr>
        </p:pic>
        <p:pic>
          <p:nvPicPr>
            <p:cNvPr id="63500" name="Picture 12"/>
            <p:cNvPicPr>
              <a:picLocks noChangeAspect="1" noChangeArrowheads="1"/>
            </p:cNvPicPr>
            <p:nvPr/>
          </p:nvPicPr>
          <p:blipFill>
            <a:blip r:embed="rId7" cstate="print"/>
            <a:srcRect/>
            <a:stretch>
              <a:fillRect/>
            </a:stretch>
          </p:blipFill>
          <p:spPr bwMode="auto">
            <a:xfrm>
              <a:off x="4992" y="1728"/>
              <a:ext cx="1152" cy="838"/>
            </a:xfrm>
            <a:prstGeom prst="rect">
              <a:avLst/>
            </a:prstGeom>
            <a:noFill/>
            <a:ln w="9525">
              <a:noFill/>
              <a:miter lim="800000"/>
              <a:headEnd/>
              <a:tailEnd/>
            </a:ln>
          </p:spPr>
        </p:pic>
        <p:pic>
          <p:nvPicPr>
            <p:cNvPr id="63501" name="Picture 13"/>
            <p:cNvPicPr>
              <a:picLocks noChangeAspect="1" noChangeArrowheads="1"/>
            </p:cNvPicPr>
            <p:nvPr/>
          </p:nvPicPr>
          <p:blipFill>
            <a:blip r:embed="rId8" cstate="print"/>
            <a:srcRect/>
            <a:stretch>
              <a:fillRect/>
            </a:stretch>
          </p:blipFill>
          <p:spPr bwMode="auto">
            <a:xfrm>
              <a:off x="1680" y="816"/>
              <a:ext cx="515" cy="1344"/>
            </a:xfrm>
            <a:prstGeom prst="rect">
              <a:avLst/>
            </a:prstGeom>
            <a:noFill/>
            <a:ln w="9525">
              <a:noFill/>
              <a:miter lim="800000"/>
              <a:headEnd/>
              <a:tailEnd/>
            </a:ln>
          </p:spPr>
        </p:pic>
        <p:sp>
          <p:nvSpPr>
            <p:cNvPr id="63502" name="Text Box 14"/>
            <p:cNvSpPr txBox="1">
              <a:spLocks noChangeArrowheads="1"/>
            </p:cNvSpPr>
            <p:nvPr/>
          </p:nvSpPr>
          <p:spPr bwMode="auto">
            <a:xfrm>
              <a:off x="384" y="2160"/>
              <a:ext cx="817" cy="288"/>
            </a:xfrm>
            <a:prstGeom prst="rect">
              <a:avLst/>
            </a:prstGeom>
            <a:noFill/>
            <a:ln w="9525">
              <a:noFill/>
              <a:miter lim="800000"/>
              <a:headEnd/>
              <a:tailEnd/>
            </a:ln>
          </p:spPr>
          <p:txBody>
            <a:bodyPr>
              <a:spAutoFit/>
            </a:bodyPr>
            <a:lstStyle/>
            <a:p>
              <a:pPr algn="ctr">
                <a:spcBef>
                  <a:spcPct val="50000"/>
                </a:spcBef>
              </a:pPr>
              <a:r>
                <a:rPr lang="ja-JP" altLang="en-US" sz="2400" b="1">
                  <a:solidFill>
                    <a:srgbClr val="3399FF"/>
                  </a:solidFill>
                  <a:latin typeface="Times" charset="0"/>
                  <a:ea typeface="ＭＳ ゴシック" pitchFamily="49" charset="-128"/>
                </a:rPr>
                <a:t>祖父母</a:t>
              </a:r>
            </a:p>
          </p:txBody>
        </p:sp>
        <p:sp>
          <p:nvSpPr>
            <p:cNvPr id="63503" name="Text Box 15"/>
            <p:cNvSpPr txBox="1">
              <a:spLocks noChangeArrowheads="1"/>
            </p:cNvSpPr>
            <p:nvPr/>
          </p:nvSpPr>
          <p:spPr bwMode="auto">
            <a:xfrm>
              <a:off x="1632" y="2160"/>
              <a:ext cx="672" cy="327"/>
            </a:xfrm>
            <a:prstGeom prst="rect">
              <a:avLst/>
            </a:prstGeom>
            <a:noFill/>
            <a:ln w="9525">
              <a:noFill/>
              <a:miter lim="800000"/>
              <a:headEnd/>
              <a:tailEnd/>
            </a:ln>
          </p:spPr>
          <p:txBody>
            <a:bodyPr>
              <a:spAutoFit/>
            </a:bodyPr>
            <a:lstStyle/>
            <a:p>
              <a:pPr algn="ctr">
                <a:spcBef>
                  <a:spcPct val="50000"/>
                </a:spcBef>
              </a:pPr>
              <a:r>
                <a:rPr lang="ja-JP" altLang="en-US" sz="2800" b="1">
                  <a:solidFill>
                    <a:srgbClr val="3399FF"/>
                  </a:solidFill>
                  <a:latin typeface="Times" charset="0"/>
                  <a:ea typeface="ＭＳ ゴシック" pitchFamily="49" charset="-128"/>
                </a:rPr>
                <a:t>両親</a:t>
              </a:r>
            </a:p>
          </p:txBody>
        </p:sp>
        <p:sp>
          <p:nvSpPr>
            <p:cNvPr id="63504" name="Text Box 16"/>
            <p:cNvSpPr txBox="1">
              <a:spLocks noChangeArrowheads="1"/>
            </p:cNvSpPr>
            <p:nvPr/>
          </p:nvSpPr>
          <p:spPr bwMode="auto">
            <a:xfrm>
              <a:off x="4944" y="1296"/>
              <a:ext cx="1248" cy="288"/>
            </a:xfrm>
            <a:prstGeom prst="rect">
              <a:avLst/>
            </a:prstGeom>
            <a:noFill/>
            <a:ln w="9525">
              <a:noFill/>
              <a:miter lim="800000"/>
              <a:headEnd/>
              <a:tailEnd/>
            </a:ln>
          </p:spPr>
          <p:txBody>
            <a:bodyPr>
              <a:spAutoFit/>
            </a:bodyPr>
            <a:lstStyle/>
            <a:p>
              <a:pPr algn="ctr">
                <a:spcBef>
                  <a:spcPct val="50000"/>
                </a:spcBef>
              </a:pPr>
              <a:r>
                <a:rPr lang="ja-JP" altLang="en-US" sz="2400" b="1">
                  <a:solidFill>
                    <a:srgbClr val="3399FF"/>
                  </a:solidFill>
                  <a:latin typeface="Times" charset="0"/>
                  <a:ea typeface="ＭＳ ゴシック" pitchFamily="49" charset="-128"/>
                </a:rPr>
                <a:t>私たち</a:t>
              </a:r>
            </a:p>
          </p:txBody>
        </p:sp>
        <p:sp>
          <p:nvSpPr>
            <p:cNvPr id="63505" name="Text Box 17"/>
            <p:cNvSpPr txBox="1">
              <a:spLocks noChangeArrowheads="1"/>
            </p:cNvSpPr>
            <p:nvPr/>
          </p:nvSpPr>
          <p:spPr bwMode="auto">
            <a:xfrm>
              <a:off x="2592" y="1968"/>
              <a:ext cx="672" cy="327"/>
            </a:xfrm>
            <a:prstGeom prst="rect">
              <a:avLst/>
            </a:prstGeom>
            <a:noFill/>
            <a:ln w="9525">
              <a:noFill/>
              <a:miter lim="800000"/>
              <a:headEnd/>
              <a:tailEnd/>
            </a:ln>
          </p:spPr>
          <p:txBody>
            <a:bodyPr>
              <a:spAutoFit/>
            </a:bodyPr>
            <a:lstStyle/>
            <a:p>
              <a:pPr algn="ctr">
                <a:spcBef>
                  <a:spcPct val="50000"/>
                </a:spcBef>
              </a:pPr>
              <a:r>
                <a:rPr lang="ja-JP" altLang="en-US" sz="2800" b="1">
                  <a:solidFill>
                    <a:srgbClr val="3399FF"/>
                  </a:solidFill>
                  <a:latin typeface="Times" charset="0"/>
                  <a:ea typeface="ＭＳ ゴシック" pitchFamily="49" charset="-128"/>
                </a:rPr>
                <a:t>結婚</a:t>
              </a:r>
            </a:p>
          </p:txBody>
        </p:sp>
        <p:sp>
          <p:nvSpPr>
            <p:cNvPr id="63506" name="Line 18"/>
            <p:cNvSpPr>
              <a:spLocks noChangeShapeType="1"/>
            </p:cNvSpPr>
            <p:nvPr/>
          </p:nvSpPr>
          <p:spPr bwMode="auto">
            <a:xfrm flipV="1">
              <a:off x="4464" y="2112"/>
              <a:ext cx="528" cy="0"/>
            </a:xfrm>
            <a:prstGeom prst="line">
              <a:avLst/>
            </a:prstGeom>
            <a:noFill/>
            <a:ln w="38100">
              <a:solidFill>
                <a:schemeClr val="bg1"/>
              </a:solidFill>
              <a:round/>
              <a:headEnd/>
              <a:tailEnd type="triangle" w="med" len="med"/>
            </a:ln>
          </p:spPr>
          <p:txBody>
            <a:bodyPr wrap="none" anchor="ctr"/>
            <a:lstStyle/>
            <a:p>
              <a:endParaRPr lang="ja-JP" altLang="en-US"/>
            </a:p>
          </p:txBody>
        </p:sp>
        <p:sp>
          <p:nvSpPr>
            <p:cNvPr id="104467" name="Text Box 19"/>
            <p:cNvSpPr txBox="1">
              <a:spLocks noChangeArrowheads="1"/>
            </p:cNvSpPr>
            <p:nvPr/>
          </p:nvSpPr>
          <p:spPr bwMode="auto">
            <a:xfrm>
              <a:off x="3936" y="3696"/>
              <a:ext cx="1536" cy="250"/>
            </a:xfrm>
            <a:prstGeom prst="rect">
              <a:avLst/>
            </a:prstGeom>
            <a:noFill/>
            <a:ln w="9525">
              <a:noFill/>
              <a:miter lim="800000"/>
              <a:headEnd/>
              <a:tailEnd/>
            </a:ln>
            <a:effectLst>
              <a:outerShdw dist="35921" dir="2700000" algn="ctr" rotWithShape="0">
                <a:schemeClr val="bg2"/>
              </a:outerShdw>
            </a:effectLst>
          </p:spPr>
          <p:txBody>
            <a:bodyPr>
              <a:spAutoFit/>
            </a:bodyPr>
            <a:lstStyle/>
            <a:p>
              <a:pPr algn="ctr">
                <a:spcBef>
                  <a:spcPct val="50000"/>
                </a:spcBef>
                <a:defRPr/>
              </a:pPr>
              <a:r>
                <a:rPr lang="ja-JP" altLang="en-US" sz="2000" b="1">
                  <a:solidFill>
                    <a:srgbClr val="3399FF"/>
                  </a:solidFill>
                  <a:latin typeface="Times" charset="0"/>
                  <a:ea typeface="ＭＳ ゴシック" pitchFamily="49" charset="-128"/>
                </a:rPr>
                <a:t>幸せな生活</a:t>
              </a:r>
              <a:endParaRPr lang="ja-JP" altLang="en-US" b="1">
                <a:solidFill>
                  <a:schemeClr val="accent1"/>
                </a:solidFill>
                <a:latin typeface="Times" charset="0"/>
                <a:ea typeface="ＭＳ ゴシック" pitchFamily="49" charset="-128"/>
              </a:endParaRPr>
            </a:p>
          </p:txBody>
        </p:sp>
        <p:pic>
          <p:nvPicPr>
            <p:cNvPr id="63508" name="Picture 20"/>
            <p:cNvPicPr>
              <a:picLocks noChangeAspect="1" noChangeArrowheads="1"/>
            </p:cNvPicPr>
            <p:nvPr/>
          </p:nvPicPr>
          <p:blipFill>
            <a:blip r:embed="rId6" cstate="print"/>
            <a:srcRect/>
            <a:stretch>
              <a:fillRect/>
            </a:stretch>
          </p:blipFill>
          <p:spPr bwMode="auto">
            <a:xfrm>
              <a:off x="384" y="2880"/>
              <a:ext cx="839" cy="839"/>
            </a:xfrm>
            <a:prstGeom prst="rect">
              <a:avLst/>
            </a:prstGeom>
            <a:noFill/>
            <a:ln w="9525">
              <a:noFill/>
              <a:miter lim="800000"/>
              <a:headEnd/>
              <a:tailEnd/>
            </a:ln>
          </p:spPr>
        </p:pic>
        <p:sp>
          <p:nvSpPr>
            <p:cNvPr id="63509" name="Line 21"/>
            <p:cNvSpPr>
              <a:spLocks noChangeShapeType="1"/>
            </p:cNvSpPr>
            <p:nvPr/>
          </p:nvSpPr>
          <p:spPr bwMode="auto">
            <a:xfrm>
              <a:off x="2208" y="1440"/>
              <a:ext cx="432" cy="720"/>
            </a:xfrm>
            <a:prstGeom prst="line">
              <a:avLst/>
            </a:prstGeom>
            <a:noFill/>
            <a:ln w="38100">
              <a:solidFill>
                <a:schemeClr val="bg1"/>
              </a:solidFill>
              <a:round/>
              <a:headEnd/>
              <a:tailEnd type="triangle" w="med" len="med"/>
            </a:ln>
          </p:spPr>
          <p:txBody>
            <a:bodyPr wrap="none" anchor="ctr"/>
            <a:lstStyle/>
            <a:p>
              <a:endParaRPr lang="ja-JP" altLang="en-US"/>
            </a:p>
          </p:txBody>
        </p:sp>
        <p:sp>
          <p:nvSpPr>
            <p:cNvPr id="63510" name="Line 22"/>
            <p:cNvSpPr>
              <a:spLocks noChangeShapeType="1"/>
            </p:cNvSpPr>
            <p:nvPr/>
          </p:nvSpPr>
          <p:spPr bwMode="auto">
            <a:xfrm flipV="1">
              <a:off x="2208" y="2160"/>
              <a:ext cx="432" cy="1104"/>
            </a:xfrm>
            <a:prstGeom prst="line">
              <a:avLst/>
            </a:prstGeom>
            <a:noFill/>
            <a:ln w="38100">
              <a:solidFill>
                <a:schemeClr val="bg1"/>
              </a:solidFill>
              <a:round/>
              <a:headEnd/>
              <a:tailEnd type="triangle" w="med" len="med"/>
            </a:ln>
          </p:spPr>
          <p:txBody>
            <a:bodyPr wrap="none" anchor="ctr"/>
            <a:lstStyle/>
            <a:p>
              <a:endParaRPr lang="ja-JP" altLang="en-US"/>
            </a:p>
          </p:txBody>
        </p:sp>
        <p:grpSp>
          <p:nvGrpSpPr>
            <p:cNvPr id="63511" name="Group 23"/>
            <p:cNvGrpSpPr>
              <a:grpSpLocks/>
            </p:cNvGrpSpPr>
            <p:nvPr/>
          </p:nvGrpSpPr>
          <p:grpSpPr bwMode="auto">
            <a:xfrm>
              <a:off x="3552" y="1296"/>
              <a:ext cx="336" cy="336"/>
              <a:chOff x="3552" y="1296"/>
              <a:chExt cx="336" cy="336"/>
            </a:xfrm>
          </p:grpSpPr>
          <p:sp>
            <p:nvSpPr>
              <p:cNvPr id="63518" name="AutoShape 24"/>
              <p:cNvSpPr>
                <a:spLocks noChangeArrowheads="1"/>
              </p:cNvSpPr>
              <p:nvPr/>
            </p:nvSpPr>
            <p:spPr bwMode="auto">
              <a:xfrm>
                <a:off x="3552" y="1296"/>
                <a:ext cx="336" cy="33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14 w 21600"/>
                  <a:gd name="T13" fmla="*/ 2250 h 21600"/>
                  <a:gd name="T14" fmla="*/ 16586 w 21600"/>
                  <a:gd name="T15" fmla="*/ 13693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FF"/>
              </a:solidFill>
              <a:ln w="9525">
                <a:solidFill>
                  <a:schemeClr val="tx1"/>
                </a:solidFill>
                <a:miter lim="800000"/>
                <a:headEnd/>
                <a:tailEnd/>
              </a:ln>
            </p:spPr>
            <p:txBody>
              <a:bodyPr wrap="none" anchor="ctr"/>
              <a:lstStyle/>
              <a:p>
                <a:endParaRPr lang="ja-JP" altLang="en-US"/>
              </a:p>
            </p:txBody>
          </p:sp>
          <p:sp>
            <p:nvSpPr>
              <p:cNvPr id="63519" name="AutoShape 25"/>
              <p:cNvSpPr>
                <a:spLocks noChangeArrowheads="1"/>
              </p:cNvSpPr>
              <p:nvPr/>
            </p:nvSpPr>
            <p:spPr bwMode="auto">
              <a:xfrm>
                <a:off x="3598" y="1323"/>
                <a:ext cx="240" cy="24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40 w 21600"/>
                  <a:gd name="T13" fmla="*/ 2250 h 21600"/>
                  <a:gd name="T14" fmla="*/ 16560 w 21600"/>
                  <a:gd name="T15" fmla="*/ 1368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EF1F1D"/>
              </a:solidFill>
              <a:ln w="9525">
                <a:noFill/>
                <a:miter lim="800000"/>
                <a:headEnd/>
                <a:tailEnd/>
              </a:ln>
            </p:spPr>
            <p:txBody>
              <a:bodyPr wrap="none" anchor="ctr"/>
              <a:lstStyle/>
              <a:p>
                <a:endParaRPr lang="ja-JP" altLang="en-US"/>
              </a:p>
            </p:txBody>
          </p:sp>
        </p:grpSp>
        <p:grpSp>
          <p:nvGrpSpPr>
            <p:cNvPr id="63512" name="Group 26"/>
            <p:cNvGrpSpPr>
              <a:grpSpLocks/>
            </p:cNvGrpSpPr>
            <p:nvPr/>
          </p:nvGrpSpPr>
          <p:grpSpPr bwMode="auto">
            <a:xfrm>
              <a:off x="624" y="816"/>
              <a:ext cx="336" cy="336"/>
              <a:chOff x="3552" y="1296"/>
              <a:chExt cx="336" cy="336"/>
            </a:xfrm>
          </p:grpSpPr>
          <p:sp>
            <p:nvSpPr>
              <p:cNvPr id="63516" name="AutoShape 27"/>
              <p:cNvSpPr>
                <a:spLocks noChangeArrowheads="1"/>
              </p:cNvSpPr>
              <p:nvPr/>
            </p:nvSpPr>
            <p:spPr bwMode="auto">
              <a:xfrm>
                <a:off x="3552" y="1296"/>
                <a:ext cx="336" cy="33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14 w 21600"/>
                  <a:gd name="T13" fmla="*/ 2250 h 21600"/>
                  <a:gd name="T14" fmla="*/ 16586 w 21600"/>
                  <a:gd name="T15" fmla="*/ 13693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FF"/>
              </a:solidFill>
              <a:ln w="9525">
                <a:solidFill>
                  <a:schemeClr val="tx1"/>
                </a:solidFill>
                <a:miter lim="800000"/>
                <a:headEnd/>
                <a:tailEnd/>
              </a:ln>
            </p:spPr>
            <p:txBody>
              <a:bodyPr wrap="none" anchor="ctr"/>
              <a:lstStyle/>
              <a:p>
                <a:endParaRPr lang="ja-JP" altLang="en-US"/>
              </a:p>
            </p:txBody>
          </p:sp>
          <p:sp>
            <p:nvSpPr>
              <p:cNvPr id="63517" name="AutoShape 28"/>
              <p:cNvSpPr>
                <a:spLocks noChangeArrowheads="1"/>
              </p:cNvSpPr>
              <p:nvPr/>
            </p:nvSpPr>
            <p:spPr bwMode="auto">
              <a:xfrm>
                <a:off x="3598" y="1323"/>
                <a:ext cx="240" cy="24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40 w 21600"/>
                  <a:gd name="T13" fmla="*/ 2250 h 21600"/>
                  <a:gd name="T14" fmla="*/ 16560 w 21600"/>
                  <a:gd name="T15" fmla="*/ 1368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EF1F1D"/>
              </a:solidFill>
              <a:ln w="9525">
                <a:noFill/>
                <a:miter lim="800000"/>
                <a:headEnd/>
                <a:tailEnd/>
              </a:ln>
            </p:spPr>
            <p:txBody>
              <a:bodyPr wrap="none" anchor="ctr"/>
              <a:lstStyle/>
              <a:p>
                <a:endParaRPr lang="ja-JP" altLang="en-US"/>
              </a:p>
            </p:txBody>
          </p:sp>
        </p:grpSp>
        <p:grpSp>
          <p:nvGrpSpPr>
            <p:cNvPr id="63513" name="Group 29"/>
            <p:cNvGrpSpPr>
              <a:grpSpLocks/>
            </p:cNvGrpSpPr>
            <p:nvPr/>
          </p:nvGrpSpPr>
          <p:grpSpPr bwMode="auto">
            <a:xfrm>
              <a:off x="624" y="2640"/>
              <a:ext cx="336" cy="336"/>
              <a:chOff x="3552" y="1296"/>
              <a:chExt cx="336" cy="336"/>
            </a:xfrm>
          </p:grpSpPr>
          <p:sp>
            <p:nvSpPr>
              <p:cNvPr id="63514" name="AutoShape 30"/>
              <p:cNvSpPr>
                <a:spLocks noChangeArrowheads="1"/>
              </p:cNvSpPr>
              <p:nvPr/>
            </p:nvSpPr>
            <p:spPr bwMode="auto">
              <a:xfrm>
                <a:off x="3552" y="1296"/>
                <a:ext cx="336" cy="33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14 w 21600"/>
                  <a:gd name="T13" fmla="*/ 2250 h 21600"/>
                  <a:gd name="T14" fmla="*/ 16586 w 21600"/>
                  <a:gd name="T15" fmla="*/ 13693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FF"/>
              </a:solidFill>
              <a:ln w="9525">
                <a:solidFill>
                  <a:schemeClr val="tx1"/>
                </a:solidFill>
                <a:miter lim="800000"/>
                <a:headEnd/>
                <a:tailEnd/>
              </a:ln>
            </p:spPr>
            <p:txBody>
              <a:bodyPr wrap="none" anchor="ctr"/>
              <a:lstStyle/>
              <a:p>
                <a:endParaRPr lang="ja-JP" altLang="en-US"/>
              </a:p>
            </p:txBody>
          </p:sp>
          <p:sp>
            <p:nvSpPr>
              <p:cNvPr id="63515" name="AutoShape 31"/>
              <p:cNvSpPr>
                <a:spLocks noChangeArrowheads="1"/>
              </p:cNvSpPr>
              <p:nvPr/>
            </p:nvSpPr>
            <p:spPr bwMode="auto">
              <a:xfrm>
                <a:off x="3598" y="1323"/>
                <a:ext cx="240" cy="24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40 w 21600"/>
                  <a:gd name="T13" fmla="*/ 2250 h 21600"/>
                  <a:gd name="T14" fmla="*/ 16560 w 21600"/>
                  <a:gd name="T15" fmla="*/ 1368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EF1F1D"/>
              </a:solidFill>
              <a:ln w="9525">
                <a:noFill/>
                <a:miter lim="800000"/>
                <a:headEnd/>
                <a:tailEnd/>
              </a:ln>
            </p:spPr>
            <p:txBody>
              <a:bodyPr wrap="none" anchor="ctr"/>
              <a:lstStyle/>
              <a:p>
                <a:endParaRPr lang="ja-JP" altLang="en-US"/>
              </a:p>
            </p:txBody>
          </p:sp>
        </p:grpSp>
      </p:gr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2449464" y="2644478"/>
            <a:ext cx="4245072" cy="784830"/>
          </a:xfrm>
          <a:prstGeom prst="rect">
            <a:avLst/>
          </a:prstGeom>
        </p:spPr>
        <p:txBody>
          <a:bodyPr wrap="squar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fontAlgn="auto">
              <a:lnSpc>
                <a:spcPts val="5400"/>
              </a:lnSpc>
              <a:spcAft>
                <a:spcPts val="0"/>
              </a:spcAft>
            </a:pPr>
            <a:r>
              <a:rPr lang="ja-JP" altLang="en-US" sz="5400" dirty="0">
                <a:solidFill>
                  <a:srgbClr val="0070C0"/>
                </a:solidFill>
                <a:effectLst>
                  <a:glow rad="88900">
                    <a:prstClr val="white"/>
                  </a:glow>
                </a:effectLst>
                <a:latin typeface="HGPｺﾞｼｯｸE" panose="020B0900000000000000" pitchFamily="50" charset="-128"/>
                <a:ea typeface="HGPｺﾞｼｯｸE" panose="020B0900000000000000" pitchFamily="50" charset="-128"/>
              </a:rPr>
              <a:t>多様な性</a:t>
            </a:r>
          </a:p>
        </p:txBody>
      </p:sp>
    </p:spTree>
    <p:extLst>
      <p:ext uri="{BB962C8B-B14F-4D97-AF65-F5344CB8AC3E}">
        <p14:creationId xmlns:p14="http://schemas.microsoft.com/office/powerpoint/2010/main" val="325706542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46"/>
          <p:cNvPicPr>
            <a:picLocks noChangeAspect="1" noChangeArrowheads="1"/>
          </p:cNvPicPr>
          <p:nvPr/>
        </p:nvPicPr>
        <p:blipFill>
          <a:blip r:embed="rId3" cstate="print"/>
          <a:srcRect/>
          <a:stretch>
            <a:fillRect/>
          </a:stretch>
        </p:blipFill>
        <p:spPr bwMode="auto">
          <a:xfrm>
            <a:off x="323850" y="304800"/>
            <a:ext cx="8512175" cy="6553200"/>
          </a:xfrm>
          <a:prstGeom prst="rect">
            <a:avLst/>
          </a:prstGeom>
          <a:noFill/>
          <a:ln w="9525">
            <a:noFill/>
            <a:miter lim="800000"/>
            <a:headEnd/>
            <a:tailEnd/>
          </a:ln>
        </p:spPr>
      </p:pic>
      <p:sp>
        <p:nvSpPr>
          <p:cNvPr id="64515" name="Text Box 3"/>
          <p:cNvSpPr txBox="1">
            <a:spLocks noChangeArrowheads="1"/>
          </p:cNvSpPr>
          <p:nvPr/>
        </p:nvSpPr>
        <p:spPr bwMode="auto">
          <a:xfrm>
            <a:off x="412750" y="260350"/>
            <a:ext cx="3409950" cy="762000"/>
          </a:xfrm>
          <a:prstGeom prst="rect">
            <a:avLst/>
          </a:prstGeom>
          <a:noFill/>
          <a:ln w="12700">
            <a:noFill/>
            <a:miter lim="800000"/>
            <a:headEnd/>
            <a:tailEnd/>
          </a:ln>
        </p:spPr>
        <p:txBody>
          <a:bodyPr wrap="none">
            <a:spAutoFit/>
          </a:bodyPr>
          <a:lstStyle/>
          <a:p>
            <a:r>
              <a:rPr lang="ja-JP" altLang="en-US" sz="4400">
                <a:latin typeface="Arial" charset="0"/>
                <a:ea typeface="HGP創英角ﾎﾟｯﾌﾟ体" pitchFamily="50" charset="-128"/>
              </a:rPr>
              <a:t>お産の部屋で</a:t>
            </a:r>
          </a:p>
        </p:txBody>
      </p:sp>
      <p:sp>
        <p:nvSpPr>
          <p:cNvPr id="64516" name="Text Box 4"/>
          <p:cNvSpPr txBox="1">
            <a:spLocks noChangeArrowheads="1"/>
          </p:cNvSpPr>
          <p:nvPr/>
        </p:nvSpPr>
        <p:spPr bwMode="auto">
          <a:xfrm>
            <a:off x="155575" y="6453188"/>
            <a:ext cx="3562350"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
        <p:nvSpPr>
          <p:cNvPr id="112645" name="Text Box 5"/>
          <p:cNvSpPr txBox="1">
            <a:spLocks noChangeArrowheads="1"/>
          </p:cNvSpPr>
          <p:nvPr/>
        </p:nvSpPr>
        <p:spPr bwMode="auto">
          <a:xfrm>
            <a:off x="468313" y="1557338"/>
            <a:ext cx="3455987" cy="519112"/>
          </a:xfrm>
          <a:prstGeom prst="rect">
            <a:avLst/>
          </a:prstGeom>
          <a:noFill/>
          <a:ln w="9525">
            <a:noFill/>
            <a:miter lim="800000"/>
            <a:headEnd/>
            <a:tailEnd/>
          </a:ln>
        </p:spPr>
        <p:txBody>
          <a:bodyPr>
            <a:spAutoFit/>
          </a:bodyPr>
          <a:lstStyle/>
          <a:p>
            <a:r>
              <a:rPr lang="ja-JP" altLang="en-US" sz="2800">
                <a:solidFill>
                  <a:srgbClr val="FF0000"/>
                </a:solidFill>
              </a:rPr>
              <a:t>お母さんきつそう！</a:t>
            </a:r>
          </a:p>
        </p:txBody>
      </p:sp>
      <p:sp>
        <p:nvSpPr>
          <p:cNvPr id="112646" name="Text Box 6"/>
          <p:cNvSpPr txBox="1">
            <a:spLocks noChangeArrowheads="1"/>
          </p:cNvSpPr>
          <p:nvPr/>
        </p:nvSpPr>
        <p:spPr bwMode="auto">
          <a:xfrm>
            <a:off x="539750" y="2565400"/>
            <a:ext cx="3311525" cy="519113"/>
          </a:xfrm>
          <a:prstGeom prst="rect">
            <a:avLst/>
          </a:prstGeom>
          <a:noFill/>
          <a:ln w="9525">
            <a:noFill/>
            <a:miter lim="800000"/>
            <a:headEnd/>
            <a:tailEnd/>
          </a:ln>
        </p:spPr>
        <p:txBody>
          <a:bodyPr>
            <a:spAutoFit/>
          </a:bodyPr>
          <a:lstStyle/>
          <a:p>
            <a:pPr>
              <a:spcBef>
                <a:spcPct val="50000"/>
              </a:spcBef>
            </a:pPr>
            <a:r>
              <a:rPr lang="ja-JP" altLang="en-US" sz="2800">
                <a:solidFill>
                  <a:srgbClr val="FF0000"/>
                </a:solidFill>
              </a:rPr>
              <a:t>お父さんも真剣！</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645">
                                            <p:txEl>
                                              <p:pRg st="0" end="0"/>
                                            </p:txEl>
                                          </p:spTgt>
                                        </p:tgtEl>
                                        <p:attrNameLst>
                                          <p:attrName>style.visibility</p:attrName>
                                        </p:attrNameLst>
                                      </p:cBhvr>
                                      <p:to>
                                        <p:strVal val="visible"/>
                                      </p:to>
                                    </p:set>
                                    <p:anim calcmode="lin" valueType="num">
                                      <p:cBhvr additive="base">
                                        <p:cTn id="7" dur="2000" fill="hold"/>
                                        <p:tgtEl>
                                          <p:spTgt spid="112645">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1264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2" fill="hold" nodeType="afterEffect">
                                  <p:stCondLst>
                                    <p:cond delay="0"/>
                                  </p:stCondLst>
                                  <p:childTnLst>
                                    <p:set>
                                      <p:cBhvr>
                                        <p:cTn id="11" dur="1" fill="hold">
                                          <p:stCondLst>
                                            <p:cond delay="0"/>
                                          </p:stCondLst>
                                        </p:cTn>
                                        <p:tgtEl>
                                          <p:spTgt spid="112646">
                                            <p:txEl>
                                              <p:pRg st="0" end="0"/>
                                            </p:txEl>
                                          </p:spTgt>
                                        </p:tgtEl>
                                        <p:attrNameLst>
                                          <p:attrName>style.visibility</p:attrName>
                                        </p:attrNameLst>
                                      </p:cBhvr>
                                      <p:to>
                                        <p:strVal val="visible"/>
                                      </p:to>
                                    </p:set>
                                    <p:anim calcmode="lin" valueType="num">
                                      <p:cBhvr additive="base">
                                        <p:cTn id="12" dur="2000" fill="hold"/>
                                        <p:tgtEl>
                                          <p:spTgt spid="112646">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126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スライド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0595" name="Text Box 3"/>
          <p:cNvSpPr txBox="1">
            <a:spLocks noChangeArrowheads="1"/>
          </p:cNvSpPr>
          <p:nvPr/>
        </p:nvSpPr>
        <p:spPr bwMode="auto">
          <a:xfrm>
            <a:off x="447675" y="482600"/>
            <a:ext cx="8696325" cy="579438"/>
          </a:xfrm>
          <a:prstGeom prst="rect">
            <a:avLst/>
          </a:prstGeom>
          <a:noFill/>
          <a:ln w="9525">
            <a:noFill/>
            <a:miter lim="800000"/>
            <a:headEnd/>
            <a:tailEnd/>
          </a:ln>
        </p:spPr>
        <p:txBody>
          <a:bodyPr>
            <a:spAutoFit/>
          </a:bodyPr>
          <a:lstStyle/>
          <a:p>
            <a:r>
              <a:rPr lang="ja-JP" altLang="en-US" sz="3200">
                <a:solidFill>
                  <a:srgbClr val="FF0000"/>
                </a:solidFill>
              </a:rPr>
              <a:t>今、生まれました！　　皆が笑顔です</a:t>
            </a:r>
          </a:p>
        </p:txBody>
      </p:sp>
      <p:sp>
        <p:nvSpPr>
          <p:cNvPr id="65540" name="Text Box 4"/>
          <p:cNvSpPr txBox="1">
            <a:spLocks noChangeArrowheads="1"/>
          </p:cNvSpPr>
          <p:nvPr/>
        </p:nvSpPr>
        <p:spPr bwMode="auto">
          <a:xfrm>
            <a:off x="5148263" y="6545263"/>
            <a:ext cx="3671887" cy="623887"/>
          </a:xfrm>
          <a:prstGeom prst="rect">
            <a:avLst/>
          </a:prstGeom>
          <a:noFill/>
          <a:ln w="9525">
            <a:noFill/>
            <a:miter lim="800000"/>
            <a:headEnd/>
            <a:tailEnd/>
          </a:ln>
        </p:spPr>
        <p:txBody>
          <a:bodyPr>
            <a:spAutoFit/>
          </a:bodyPr>
          <a:lstStyle/>
          <a:p>
            <a:r>
              <a:rPr lang="ja-JP" altLang="en-US" sz="1400"/>
              <a:t>日本産婦人科医会「性教育スライド」より</a:t>
            </a:r>
          </a:p>
          <a:p>
            <a:pPr>
              <a:spcBef>
                <a:spcPct val="50000"/>
              </a:spcBef>
            </a:pPr>
            <a:endParaRPr lang="en-US" altLang="ja-JP"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 calcmode="lin" valueType="num">
                                      <p:cBhvr additive="base">
                                        <p:cTn id="7" dur="3000" fill="hold"/>
                                        <p:tgtEl>
                                          <p:spTgt spid="110595">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1059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04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4691" name="Text Box 3"/>
          <p:cNvSpPr txBox="1">
            <a:spLocks noChangeArrowheads="1"/>
          </p:cNvSpPr>
          <p:nvPr/>
        </p:nvSpPr>
        <p:spPr bwMode="auto">
          <a:xfrm>
            <a:off x="4767263" y="698500"/>
            <a:ext cx="4376737" cy="641350"/>
          </a:xfrm>
          <a:prstGeom prst="rect">
            <a:avLst/>
          </a:prstGeom>
          <a:noFill/>
          <a:ln w="9525">
            <a:noFill/>
            <a:miter lim="800000"/>
            <a:headEnd/>
            <a:tailEnd/>
          </a:ln>
        </p:spPr>
        <p:txBody>
          <a:bodyPr>
            <a:spAutoFit/>
          </a:bodyPr>
          <a:lstStyle/>
          <a:p>
            <a:r>
              <a:rPr lang="ja-JP" altLang="en-US" sz="3600">
                <a:solidFill>
                  <a:srgbClr val="FF0000"/>
                </a:solidFill>
              </a:rPr>
              <a:t>お父さん嬉しそう！</a:t>
            </a:r>
          </a:p>
        </p:txBody>
      </p:sp>
      <p:sp>
        <p:nvSpPr>
          <p:cNvPr id="66564" name="Text Box 4"/>
          <p:cNvSpPr txBox="1">
            <a:spLocks noChangeArrowheads="1"/>
          </p:cNvSpPr>
          <p:nvPr/>
        </p:nvSpPr>
        <p:spPr bwMode="auto">
          <a:xfrm>
            <a:off x="4298950" y="6442075"/>
            <a:ext cx="4845050" cy="717550"/>
          </a:xfrm>
          <a:prstGeom prst="rect">
            <a:avLst/>
          </a:prstGeom>
          <a:noFill/>
          <a:ln w="9525">
            <a:noFill/>
            <a:miter lim="800000"/>
            <a:headEnd/>
            <a:tailEnd/>
          </a:ln>
        </p:spPr>
        <p:txBody>
          <a:bodyPr>
            <a:spAutoFit/>
          </a:bodyPr>
          <a:lstStyle/>
          <a:p>
            <a:r>
              <a:rPr lang="ja-JP" altLang="en-US" sz="1400"/>
              <a:t>日本産婦人科医会「性教育スライド」より</a:t>
            </a:r>
          </a:p>
          <a:p>
            <a:pPr>
              <a:spcBef>
                <a:spcPct val="50000"/>
              </a:spcBef>
            </a:pPr>
            <a:endParaRPr lang="en-US" altLang="ja-JP"/>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anim calcmode="lin" valueType="num">
                                      <p:cBhvr additive="base">
                                        <p:cTn id="7" dur="2000" fill="hold"/>
                                        <p:tgtEl>
                                          <p:spTgt spid="114691">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1469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endParaRPr lang="ja-JP" altLang="ja-JP" smtClean="0"/>
          </a:p>
        </p:txBody>
      </p:sp>
      <p:sp>
        <p:nvSpPr>
          <p:cNvPr id="173059" name="Rectangle 3"/>
          <p:cNvSpPr>
            <a:spLocks noGrp="1" noChangeArrowheads="1"/>
          </p:cNvSpPr>
          <p:nvPr>
            <p:ph type="body" idx="1"/>
          </p:nvPr>
        </p:nvSpPr>
        <p:spPr>
          <a:xfrm>
            <a:off x="-180975" y="404813"/>
            <a:ext cx="9648825" cy="6811962"/>
          </a:xfrm>
        </p:spPr>
        <p:txBody>
          <a:bodyPr/>
          <a:lstStyle/>
          <a:p>
            <a:pPr eaLnBrk="1" hangingPunct="1">
              <a:buFontTx/>
              <a:buNone/>
            </a:pPr>
            <a:r>
              <a:rPr lang="ja-JP" altLang="en-US" sz="1600" smtClean="0"/>
              <a:t>　　　　　　　　　　　　</a:t>
            </a:r>
          </a:p>
          <a:p>
            <a:pPr eaLnBrk="1" hangingPunct="1">
              <a:buFontTx/>
              <a:buNone/>
            </a:pPr>
            <a:r>
              <a:rPr lang="ja-JP" altLang="en-US" sz="1600" smtClean="0"/>
              <a:t>　　　　　　　　　　</a:t>
            </a:r>
            <a:r>
              <a:rPr lang="ja-JP" altLang="en-US" sz="3600" smtClean="0">
                <a:ea typeface="HG創英角ﾎﾟｯﾌﾟ体" pitchFamily="49" charset="-128"/>
              </a:rPr>
              <a:t>望まない妊娠として途中であきらめ</a:t>
            </a:r>
          </a:p>
          <a:p>
            <a:pPr eaLnBrk="1" hangingPunct="1">
              <a:buFontTx/>
              <a:buNone/>
            </a:pPr>
            <a:r>
              <a:rPr lang="ja-JP" altLang="en-US" sz="3600" smtClean="0">
                <a:ea typeface="HG創英角ﾎﾟｯﾌﾟ体" pitchFamily="49" charset="-128"/>
              </a:rPr>
              <a:t>　　　られてしまう</a:t>
            </a:r>
            <a:r>
              <a:rPr lang="ja-JP" altLang="en-US" sz="3600" smtClean="0">
                <a:solidFill>
                  <a:srgbClr val="FF0000"/>
                </a:solidFill>
                <a:ea typeface="HG創英角ﾎﾟｯﾌﾟ体" pitchFamily="49" charset="-128"/>
              </a:rPr>
              <a:t>赤ちゃん</a:t>
            </a:r>
          </a:p>
          <a:p>
            <a:pPr eaLnBrk="1" hangingPunct="1">
              <a:buFontTx/>
              <a:buNone/>
            </a:pPr>
            <a:endParaRPr lang="ja-JP" altLang="en-US" sz="3600" smtClean="0">
              <a:solidFill>
                <a:srgbClr val="FF0000"/>
              </a:solidFill>
              <a:ea typeface="HG創英角ﾎﾟｯﾌﾟ体" pitchFamily="49" charset="-128"/>
            </a:endParaRPr>
          </a:p>
          <a:p>
            <a:pPr eaLnBrk="1" hangingPunct="1">
              <a:buFontTx/>
              <a:buNone/>
            </a:pPr>
            <a:r>
              <a:rPr lang="ja-JP" altLang="en-US" sz="3600" smtClean="0">
                <a:ea typeface="HG創英角ﾎﾟｯﾌﾟ体" pitchFamily="49" charset="-128"/>
              </a:rPr>
              <a:t>　　　一方、皆に祝福されて生まれてくる</a:t>
            </a:r>
          </a:p>
          <a:p>
            <a:pPr eaLnBrk="1" hangingPunct="1">
              <a:buFontTx/>
              <a:buNone/>
            </a:pPr>
            <a:r>
              <a:rPr lang="ja-JP" altLang="en-US" sz="3600" smtClean="0">
                <a:solidFill>
                  <a:srgbClr val="FF0000"/>
                </a:solidFill>
                <a:ea typeface="HG創英角ﾎﾟｯﾌﾟ体" pitchFamily="49" charset="-128"/>
              </a:rPr>
              <a:t>　　　赤ちゃん</a:t>
            </a:r>
          </a:p>
          <a:p>
            <a:pPr eaLnBrk="1" hangingPunct="1">
              <a:buFontTx/>
              <a:buNone/>
            </a:pPr>
            <a:r>
              <a:rPr lang="ja-JP" altLang="en-US" smtClean="0">
                <a:ea typeface="HG創英角ﾎﾟｯﾌﾟ体" pitchFamily="49" charset="-128"/>
              </a:rPr>
              <a:t>　　　どこに違いがあるのでしょう？</a:t>
            </a:r>
          </a:p>
          <a:p>
            <a:pPr eaLnBrk="1" hangingPunct="1">
              <a:buFontTx/>
              <a:buNone/>
            </a:pPr>
            <a:r>
              <a:rPr lang="ja-JP" altLang="en-US" smtClean="0">
                <a:ea typeface="HG創英角ﾎﾟｯﾌﾟ体" pitchFamily="49" charset="-128"/>
              </a:rPr>
              <a:t>　それは妊娠の</a:t>
            </a:r>
            <a:r>
              <a:rPr lang="ja-JP" altLang="en-US" sz="4000" smtClean="0">
                <a:solidFill>
                  <a:srgbClr val="006600"/>
                </a:solidFill>
                <a:ea typeface="HG創英角ﾎﾟｯﾌﾟ体" pitchFamily="49" charset="-128"/>
              </a:rPr>
              <a:t>時期に大きな違い</a:t>
            </a:r>
            <a:r>
              <a:rPr lang="ja-JP" altLang="en-US" smtClean="0">
                <a:ea typeface="HG創英角ﾎﾟｯﾌﾟ体" pitchFamily="49" charset="-128"/>
              </a:rPr>
              <a:t>があります。</a:t>
            </a:r>
          </a:p>
          <a:p>
            <a:pPr eaLnBrk="1" hangingPunct="1">
              <a:buFontTx/>
              <a:buNone/>
            </a:pPr>
            <a:r>
              <a:rPr lang="ja-JP" altLang="en-US" smtClean="0">
                <a:ea typeface="HG創英角ﾎﾟｯﾌﾟ体" pitchFamily="49" charset="-128"/>
              </a:rPr>
              <a:t>　　</a:t>
            </a:r>
            <a:r>
              <a:rPr lang="ja-JP" altLang="en-US" smtClean="0">
                <a:solidFill>
                  <a:srgbClr val="FF0000"/>
                </a:solidFill>
                <a:ea typeface="HG創英角ﾎﾟｯﾌﾟ体" pitchFamily="49" charset="-128"/>
              </a:rPr>
              <a:t>だから</a:t>
            </a:r>
            <a:r>
              <a:rPr lang="ja-JP" altLang="en-US" sz="3600" smtClean="0">
                <a:solidFill>
                  <a:srgbClr val="FF0000"/>
                </a:solidFill>
                <a:ea typeface="HG創英角ﾎﾟｯﾌﾟ体" pitchFamily="49" charset="-128"/>
              </a:rPr>
              <a:t>責任のとれる大人</a:t>
            </a:r>
            <a:r>
              <a:rPr lang="ja-JP" altLang="en-US" smtClean="0">
                <a:solidFill>
                  <a:srgbClr val="FF0000"/>
                </a:solidFill>
                <a:ea typeface="HG創英角ﾎﾟｯﾌﾟ体" pitchFamily="49" charset="-128"/>
              </a:rPr>
              <a:t>になるまでは</a:t>
            </a:r>
          </a:p>
          <a:p>
            <a:pPr eaLnBrk="1" hangingPunct="1">
              <a:buFontTx/>
              <a:buNone/>
            </a:pPr>
            <a:r>
              <a:rPr lang="ja-JP" altLang="en-US" sz="3600" smtClean="0">
                <a:solidFill>
                  <a:srgbClr val="FF0000"/>
                </a:solidFill>
                <a:ea typeface="HG創英角ﾎﾟｯﾌﾟ体" pitchFamily="49" charset="-128"/>
              </a:rPr>
              <a:t>　　　性的接触をしないように！</a:t>
            </a:r>
          </a:p>
          <a:p>
            <a:pPr eaLnBrk="1" hangingPunct="1">
              <a:buFontTx/>
              <a:buNone/>
            </a:pPr>
            <a:endParaRPr lang="ja-JP" altLang="en-US" sz="2400" smtClean="0">
              <a:solidFill>
                <a:srgbClr val="FF0000"/>
              </a:solidFill>
              <a:ea typeface="HG創英角ﾎﾟｯﾌﾟ体" pitchFamily="49" charset="-128"/>
            </a:endParaRPr>
          </a:p>
          <a:p>
            <a:pPr eaLnBrk="1" hangingPunct="1">
              <a:buFontTx/>
              <a:buNone/>
            </a:pPr>
            <a:endParaRPr lang="en-US" altLang="ja-JP" sz="1600" smtClean="0"/>
          </a:p>
        </p:txBody>
      </p:sp>
      <p:pic>
        <p:nvPicPr>
          <p:cNvPr id="70660" name="Picture 4" descr="フリー素材・ドクター"/>
          <p:cNvPicPr>
            <a:picLocks noChangeAspect="1" noChangeArrowheads="1"/>
          </p:cNvPicPr>
          <p:nvPr/>
        </p:nvPicPr>
        <p:blipFill>
          <a:blip r:embed="rId3" cstate="print"/>
          <a:srcRect/>
          <a:stretch>
            <a:fillRect/>
          </a:stretch>
        </p:blipFill>
        <p:spPr bwMode="auto">
          <a:xfrm>
            <a:off x="7667625" y="5373688"/>
            <a:ext cx="1296988" cy="1225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73059">
                                            <p:txEl>
                                              <p:pRg st="0" end="0"/>
                                            </p:txEl>
                                          </p:spTgt>
                                        </p:tgtEl>
                                        <p:attrNameLst>
                                          <p:attrName>style.visibility</p:attrName>
                                        </p:attrNameLst>
                                      </p:cBhvr>
                                      <p:to>
                                        <p:strVal val="visible"/>
                                      </p:to>
                                    </p:set>
                                    <p:anim calcmode="lin" valueType="num">
                                      <p:cBhvr additive="base">
                                        <p:cTn id="7" dur="3000" fill="hold"/>
                                        <p:tgtEl>
                                          <p:spTgt spid="173059">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7305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73059">
                                            <p:txEl>
                                              <p:pRg st="1" end="1"/>
                                            </p:txEl>
                                          </p:spTgt>
                                        </p:tgtEl>
                                        <p:attrNameLst>
                                          <p:attrName>style.visibility</p:attrName>
                                        </p:attrNameLst>
                                      </p:cBhvr>
                                      <p:to>
                                        <p:strVal val="visible"/>
                                      </p:to>
                                    </p:set>
                                    <p:anim calcmode="lin" valueType="num">
                                      <p:cBhvr additive="base">
                                        <p:cTn id="11" dur="3000" fill="hold"/>
                                        <p:tgtEl>
                                          <p:spTgt spid="173059">
                                            <p:txEl>
                                              <p:pRg st="1" end="1"/>
                                            </p:txEl>
                                          </p:spTgt>
                                        </p:tgtEl>
                                        <p:attrNameLst>
                                          <p:attrName>ppt_x</p:attrName>
                                        </p:attrNameLst>
                                      </p:cBhvr>
                                      <p:tavLst>
                                        <p:tav tm="0">
                                          <p:val>
                                            <p:strVal val="1+#ppt_w/2"/>
                                          </p:val>
                                        </p:tav>
                                        <p:tav tm="100000">
                                          <p:val>
                                            <p:strVal val="#ppt_x"/>
                                          </p:val>
                                        </p:tav>
                                      </p:tavLst>
                                    </p:anim>
                                    <p:anim calcmode="lin" valueType="num">
                                      <p:cBhvr additive="base">
                                        <p:cTn id="12" dur="3000" fill="hold"/>
                                        <p:tgtEl>
                                          <p:spTgt spid="17305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73059">
                                            <p:txEl>
                                              <p:pRg st="2" end="2"/>
                                            </p:txEl>
                                          </p:spTgt>
                                        </p:tgtEl>
                                        <p:attrNameLst>
                                          <p:attrName>style.visibility</p:attrName>
                                        </p:attrNameLst>
                                      </p:cBhvr>
                                      <p:to>
                                        <p:strVal val="visible"/>
                                      </p:to>
                                    </p:set>
                                    <p:anim calcmode="lin" valueType="num">
                                      <p:cBhvr additive="base">
                                        <p:cTn id="15" dur="3000" fill="hold"/>
                                        <p:tgtEl>
                                          <p:spTgt spid="173059">
                                            <p:txEl>
                                              <p:pRg st="2" end="2"/>
                                            </p:txEl>
                                          </p:spTgt>
                                        </p:tgtEl>
                                        <p:attrNameLst>
                                          <p:attrName>ppt_x</p:attrName>
                                        </p:attrNameLst>
                                      </p:cBhvr>
                                      <p:tavLst>
                                        <p:tav tm="0">
                                          <p:val>
                                            <p:strVal val="1+#ppt_w/2"/>
                                          </p:val>
                                        </p:tav>
                                        <p:tav tm="100000">
                                          <p:val>
                                            <p:strVal val="#ppt_x"/>
                                          </p:val>
                                        </p:tav>
                                      </p:tavLst>
                                    </p:anim>
                                    <p:anim calcmode="lin" valueType="num">
                                      <p:cBhvr additive="base">
                                        <p:cTn id="16" dur="3000" fill="hold"/>
                                        <p:tgtEl>
                                          <p:spTgt spid="173059">
                                            <p:txEl>
                                              <p:pRg st="2" end="2"/>
                                            </p:txEl>
                                          </p:spTgt>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 presetClass="entr" presetSubtype="2" fill="hold" nodeType="afterEffect">
                                  <p:stCondLst>
                                    <p:cond delay="0"/>
                                  </p:stCondLst>
                                  <p:childTnLst>
                                    <p:set>
                                      <p:cBhvr>
                                        <p:cTn id="19" dur="1" fill="hold">
                                          <p:stCondLst>
                                            <p:cond delay="0"/>
                                          </p:stCondLst>
                                        </p:cTn>
                                        <p:tgtEl>
                                          <p:spTgt spid="173059">
                                            <p:txEl>
                                              <p:pRg st="4" end="4"/>
                                            </p:txEl>
                                          </p:spTgt>
                                        </p:tgtEl>
                                        <p:attrNameLst>
                                          <p:attrName>style.visibility</p:attrName>
                                        </p:attrNameLst>
                                      </p:cBhvr>
                                      <p:to>
                                        <p:strVal val="visible"/>
                                      </p:to>
                                    </p:set>
                                    <p:anim calcmode="lin" valueType="num">
                                      <p:cBhvr additive="base">
                                        <p:cTn id="20" dur="3000" fill="hold"/>
                                        <p:tgtEl>
                                          <p:spTgt spid="173059">
                                            <p:txEl>
                                              <p:pRg st="4" end="4"/>
                                            </p:txEl>
                                          </p:spTgt>
                                        </p:tgtEl>
                                        <p:attrNameLst>
                                          <p:attrName>ppt_x</p:attrName>
                                        </p:attrNameLst>
                                      </p:cBhvr>
                                      <p:tavLst>
                                        <p:tav tm="0">
                                          <p:val>
                                            <p:strVal val="1+#ppt_w/2"/>
                                          </p:val>
                                        </p:tav>
                                        <p:tav tm="100000">
                                          <p:val>
                                            <p:strVal val="#ppt_x"/>
                                          </p:val>
                                        </p:tav>
                                      </p:tavLst>
                                    </p:anim>
                                    <p:anim calcmode="lin" valueType="num">
                                      <p:cBhvr additive="base">
                                        <p:cTn id="21" dur="3000" fill="hold"/>
                                        <p:tgtEl>
                                          <p:spTgt spid="173059">
                                            <p:txEl>
                                              <p:pRg st="4" end="4"/>
                                            </p:txEl>
                                          </p:spTgt>
                                        </p:tgtEl>
                                        <p:attrNameLst>
                                          <p:attrName>ppt_y</p:attrName>
                                        </p:attrNameLst>
                                      </p:cBhvr>
                                      <p:tavLst>
                                        <p:tav tm="0">
                                          <p:val>
                                            <p:strVal val="#ppt_y"/>
                                          </p:val>
                                        </p:tav>
                                        <p:tav tm="100000">
                                          <p:val>
                                            <p:strVal val="#ppt_y"/>
                                          </p:val>
                                        </p:tav>
                                      </p:tavLst>
                                    </p:anim>
                                  </p:childTnLst>
                                </p:cTn>
                              </p:par>
                            </p:childTnLst>
                          </p:cTn>
                        </p:par>
                        <p:par>
                          <p:cTn id="22" fill="hold">
                            <p:stCondLst>
                              <p:cond delay="6000"/>
                            </p:stCondLst>
                            <p:childTnLst>
                              <p:par>
                                <p:cTn id="23" presetID="2" presetClass="entr" presetSubtype="2" fill="hold" nodeType="afterEffect">
                                  <p:stCondLst>
                                    <p:cond delay="0"/>
                                  </p:stCondLst>
                                  <p:childTnLst>
                                    <p:set>
                                      <p:cBhvr>
                                        <p:cTn id="24" dur="1" fill="hold">
                                          <p:stCondLst>
                                            <p:cond delay="0"/>
                                          </p:stCondLst>
                                        </p:cTn>
                                        <p:tgtEl>
                                          <p:spTgt spid="173059">
                                            <p:txEl>
                                              <p:pRg st="5" end="5"/>
                                            </p:txEl>
                                          </p:spTgt>
                                        </p:tgtEl>
                                        <p:attrNameLst>
                                          <p:attrName>style.visibility</p:attrName>
                                        </p:attrNameLst>
                                      </p:cBhvr>
                                      <p:to>
                                        <p:strVal val="visible"/>
                                      </p:to>
                                    </p:set>
                                    <p:anim calcmode="lin" valueType="num">
                                      <p:cBhvr additive="base">
                                        <p:cTn id="25" dur="3000" fill="hold"/>
                                        <p:tgtEl>
                                          <p:spTgt spid="173059">
                                            <p:txEl>
                                              <p:pRg st="5" end="5"/>
                                            </p:txEl>
                                          </p:spTgt>
                                        </p:tgtEl>
                                        <p:attrNameLst>
                                          <p:attrName>ppt_x</p:attrName>
                                        </p:attrNameLst>
                                      </p:cBhvr>
                                      <p:tavLst>
                                        <p:tav tm="0">
                                          <p:val>
                                            <p:strVal val="1+#ppt_w/2"/>
                                          </p:val>
                                        </p:tav>
                                        <p:tav tm="100000">
                                          <p:val>
                                            <p:strVal val="#ppt_x"/>
                                          </p:val>
                                        </p:tav>
                                      </p:tavLst>
                                    </p:anim>
                                    <p:anim calcmode="lin" valueType="num">
                                      <p:cBhvr additive="base">
                                        <p:cTn id="26" dur="3000" fill="hold"/>
                                        <p:tgtEl>
                                          <p:spTgt spid="173059">
                                            <p:txEl>
                                              <p:pRg st="5" end="5"/>
                                            </p:txEl>
                                          </p:spTgt>
                                        </p:tgtEl>
                                        <p:attrNameLst>
                                          <p:attrName>ppt_y</p:attrName>
                                        </p:attrNameLst>
                                      </p:cBhvr>
                                      <p:tavLst>
                                        <p:tav tm="0">
                                          <p:val>
                                            <p:strVal val="#ppt_y"/>
                                          </p:val>
                                        </p:tav>
                                        <p:tav tm="100000">
                                          <p:val>
                                            <p:strVal val="#ppt_y"/>
                                          </p:val>
                                        </p:tav>
                                      </p:tavLst>
                                    </p:anim>
                                  </p:childTnLst>
                                </p:cTn>
                              </p:par>
                            </p:childTnLst>
                          </p:cTn>
                        </p:par>
                        <p:par>
                          <p:cTn id="27" fill="hold">
                            <p:stCondLst>
                              <p:cond delay="9000"/>
                            </p:stCondLst>
                            <p:childTnLst>
                              <p:par>
                                <p:cTn id="28" presetID="10" presetClass="entr" presetSubtype="0" fill="hold" nodeType="afterEffect">
                                  <p:stCondLst>
                                    <p:cond delay="0"/>
                                  </p:stCondLst>
                                  <p:childTnLst>
                                    <p:set>
                                      <p:cBhvr>
                                        <p:cTn id="29" dur="1" fill="hold">
                                          <p:stCondLst>
                                            <p:cond delay="0"/>
                                          </p:stCondLst>
                                        </p:cTn>
                                        <p:tgtEl>
                                          <p:spTgt spid="173059">
                                            <p:txEl>
                                              <p:pRg st="6" end="6"/>
                                            </p:txEl>
                                          </p:spTgt>
                                        </p:tgtEl>
                                        <p:attrNameLst>
                                          <p:attrName>style.visibility</p:attrName>
                                        </p:attrNameLst>
                                      </p:cBhvr>
                                      <p:to>
                                        <p:strVal val="visible"/>
                                      </p:to>
                                    </p:set>
                                    <p:animEffect transition="in" filter="fade">
                                      <p:cBhvr>
                                        <p:cTn id="30" dur="2000"/>
                                        <p:tgtEl>
                                          <p:spTgt spid="173059">
                                            <p:txEl>
                                              <p:pRg st="6" end="6"/>
                                            </p:txEl>
                                          </p:spTgt>
                                        </p:tgtEl>
                                      </p:cBhvr>
                                    </p:animEffect>
                                  </p:childTnLst>
                                </p:cTn>
                              </p:par>
                            </p:childTnLst>
                          </p:cTn>
                        </p:par>
                        <p:par>
                          <p:cTn id="31" fill="hold">
                            <p:stCondLst>
                              <p:cond delay="11000"/>
                            </p:stCondLst>
                            <p:childTnLst>
                              <p:par>
                                <p:cTn id="32" presetID="2" presetClass="entr" presetSubtype="2" fill="hold" nodeType="afterEffect">
                                  <p:stCondLst>
                                    <p:cond delay="0"/>
                                  </p:stCondLst>
                                  <p:childTnLst>
                                    <p:set>
                                      <p:cBhvr>
                                        <p:cTn id="33" dur="1" fill="hold">
                                          <p:stCondLst>
                                            <p:cond delay="0"/>
                                          </p:stCondLst>
                                        </p:cTn>
                                        <p:tgtEl>
                                          <p:spTgt spid="173059">
                                            <p:txEl>
                                              <p:pRg st="7" end="7"/>
                                            </p:txEl>
                                          </p:spTgt>
                                        </p:tgtEl>
                                        <p:attrNameLst>
                                          <p:attrName>style.visibility</p:attrName>
                                        </p:attrNameLst>
                                      </p:cBhvr>
                                      <p:to>
                                        <p:strVal val="visible"/>
                                      </p:to>
                                    </p:set>
                                    <p:anim calcmode="lin" valueType="num">
                                      <p:cBhvr additive="base">
                                        <p:cTn id="34" dur="3000" fill="hold"/>
                                        <p:tgtEl>
                                          <p:spTgt spid="173059">
                                            <p:txEl>
                                              <p:pRg st="7" end="7"/>
                                            </p:txEl>
                                          </p:spTgt>
                                        </p:tgtEl>
                                        <p:attrNameLst>
                                          <p:attrName>ppt_x</p:attrName>
                                        </p:attrNameLst>
                                      </p:cBhvr>
                                      <p:tavLst>
                                        <p:tav tm="0">
                                          <p:val>
                                            <p:strVal val="1+#ppt_w/2"/>
                                          </p:val>
                                        </p:tav>
                                        <p:tav tm="100000">
                                          <p:val>
                                            <p:strVal val="#ppt_x"/>
                                          </p:val>
                                        </p:tav>
                                      </p:tavLst>
                                    </p:anim>
                                    <p:anim calcmode="lin" valueType="num">
                                      <p:cBhvr additive="base">
                                        <p:cTn id="35" dur="3000" fill="hold"/>
                                        <p:tgtEl>
                                          <p:spTgt spid="173059">
                                            <p:txEl>
                                              <p:pRg st="7" end="7"/>
                                            </p:txEl>
                                          </p:spTgt>
                                        </p:tgtEl>
                                        <p:attrNameLst>
                                          <p:attrName>ppt_y</p:attrName>
                                        </p:attrNameLst>
                                      </p:cBhvr>
                                      <p:tavLst>
                                        <p:tav tm="0">
                                          <p:val>
                                            <p:strVal val="#ppt_y"/>
                                          </p:val>
                                        </p:tav>
                                        <p:tav tm="100000">
                                          <p:val>
                                            <p:strVal val="#ppt_y"/>
                                          </p:val>
                                        </p:tav>
                                      </p:tavLst>
                                    </p:anim>
                                  </p:childTnLst>
                                </p:cTn>
                              </p:par>
                            </p:childTnLst>
                          </p:cTn>
                        </p:par>
                        <p:par>
                          <p:cTn id="36" fill="hold">
                            <p:stCondLst>
                              <p:cond delay="14000"/>
                            </p:stCondLst>
                            <p:childTnLst>
                              <p:par>
                                <p:cTn id="37" presetID="2" presetClass="entr" presetSubtype="2" fill="hold" nodeType="afterEffect">
                                  <p:stCondLst>
                                    <p:cond delay="0"/>
                                  </p:stCondLst>
                                  <p:childTnLst>
                                    <p:set>
                                      <p:cBhvr>
                                        <p:cTn id="38" dur="1" fill="hold">
                                          <p:stCondLst>
                                            <p:cond delay="0"/>
                                          </p:stCondLst>
                                        </p:cTn>
                                        <p:tgtEl>
                                          <p:spTgt spid="173059">
                                            <p:txEl>
                                              <p:pRg st="8" end="8"/>
                                            </p:txEl>
                                          </p:spTgt>
                                        </p:tgtEl>
                                        <p:attrNameLst>
                                          <p:attrName>style.visibility</p:attrName>
                                        </p:attrNameLst>
                                      </p:cBhvr>
                                      <p:to>
                                        <p:strVal val="visible"/>
                                      </p:to>
                                    </p:set>
                                    <p:anim calcmode="lin" valueType="num">
                                      <p:cBhvr additive="base">
                                        <p:cTn id="39" dur="3000" fill="hold"/>
                                        <p:tgtEl>
                                          <p:spTgt spid="173059">
                                            <p:txEl>
                                              <p:pRg st="8" end="8"/>
                                            </p:txEl>
                                          </p:spTgt>
                                        </p:tgtEl>
                                        <p:attrNameLst>
                                          <p:attrName>ppt_x</p:attrName>
                                        </p:attrNameLst>
                                      </p:cBhvr>
                                      <p:tavLst>
                                        <p:tav tm="0">
                                          <p:val>
                                            <p:strVal val="1+#ppt_w/2"/>
                                          </p:val>
                                        </p:tav>
                                        <p:tav tm="100000">
                                          <p:val>
                                            <p:strVal val="#ppt_x"/>
                                          </p:val>
                                        </p:tav>
                                      </p:tavLst>
                                    </p:anim>
                                    <p:anim calcmode="lin" valueType="num">
                                      <p:cBhvr additive="base">
                                        <p:cTn id="40" dur="3000" fill="hold"/>
                                        <p:tgtEl>
                                          <p:spTgt spid="173059">
                                            <p:txEl>
                                              <p:pRg st="8" end="8"/>
                                            </p:txEl>
                                          </p:spTgt>
                                        </p:tgtEl>
                                        <p:attrNameLst>
                                          <p:attrName>ppt_y</p:attrName>
                                        </p:attrNameLst>
                                      </p:cBhvr>
                                      <p:tavLst>
                                        <p:tav tm="0">
                                          <p:val>
                                            <p:strVal val="#ppt_y"/>
                                          </p:val>
                                        </p:tav>
                                        <p:tav tm="100000">
                                          <p:val>
                                            <p:strVal val="#ppt_y"/>
                                          </p:val>
                                        </p:tav>
                                      </p:tavLst>
                                    </p:anim>
                                  </p:childTnLst>
                                </p:cTn>
                              </p:par>
                            </p:childTnLst>
                          </p:cTn>
                        </p:par>
                        <p:par>
                          <p:cTn id="41" fill="hold">
                            <p:stCondLst>
                              <p:cond delay="17000"/>
                            </p:stCondLst>
                            <p:childTnLst>
                              <p:par>
                                <p:cTn id="42" presetID="10" presetClass="entr" presetSubtype="0" fill="hold" nodeType="afterEffect">
                                  <p:stCondLst>
                                    <p:cond delay="0"/>
                                  </p:stCondLst>
                                  <p:childTnLst>
                                    <p:set>
                                      <p:cBhvr>
                                        <p:cTn id="43" dur="1" fill="hold">
                                          <p:stCondLst>
                                            <p:cond delay="0"/>
                                          </p:stCondLst>
                                        </p:cTn>
                                        <p:tgtEl>
                                          <p:spTgt spid="173059">
                                            <p:txEl>
                                              <p:pRg st="9" end="9"/>
                                            </p:txEl>
                                          </p:spTgt>
                                        </p:tgtEl>
                                        <p:attrNameLst>
                                          <p:attrName>style.visibility</p:attrName>
                                        </p:attrNameLst>
                                      </p:cBhvr>
                                      <p:to>
                                        <p:strVal val="visible"/>
                                      </p:to>
                                    </p:set>
                                    <p:animEffect transition="in" filter="fade">
                                      <p:cBhvr>
                                        <p:cTn id="44" dur="2000"/>
                                        <p:tgtEl>
                                          <p:spTgt spid="173059">
                                            <p:txEl>
                                              <p:pRg st="9" end="9"/>
                                            </p:txEl>
                                          </p:spTgt>
                                        </p:tgtEl>
                                      </p:cBhvr>
                                    </p:animEffect>
                                  </p:childTnLst>
                                </p:cTn>
                              </p:par>
                            </p:childTnLst>
                          </p:cTn>
                        </p:par>
                        <p:par>
                          <p:cTn id="45" fill="hold">
                            <p:stCondLst>
                              <p:cond delay="19000"/>
                            </p:stCondLst>
                            <p:childTnLst>
                              <p:par>
                                <p:cTn id="46" presetID="6" presetClass="emph" presetSubtype="0" fill="hold" nodeType="afterEffect">
                                  <p:stCondLst>
                                    <p:cond delay="0"/>
                                  </p:stCondLst>
                                  <p:childTnLst>
                                    <p:animScale>
                                      <p:cBhvr>
                                        <p:cTn id="47" dur="2000" fill="hold"/>
                                        <p:tgtEl>
                                          <p:spTgt spid="173059">
                                            <p:txEl>
                                              <p:pRg st="9" end="9"/>
                                            </p:txEl>
                                          </p:spTgt>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852936"/>
            <a:ext cx="4297740" cy="3888432"/>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D:\My Pictures\⑤イラスト素材（医療）23個\人物・医師\19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880320"/>
            <a:ext cx="4426650" cy="4005064"/>
          </a:xfrm>
          <a:prstGeom prst="rect">
            <a:avLst/>
          </a:prstGeom>
          <a:noFill/>
          <a:extLst>
            <a:ext uri="{909E8E84-426E-40DD-AFC4-6F175D3DCCD1}">
              <a14:hiddenFill xmlns:a14="http://schemas.microsoft.com/office/drawing/2010/main">
                <a:solidFill>
                  <a:srgbClr val="FFFFFF"/>
                </a:solidFill>
              </a14:hiddenFill>
            </a:ext>
          </a:extLst>
        </p:spPr>
      </p:pic>
      <p:sp>
        <p:nvSpPr>
          <p:cNvPr id="186371" name="Rectangle 3"/>
          <p:cNvSpPr>
            <a:spLocks noGrp="1" noChangeArrowheads="1"/>
          </p:cNvSpPr>
          <p:nvPr>
            <p:ph type="body" idx="4294967295"/>
          </p:nvPr>
        </p:nvSpPr>
        <p:spPr>
          <a:xfrm>
            <a:off x="467544" y="548829"/>
            <a:ext cx="8280920" cy="5472459"/>
          </a:xfrm>
        </p:spPr>
        <p:txBody>
          <a:bodyPr>
            <a:normAutofit fontScale="92500" lnSpcReduction="10000"/>
          </a:bodyPr>
          <a:lstStyle/>
          <a:p>
            <a:pPr eaLnBrk="1" hangingPunct="1">
              <a:buFontTx/>
              <a:buNone/>
            </a:pPr>
            <a:r>
              <a:rPr lang="ja-JP" altLang="en-US" sz="4400" dirty="0">
                <a:solidFill>
                  <a:srgbClr val="FFFF00"/>
                </a:solidFill>
                <a:latin typeface="FGP丸ｺﾞｼｯｸ体Ca-U" pitchFamily="50" charset="-128"/>
                <a:ea typeface="FGP丸ｺﾞｼｯｸ体Ca-U" pitchFamily="50" charset="-128"/>
              </a:rPr>
              <a:t>　　</a:t>
            </a:r>
            <a:r>
              <a:rPr lang="ja-JP" altLang="en-US" sz="5400" dirty="0">
                <a:solidFill>
                  <a:srgbClr val="FF0000"/>
                </a:solidFill>
                <a:latin typeface="FGP丸ｺﾞｼｯｸ体Ca-U" pitchFamily="50" charset="-128"/>
                <a:ea typeface="FGP丸ｺﾞｼｯｸ体Ca-U" pitchFamily="50" charset="-128"/>
              </a:rPr>
              <a:t>皆さんに</a:t>
            </a:r>
            <a:endParaRPr lang="en-US" altLang="ja-JP" sz="5400" dirty="0">
              <a:solidFill>
                <a:srgbClr val="FF0000"/>
              </a:solidFill>
              <a:latin typeface="FGP丸ｺﾞｼｯｸ体Ca-U" pitchFamily="50" charset="-128"/>
              <a:ea typeface="FGP丸ｺﾞｼｯｸ体Ca-U" pitchFamily="50" charset="-128"/>
            </a:endParaRPr>
          </a:p>
          <a:p>
            <a:pPr eaLnBrk="1" hangingPunct="1">
              <a:buFontTx/>
              <a:buNone/>
            </a:pPr>
            <a:r>
              <a:rPr lang="ja-JP" altLang="en-US" sz="5400" dirty="0">
                <a:solidFill>
                  <a:srgbClr val="FF0000"/>
                </a:solidFill>
                <a:latin typeface="FGP丸ｺﾞｼｯｸ体Ca-U" pitchFamily="50" charset="-128"/>
                <a:ea typeface="FGP丸ｺﾞｼｯｸ体Ca-U" pitchFamily="50" charset="-128"/>
              </a:rPr>
              <a:t>　　　　　傷ついて欲しくない！</a:t>
            </a:r>
            <a:endParaRPr lang="ja-JP" altLang="en-US" sz="4400" dirty="0">
              <a:solidFill>
                <a:srgbClr val="FF0000"/>
              </a:solidFill>
              <a:latin typeface="FGP丸ｺﾞｼｯｸ体Ca-U" pitchFamily="50" charset="-128"/>
              <a:ea typeface="FGP丸ｺﾞｼｯｸ体Ca-U" pitchFamily="50" charset="-128"/>
            </a:endParaRPr>
          </a:p>
          <a:p>
            <a:pPr eaLnBrk="1" hangingPunct="1">
              <a:buFontTx/>
              <a:buNone/>
            </a:pPr>
            <a:r>
              <a:rPr lang="ja-JP" altLang="en-US" sz="2400" dirty="0">
                <a:latin typeface="FGP丸ｺﾞｼｯｸ体Ca-U" pitchFamily="50" charset="-128"/>
                <a:ea typeface="FGP丸ｺﾞｼｯｸ体Ca-U" pitchFamily="50" charset="-128"/>
              </a:rPr>
              <a:t>　</a:t>
            </a:r>
          </a:p>
          <a:p>
            <a:pPr eaLnBrk="1" hangingPunct="1">
              <a:buFontTx/>
              <a:buNone/>
            </a:pP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どうか</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正しい知識</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を持って</a:t>
            </a:r>
          </a:p>
          <a:p>
            <a:pPr eaLnBrk="1" hangingPunct="1">
              <a:buFontTx/>
              <a:buNone/>
            </a:pP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行動して下さい。</a:t>
            </a:r>
          </a:p>
          <a:p>
            <a:pPr eaLnBrk="1" hangingPunct="1">
              <a:buFontTx/>
              <a:buNone/>
            </a:pPr>
            <a:r>
              <a:rPr lang="ja-JP" altLang="en-US" sz="2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p>
          <a:p>
            <a:pPr eaLnBrk="1" hangingPunct="1">
              <a:buFontTx/>
              <a:buNone/>
            </a:pP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それが私たちの</a:t>
            </a:r>
            <a:endParaRPr lang="en-US" altLang="ja-JP"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願いです。</a:t>
            </a:r>
          </a:p>
        </p:txBody>
      </p:sp>
    </p:spTree>
    <p:extLst>
      <p:ext uri="{BB962C8B-B14F-4D97-AF65-F5344CB8AC3E}">
        <p14:creationId xmlns:p14="http://schemas.microsoft.com/office/powerpoint/2010/main" val="37306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fade">
                                      <p:cBhvr>
                                        <p:cTn id="7" dur="2000"/>
                                        <p:tgtEl>
                                          <p:spTgt spid="18637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6371">
                                            <p:txEl>
                                              <p:pRg st="1" end="1"/>
                                            </p:txEl>
                                          </p:spTgt>
                                        </p:tgtEl>
                                        <p:attrNameLst>
                                          <p:attrName>style.visibility</p:attrName>
                                        </p:attrNameLst>
                                      </p:cBhvr>
                                      <p:to>
                                        <p:strVal val="visible"/>
                                      </p:to>
                                    </p:set>
                                    <p:animEffect transition="in" filter="fade">
                                      <p:cBhvr>
                                        <p:cTn id="10" dur="2000"/>
                                        <p:tgtEl>
                                          <p:spTgt spid="186371">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86371">
                                            <p:txEl>
                                              <p:pRg st="3" end="3"/>
                                            </p:txEl>
                                          </p:spTgt>
                                        </p:tgtEl>
                                        <p:attrNameLst>
                                          <p:attrName>style.visibility</p:attrName>
                                        </p:attrNameLst>
                                      </p:cBhvr>
                                      <p:to>
                                        <p:strVal val="visible"/>
                                      </p:to>
                                    </p:set>
                                    <p:animEffect transition="in" filter="fade">
                                      <p:cBhvr>
                                        <p:cTn id="14" dur="1000"/>
                                        <p:tgtEl>
                                          <p:spTgt spid="186371">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86371">
                                            <p:txEl>
                                              <p:pRg st="4" end="4"/>
                                            </p:txEl>
                                          </p:spTgt>
                                        </p:tgtEl>
                                        <p:attrNameLst>
                                          <p:attrName>style.visibility</p:attrName>
                                        </p:attrNameLst>
                                      </p:cBhvr>
                                      <p:to>
                                        <p:strVal val="visible"/>
                                      </p:to>
                                    </p:set>
                                    <p:animEffect transition="in" filter="fade">
                                      <p:cBhvr>
                                        <p:cTn id="17" dur="2000"/>
                                        <p:tgtEl>
                                          <p:spTgt spid="186371">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86371">
                                            <p:txEl>
                                              <p:pRg st="5" end="5"/>
                                            </p:txEl>
                                          </p:spTgt>
                                        </p:tgtEl>
                                        <p:attrNameLst>
                                          <p:attrName>style.visibility</p:attrName>
                                        </p:attrNameLst>
                                      </p:cBhvr>
                                      <p:to>
                                        <p:strVal val="visible"/>
                                      </p:to>
                                    </p:set>
                                    <p:animEffect transition="in" filter="fade">
                                      <p:cBhvr>
                                        <p:cTn id="20" dur="2000"/>
                                        <p:tgtEl>
                                          <p:spTgt spid="186371">
                                            <p:txEl>
                                              <p:pRg st="5" end="5"/>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86371">
                                            <p:txEl>
                                              <p:pRg st="6" end="6"/>
                                            </p:txEl>
                                          </p:spTgt>
                                        </p:tgtEl>
                                        <p:attrNameLst>
                                          <p:attrName>style.visibility</p:attrName>
                                        </p:attrNameLst>
                                      </p:cBhvr>
                                      <p:to>
                                        <p:strVal val="visible"/>
                                      </p:to>
                                    </p:set>
                                    <p:animEffect transition="in" filter="fade">
                                      <p:cBhvr>
                                        <p:cTn id="24" dur="2000"/>
                                        <p:tgtEl>
                                          <p:spTgt spid="186371">
                                            <p:txEl>
                                              <p:pRg st="6" end="6"/>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86371">
                                            <p:txEl>
                                              <p:pRg st="7" end="7"/>
                                            </p:txEl>
                                          </p:spTgt>
                                        </p:tgtEl>
                                        <p:attrNameLst>
                                          <p:attrName>style.visibility</p:attrName>
                                        </p:attrNameLst>
                                      </p:cBhvr>
                                      <p:to>
                                        <p:strVal val="visible"/>
                                      </p:to>
                                    </p:set>
                                    <p:animEffect transition="in" filter="fade">
                                      <p:cBhvr>
                                        <p:cTn id="28" dur="2000"/>
                                        <p:tgtEl>
                                          <p:spTgt spid="186371">
                                            <p:txEl>
                                              <p:pRg st="7" end="7"/>
                                            </p:txEl>
                                          </p:spTgt>
                                        </p:tgtEl>
                                      </p:cBhvr>
                                    </p:animEffect>
                                  </p:childTnLst>
                                </p:cTn>
                              </p:par>
                            </p:childTnLst>
                          </p:cTn>
                        </p:par>
                        <p:par>
                          <p:cTn id="29" fill="hold">
                            <p:stCondLst>
                              <p:cond delay="8000"/>
                            </p:stCondLst>
                            <p:childTnLst>
                              <p:par>
                                <p:cTn id="30" presetID="6" presetClass="emph" presetSubtype="0" fill="hold" nodeType="afterEffect">
                                  <p:stCondLst>
                                    <p:cond delay="0"/>
                                  </p:stCondLst>
                                  <p:childTnLst>
                                    <p:animScale>
                                      <p:cBhvr>
                                        <p:cTn id="31" dur="2000" fill="hold"/>
                                        <p:tgtEl>
                                          <p:spTgt spid="186371">
                                            <p:txEl>
                                              <p:pRg st="6" end="6"/>
                                            </p:txEl>
                                          </p:spTgt>
                                        </p:tgtEl>
                                      </p:cBhvr>
                                      <p:by x="130000" y="130000"/>
                                    </p:animScale>
                                  </p:childTnLst>
                                </p:cTn>
                              </p:par>
                            </p:childTnLst>
                          </p:cTn>
                        </p:par>
                        <p:par>
                          <p:cTn id="32" fill="hold">
                            <p:stCondLst>
                              <p:cond delay="10000"/>
                            </p:stCondLst>
                            <p:childTnLst>
                              <p:par>
                                <p:cTn id="33" presetID="6" presetClass="emph" presetSubtype="0" fill="hold" nodeType="afterEffect">
                                  <p:stCondLst>
                                    <p:cond delay="0"/>
                                  </p:stCondLst>
                                  <p:childTnLst>
                                    <p:animScale>
                                      <p:cBhvr>
                                        <p:cTn id="34" dur="2000" fill="hold"/>
                                        <p:tgtEl>
                                          <p:spTgt spid="186371">
                                            <p:txEl>
                                              <p:pRg st="7" end="7"/>
                                            </p:txEl>
                                          </p:spTgt>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srcRect/>
          <a:stretch>
            <a:fillRect/>
          </a:stretch>
        </p:blipFill>
        <p:spPr bwMode="auto">
          <a:xfrm>
            <a:off x="2303463" y="228600"/>
            <a:ext cx="6637337" cy="5575300"/>
          </a:xfrm>
          <a:prstGeom prst="rect">
            <a:avLst/>
          </a:prstGeom>
          <a:noFill/>
          <a:ln w="9525">
            <a:noFill/>
            <a:miter lim="800000"/>
            <a:headEnd/>
            <a:tailEnd/>
          </a:ln>
        </p:spPr>
      </p:pic>
      <p:sp>
        <p:nvSpPr>
          <p:cNvPr id="221187" name="Rectangle 3"/>
          <p:cNvSpPr>
            <a:spLocks noGrp="1" noChangeArrowheads="1"/>
          </p:cNvSpPr>
          <p:nvPr>
            <p:ph type="title"/>
          </p:nvPr>
        </p:nvSpPr>
        <p:spPr>
          <a:xfrm>
            <a:off x="179388" y="381000"/>
            <a:ext cx="3529012" cy="2687638"/>
          </a:xfrm>
          <a:effectLst>
            <a:outerShdw dist="35921" dir="2700000" algn="ctr" rotWithShape="0">
              <a:schemeClr val="tx1"/>
            </a:outerShdw>
          </a:effectLst>
        </p:spPr>
        <p:txBody>
          <a:bodyPr/>
          <a:lstStyle/>
          <a:p>
            <a:pPr algn="l" eaLnBrk="1" hangingPunct="1">
              <a:lnSpc>
                <a:spcPct val="120000"/>
              </a:lnSpc>
              <a:defRPr/>
            </a:pPr>
            <a:r>
              <a:rPr lang="en-US" altLang="ja-JP" sz="3600">
                <a:solidFill>
                  <a:srgbClr val="FF3300"/>
                </a:solidFill>
                <a:latin typeface="ＤＦPOP1体" charset="-128"/>
                <a:ea typeface="HGS創英角ﾎﾟｯﾌﾟ体" pitchFamily="50" charset="-128"/>
              </a:rPr>
              <a:t/>
            </a:r>
            <a:br>
              <a:rPr lang="en-US" altLang="ja-JP" sz="3600">
                <a:solidFill>
                  <a:srgbClr val="FF3300"/>
                </a:solidFill>
                <a:latin typeface="ＤＦPOP1体" charset="-128"/>
                <a:ea typeface="HGS創英角ﾎﾟｯﾌﾟ体" pitchFamily="50" charset="-128"/>
              </a:rPr>
            </a:br>
            <a:r>
              <a:rPr lang="en-US" altLang="ja-JP" sz="3600">
                <a:solidFill>
                  <a:srgbClr val="FF3300"/>
                </a:solidFill>
                <a:latin typeface="ＤＦPOP1体" charset="-128"/>
                <a:ea typeface="HGS創英角ﾎﾟｯﾌﾟ体" pitchFamily="50" charset="-128"/>
              </a:rPr>
              <a:t/>
            </a:r>
            <a:br>
              <a:rPr lang="en-US" altLang="ja-JP"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あたたかく</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しあわせに</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あふれている</a:t>
            </a:r>
            <a:endParaRPr lang="ja-JP" altLang="en-US" b="1">
              <a:solidFill>
                <a:srgbClr val="FF3300"/>
              </a:solidFill>
              <a:ea typeface="HGS創英角ﾎﾟｯﾌﾟ体" pitchFamily="50" charset="-128"/>
            </a:endParaRPr>
          </a:p>
        </p:txBody>
      </p:sp>
      <p:sp>
        <p:nvSpPr>
          <p:cNvPr id="221188" name="Rectangle 4"/>
          <p:cNvSpPr>
            <a:spLocks noChangeArrowheads="1"/>
          </p:cNvSpPr>
          <p:nvPr/>
        </p:nvSpPr>
        <p:spPr bwMode="auto">
          <a:xfrm>
            <a:off x="406400" y="5334000"/>
            <a:ext cx="8737600" cy="1171575"/>
          </a:xfrm>
          <a:prstGeom prst="rect">
            <a:avLst/>
          </a:prstGeom>
          <a:noFill/>
          <a:ln w="9525">
            <a:noFill/>
            <a:miter lim="800000"/>
            <a:headEnd/>
            <a:tailEnd/>
          </a:ln>
          <a:effectLst>
            <a:outerShdw dist="35921" dir="2700000" algn="ctr" rotWithShape="0">
              <a:schemeClr val="bg2"/>
            </a:outerShdw>
          </a:effectLst>
        </p:spPr>
        <p:txBody>
          <a:bodyPr anchor="ctr"/>
          <a:lstStyle/>
          <a:p>
            <a:pPr>
              <a:lnSpc>
                <a:spcPct val="120000"/>
              </a:lnSpc>
              <a:defRPr/>
            </a:pPr>
            <a:r>
              <a:rPr lang="ja-JP" altLang="en-US" sz="4800">
                <a:solidFill>
                  <a:srgbClr val="FF9900"/>
                </a:solidFill>
                <a:effectLst>
                  <a:outerShdw blurRad="38100" dist="38100" dir="2700000" algn="tl">
                    <a:srgbClr val="C0C0C0"/>
                  </a:outerShdw>
                </a:effectLst>
                <a:latin typeface="ＤＦPOP1体" charset="-128"/>
              </a:rPr>
              <a:t>それが</a:t>
            </a:r>
            <a:r>
              <a:rPr lang="en-US" altLang="ja-JP" sz="6600">
                <a:solidFill>
                  <a:srgbClr val="EF1F1D"/>
                </a:solidFill>
                <a:effectLst>
                  <a:outerShdw blurRad="38100" dist="38100" dir="2700000" algn="tl">
                    <a:srgbClr val="C0C0C0"/>
                  </a:outerShdw>
                </a:effectLst>
                <a:latin typeface="ＤＦPOP1体" charset="-128"/>
              </a:rPr>
              <a:t>｢</a:t>
            </a:r>
            <a:r>
              <a:rPr lang="ja-JP" altLang="en-US" sz="6600">
                <a:solidFill>
                  <a:srgbClr val="EF1F1D"/>
                </a:solidFill>
                <a:effectLst>
                  <a:outerShdw blurRad="38100" dist="38100" dir="2700000" algn="tl">
                    <a:srgbClr val="C0C0C0"/>
                  </a:outerShdw>
                </a:effectLst>
                <a:latin typeface="ＤＦPOP1体" charset="-128"/>
              </a:rPr>
              <a:t>性</a:t>
            </a:r>
            <a:r>
              <a:rPr lang="en-US" altLang="ja-JP" sz="6600">
                <a:solidFill>
                  <a:srgbClr val="EF1F1D"/>
                </a:solidFill>
                <a:effectLst>
                  <a:outerShdw blurRad="38100" dist="38100" dir="2700000" algn="tl">
                    <a:srgbClr val="C0C0C0"/>
                  </a:outerShdw>
                </a:effectLst>
                <a:latin typeface="ＤＦPOP1体" charset="-128"/>
              </a:rPr>
              <a:t>｣</a:t>
            </a:r>
            <a:r>
              <a:rPr lang="ja-JP" altLang="en-US" sz="4000">
                <a:solidFill>
                  <a:srgbClr val="FF9900"/>
                </a:solidFill>
                <a:effectLst>
                  <a:outerShdw blurRad="38100" dist="38100" dir="2700000" algn="tl">
                    <a:srgbClr val="C0C0C0"/>
                  </a:outerShdw>
                </a:effectLst>
                <a:latin typeface="ＤＦPOP1体" charset="-128"/>
              </a:rPr>
              <a:t>の本当のすがたです。</a:t>
            </a:r>
            <a:endParaRPr lang="ja-JP" altLang="en-US" sz="4400" b="1">
              <a:solidFill>
                <a:srgbClr val="FF9900"/>
              </a:solidFill>
              <a:effectLst>
                <a:outerShdw blurRad="38100" dist="38100" dir="2700000" algn="tl">
                  <a:srgbClr val="C0C0C0"/>
                </a:outerShdw>
              </a:effectLst>
            </a:endParaRPr>
          </a:p>
        </p:txBody>
      </p:sp>
    </p:spTree>
    <p:extLst>
      <p:ext uri="{BB962C8B-B14F-4D97-AF65-F5344CB8AC3E}">
        <p14:creationId xmlns:p14="http://schemas.microsoft.com/office/powerpoint/2010/main" val="37383065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1188"/>
                                        </p:tgtEl>
                                        <p:attrNameLst>
                                          <p:attrName>style.visibility</p:attrName>
                                        </p:attrNameLst>
                                      </p:cBhvr>
                                      <p:to>
                                        <p:strVal val="visible"/>
                                      </p:to>
                                    </p:set>
                                    <p:anim calcmode="lin" valueType="num">
                                      <p:cBhvr additive="base">
                                        <p:cTn id="7" dur="500" fill="hold"/>
                                        <p:tgtEl>
                                          <p:spTgt spid="221188"/>
                                        </p:tgtEl>
                                        <p:attrNameLst>
                                          <p:attrName>ppt_x</p:attrName>
                                        </p:attrNameLst>
                                      </p:cBhvr>
                                      <p:tavLst>
                                        <p:tav tm="0">
                                          <p:val>
                                            <p:strVal val="0-#ppt_w/2"/>
                                          </p:val>
                                        </p:tav>
                                        <p:tav tm="100000">
                                          <p:val>
                                            <p:strVal val="#ppt_x"/>
                                          </p:val>
                                        </p:tav>
                                      </p:tavLst>
                                    </p:anim>
                                    <p:anim calcmode="lin" valueType="num">
                                      <p:cBhvr additive="base">
                                        <p:cTn id="8" dur="500" fill="hold"/>
                                        <p:tgtEl>
                                          <p:spTgt spid="2211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1628800"/>
            <a:ext cx="7509520" cy="2511152"/>
          </a:xfrm>
        </p:spPr>
        <p:txBody>
          <a:bodyPr>
            <a:noAutofit/>
          </a:bodyPr>
          <a:lstStyle/>
          <a:p>
            <a:r>
              <a:rPr kumimoji="1" lang="ja-JP" altLang="en-US" sz="6000" dirty="0">
                <a:solidFill>
                  <a:srgbClr val="FF0000"/>
                </a:solidFill>
                <a:latin typeface="FGP丸ｺﾞｼｯｸ体Ca-U" pitchFamily="50" charset="-128"/>
                <a:ea typeface="FGP丸ｺﾞｼｯｸ体Ca-U" pitchFamily="50" charset="-128"/>
              </a:rPr>
              <a:t>その他、皆さんに</a:t>
            </a:r>
            <a:r>
              <a:rPr kumimoji="1" lang="en-US" altLang="ja-JP" sz="6000" dirty="0">
                <a:solidFill>
                  <a:srgbClr val="FF0000"/>
                </a:solidFill>
                <a:latin typeface="FGP丸ｺﾞｼｯｸ体Ca-U" pitchFamily="50" charset="-128"/>
                <a:ea typeface="FGP丸ｺﾞｼｯｸ体Ca-U" pitchFamily="50" charset="-128"/>
              </a:rPr>
              <a:t/>
            </a:r>
            <a:br>
              <a:rPr kumimoji="1" lang="en-US" altLang="ja-JP" sz="6000" dirty="0">
                <a:solidFill>
                  <a:srgbClr val="FF0000"/>
                </a:solidFill>
                <a:latin typeface="FGP丸ｺﾞｼｯｸ体Ca-U" pitchFamily="50" charset="-128"/>
                <a:ea typeface="FGP丸ｺﾞｼｯｸ体Ca-U" pitchFamily="50" charset="-128"/>
              </a:rPr>
            </a:br>
            <a:r>
              <a:rPr kumimoji="1" lang="ja-JP" altLang="en-US" sz="6000" dirty="0">
                <a:solidFill>
                  <a:srgbClr val="FF0000"/>
                </a:solidFill>
                <a:latin typeface="FGP丸ｺﾞｼｯｸ体Ca-U" pitchFamily="50" charset="-128"/>
                <a:ea typeface="FGP丸ｺﾞｼｯｸ体Ca-U" pitchFamily="50" charset="-128"/>
              </a:rPr>
              <a:t>お伝えしたいこと</a:t>
            </a:r>
          </a:p>
        </p:txBody>
      </p:sp>
    </p:spTree>
    <p:extLst>
      <p:ext uri="{BB962C8B-B14F-4D97-AF65-F5344CB8AC3E}">
        <p14:creationId xmlns:p14="http://schemas.microsoft.com/office/powerpoint/2010/main" val="1868564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pic>
        <p:nvPicPr>
          <p:cNvPr id="3074" name="Picture 2" descr="C:\Users\Owner\Pictures\スマフォ２.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07582" y="2348880"/>
            <a:ext cx="6571929" cy="447712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11560" y="476672"/>
            <a:ext cx="7704856" cy="646331"/>
          </a:xfrm>
          <a:prstGeom prst="rect">
            <a:avLst/>
          </a:prstGeom>
          <a:noFill/>
        </p:spPr>
        <p:txBody>
          <a:bodyPr wrap="square" rtlCol="0">
            <a:spAutoFit/>
          </a:bodyPr>
          <a:lstStyle/>
          <a:p>
            <a:r>
              <a:rPr lang="ja-JP" altLang="en-US" sz="3600" dirty="0">
                <a:solidFill>
                  <a:srgbClr val="006699"/>
                </a:solidFill>
                <a:latin typeface="Arial"/>
              </a:rPr>
              <a:t>便利な携帯、楽しい携帯</a:t>
            </a:r>
          </a:p>
        </p:txBody>
      </p:sp>
      <p:sp>
        <p:nvSpPr>
          <p:cNvPr id="6" name="テキスト ボックス 5"/>
          <p:cNvSpPr txBox="1"/>
          <p:nvPr/>
        </p:nvSpPr>
        <p:spPr>
          <a:xfrm>
            <a:off x="580752" y="1314346"/>
            <a:ext cx="7704856" cy="1200329"/>
          </a:xfrm>
          <a:prstGeom prst="rect">
            <a:avLst/>
          </a:prstGeom>
          <a:noFill/>
        </p:spPr>
        <p:txBody>
          <a:bodyPr wrap="square" rtlCol="0">
            <a:spAutoFit/>
          </a:bodyPr>
          <a:lstStyle/>
          <a:p>
            <a:r>
              <a:rPr lang="ja-JP" altLang="en-US" sz="3600" dirty="0">
                <a:solidFill>
                  <a:srgbClr val="006699"/>
                </a:solidFill>
                <a:latin typeface="Arial"/>
              </a:rPr>
              <a:t>でもそこには色んな</a:t>
            </a:r>
            <a:r>
              <a:rPr lang="ja-JP" altLang="en-US" sz="3600" dirty="0">
                <a:solidFill>
                  <a:srgbClr val="FF0000"/>
                </a:solidFill>
                <a:latin typeface="Arial"/>
              </a:rPr>
              <a:t>危険</a:t>
            </a:r>
            <a:r>
              <a:rPr lang="ja-JP" altLang="en-US" sz="3600" dirty="0">
                <a:solidFill>
                  <a:srgbClr val="006699"/>
                </a:solidFill>
                <a:latin typeface="Arial"/>
              </a:rPr>
              <a:t>が潜んでいます</a:t>
            </a:r>
          </a:p>
        </p:txBody>
      </p:sp>
      <p:pic>
        <p:nvPicPr>
          <p:cNvPr id="3075" name="Picture 3" descr="C:\Users\Owner\Pictures\悪魔.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5138" y="2308880"/>
            <a:ext cx="3716083" cy="419536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868779" y="3329345"/>
            <a:ext cx="7622466" cy="1077218"/>
          </a:xfrm>
          <a:prstGeom prst="rect">
            <a:avLst/>
          </a:prstGeom>
          <a:solidFill>
            <a:schemeClr val="bg1"/>
          </a:solidFill>
        </p:spPr>
        <p:txBody>
          <a:bodyPr wrap="square" rtlCol="0">
            <a:spAutoFit/>
          </a:bodyPr>
          <a:lstStyle/>
          <a:p>
            <a:r>
              <a:rPr lang="ja-JP" altLang="en-US" sz="3200" dirty="0">
                <a:solidFill>
                  <a:srgbClr val="FF0000"/>
                </a:solidFill>
                <a:latin typeface="Arial"/>
              </a:rPr>
              <a:t>ＳＮＳ（ソーシャルネットワークサービス）を介した性被害や事件が増えてます</a:t>
            </a:r>
          </a:p>
        </p:txBody>
      </p:sp>
      <p:sp>
        <p:nvSpPr>
          <p:cNvPr id="8" name="テキスト ボックス 7"/>
          <p:cNvSpPr txBox="1"/>
          <p:nvPr/>
        </p:nvSpPr>
        <p:spPr>
          <a:xfrm>
            <a:off x="1027618" y="4653136"/>
            <a:ext cx="7272808" cy="2062103"/>
          </a:xfrm>
          <a:prstGeom prst="rect">
            <a:avLst/>
          </a:prstGeom>
          <a:solidFill>
            <a:schemeClr val="bg1"/>
          </a:solidFill>
        </p:spPr>
        <p:txBody>
          <a:bodyPr wrap="square" rtlCol="0">
            <a:spAutoFit/>
          </a:bodyPr>
          <a:lstStyle/>
          <a:p>
            <a:r>
              <a:rPr lang="ja-JP" altLang="en-US" sz="3200" dirty="0">
                <a:solidFill>
                  <a:srgbClr val="FF0000"/>
                </a:solidFill>
                <a:latin typeface="Arial"/>
              </a:rPr>
              <a:t>一度、ＳＮＳに載せた情報は二度と消すことが出来ません</a:t>
            </a:r>
            <a:endParaRPr lang="en-US" altLang="ja-JP" sz="3200" dirty="0">
              <a:solidFill>
                <a:srgbClr val="FF0000"/>
              </a:solidFill>
              <a:latin typeface="Arial"/>
            </a:endParaRPr>
          </a:p>
          <a:p>
            <a:r>
              <a:rPr lang="ja-JP" altLang="en-US" sz="3200" dirty="0">
                <a:solidFill>
                  <a:srgbClr val="FF0000"/>
                </a:solidFill>
                <a:latin typeface="Arial"/>
              </a:rPr>
              <a:t>プライバシーを簡単に公開することは止めましょう</a:t>
            </a:r>
          </a:p>
        </p:txBody>
      </p:sp>
    </p:spTree>
    <p:extLst>
      <p:ext uri="{BB962C8B-B14F-4D97-AF65-F5344CB8AC3E}">
        <p14:creationId xmlns:p14="http://schemas.microsoft.com/office/powerpoint/2010/main" val="300391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3000" fill="hold"/>
                                        <p:tgtEl>
                                          <p:spTgt spid="3075"/>
                                        </p:tgtEl>
                                        <p:attrNameLst>
                                          <p:attrName>ppt_w</p:attrName>
                                        </p:attrNameLst>
                                      </p:cBhvr>
                                      <p:tavLst>
                                        <p:tav tm="0">
                                          <p:val>
                                            <p:fltVal val="0"/>
                                          </p:val>
                                        </p:tav>
                                        <p:tav tm="100000">
                                          <p:val>
                                            <p:strVal val="#ppt_w"/>
                                          </p:val>
                                        </p:tav>
                                      </p:tavLst>
                                    </p:anim>
                                    <p:anim calcmode="lin" valueType="num">
                                      <p:cBhvr>
                                        <p:cTn id="20" dur="3000" fill="hold"/>
                                        <p:tgtEl>
                                          <p:spTgt spid="3075"/>
                                        </p:tgtEl>
                                        <p:attrNameLst>
                                          <p:attrName>ppt_h</p:attrName>
                                        </p:attrNameLst>
                                      </p:cBhvr>
                                      <p:tavLst>
                                        <p:tav tm="0">
                                          <p:val>
                                            <p:fltVal val="0"/>
                                          </p:val>
                                        </p:tav>
                                        <p:tav tm="100000">
                                          <p:val>
                                            <p:strVal val="#ppt_h"/>
                                          </p:val>
                                        </p:tav>
                                      </p:tavLst>
                                    </p:anim>
                                    <p:animEffect transition="in" filter="fade">
                                      <p:cBhvr>
                                        <p:cTn id="21" dur="3000"/>
                                        <p:tgtEl>
                                          <p:spTgt spid="3075"/>
                                        </p:tgtEl>
                                      </p:cBhvr>
                                    </p:animEffect>
                                  </p:childTnLst>
                                  <p:subTnLst>
                                    <p:audio>
                                      <p:cMediaNode vol="70000">
                                        <p:cTn display="0" masterRel="sameClick">
                                          <p:stCondLst>
                                            <p:cond evt="begin" delay="0">
                                              <p:tn val="17"/>
                                            </p:cond>
                                          </p:stCondLst>
                                          <p:endCondLst>
                                            <p:cond evt="onStopAudio" delay="0">
                                              <p:tgtEl>
                                                <p:sldTgt/>
                                              </p:tgtEl>
                                            </p:cond>
                                          </p:endCondLst>
                                        </p:cTn>
                                        <p:tgtEl>
                                          <p:sndTgt r:embed="rId3" name="explode.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1560" y="908720"/>
            <a:ext cx="8229600" cy="1143000"/>
          </a:xfrm>
        </p:spPr>
        <p:txBody>
          <a:bodyPr/>
          <a:lstStyle/>
          <a:p>
            <a:pPr algn="l"/>
            <a:r>
              <a:rPr kumimoji="1" lang="ja-JP" altLang="en-US" b="1" dirty="0" smtClean="0">
                <a:solidFill>
                  <a:schemeClr val="accent2"/>
                </a:solidFill>
              </a:rPr>
              <a:t>皆さんに質問です</a:t>
            </a:r>
            <a:endParaRPr kumimoji="1" lang="ja-JP" altLang="en-US" b="1" dirty="0">
              <a:solidFill>
                <a:schemeClr val="accent2"/>
              </a:solidFill>
            </a:endParaRPr>
          </a:p>
        </p:txBody>
      </p:sp>
      <p:sp>
        <p:nvSpPr>
          <p:cNvPr id="3" name="コンテンツ プレースホルダー 2"/>
          <p:cNvSpPr>
            <a:spLocks noGrp="1"/>
          </p:cNvSpPr>
          <p:nvPr>
            <p:ph idx="1"/>
          </p:nvPr>
        </p:nvSpPr>
        <p:spPr>
          <a:xfrm>
            <a:off x="1115616" y="2333205"/>
            <a:ext cx="8229600" cy="4525963"/>
          </a:xfrm>
        </p:spPr>
        <p:txBody>
          <a:bodyPr/>
          <a:lstStyle/>
          <a:p>
            <a:pPr marL="0" indent="0">
              <a:buNone/>
            </a:pPr>
            <a:endParaRPr kumimoji="1" lang="en-US" altLang="ja-JP" dirty="0" smtClean="0"/>
          </a:p>
          <a:p>
            <a:pPr marL="0" indent="0">
              <a:buNone/>
            </a:pPr>
            <a:r>
              <a:rPr lang="ja-JP" altLang="en-US" sz="4400" b="1" dirty="0">
                <a:solidFill>
                  <a:schemeClr val="accent6"/>
                </a:solidFill>
              </a:rPr>
              <a:t>女性</a:t>
            </a:r>
            <a:r>
              <a:rPr lang="ja-JP" altLang="en-US" sz="4400" b="1" dirty="0" smtClean="0">
                <a:solidFill>
                  <a:schemeClr val="accent6"/>
                </a:solidFill>
              </a:rPr>
              <a:t>は何歳まで赤ちゃんを</a:t>
            </a:r>
            <a:endParaRPr lang="en-US" altLang="ja-JP" sz="4400" b="1" dirty="0" smtClean="0">
              <a:solidFill>
                <a:schemeClr val="accent6"/>
              </a:solidFill>
            </a:endParaRPr>
          </a:p>
          <a:p>
            <a:pPr marL="0" indent="0">
              <a:buNone/>
            </a:pPr>
            <a:r>
              <a:rPr lang="ja-JP" altLang="en-US" sz="4400" b="1" dirty="0" smtClean="0">
                <a:solidFill>
                  <a:schemeClr val="accent6"/>
                </a:solidFill>
              </a:rPr>
              <a:t>産めると思いますか？</a:t>
            </a:r>
            <a:endParaRPr kumimoji="1" lang="ja-JP" altLang="en-US" sz="4400" b="1" dirty="0">
              <a:solidFill>
                <a:schemeClr val="accent6"/>
              </a:solidFill>
            </a:endParaRPr>
          </a:p>
        </p:txBody>
      </p:sp>
    </p:spTree>
    <p:extLst>
      <p:ext uri="{BB962C8B-B14F-4D97-AF65-F5344CB8AC3E}">
        <p14:creationId xmlns:p14="http://schemas.microsoft.com/office/powerpoint/2010/main" val="397738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3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2" dur="3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31" y="2275728"/>
            <a:ext cx="8894763"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467544" y="278976"/>
            <a:ext cx="4464496" cy="646331"/>
          </a:xfrm>
          <a:prstGeom prst="rect">
            <a:avLst/>
          </a:prstGeom>
          <a:noFill/>
        </p:spPr>
        <p:txBody>
          <a:bodyPr wrap="square" rtlCol="0">
            <a:spAutoFit/>
          </a:bodyPr>
          <a:lstStyle/>
          <a:p>
            <a:pPr fontAlgn="base">
              <a:spcBef>
                <a:spcPct val="0"/>
              </a:spcBef>
              <a:spcAft>
                <a:spcPct val="0"/>
              </a:spcAft>
            </a:pPr>
            <a:r>
              <a:rPr lang="ja-JP" altLang="en-US" sz="3600" dirty="0">
                <a:solidFill>
                  <a:srgbClr val="006699"/>
                </a:solidFill>
                <a:ea typeface="HG創英角ﾎﾟｯﾌﾟ体" pitchFamily="49" charset="-128"/>
              </a:rPr>
              <a:t>卵子の老化</a:t>
            </a:r>
          </a:p>
        </p:txBody>
      </p:sp>
      <p:sp>
        <p:nvSpPr>
          <p:cNvPr id="4" name="テキスト ボックス 3"/>
          <p:cNvSpPr txBox="1"/>
          <p:nvPr/>
        </p:nvSpPr>
        <p:spPr>
          <a:xfrm>
            <a:off x="864096" y="1124744"/>
            <a:ext cx="8090476" cy="523220"/>
          </a:xfrm>
          <a:prstGeom prst="rect">
            <a:avLst/>
          </a:prstGeom>
          <a:noFill/>
        </p:spPr>
        <p:txBody>
          <a:bodyPr wrap="square" rtlCol="0">
            <a:spAutoFit/>
          </a:bodyPr>
          <a:lstStyle/>
          <a:p>
            <a:pPr fontAlgn="base">
              <a:spcBef>
                <a:spcPct val="0"/>
              </a:spcBef>
              <a:spcAft>
                <a:spcPct val="0"/>
              </a:spcAft>
            </a:pPr>
            <a:r>
              <a:rPr lang="ja-JP" altLang="en-US" sz="2800" dirty="0">
                <a:solidFill>
                  <a:srgbClr val="006699"/>
                </a:solidFill>
                <a:ea typeface="HG創英角ﾎﾟｯﾌﾟ体" pitchFamily="49" charset="-128"/>
              </a:rPr>
              <a:t>卵子の数と質は</a:t>
            </a:r>
            <a:r>
              <a:rPr lang="en-US" altLang="ja-JP" sz="2800" b="1" dirty="0">
                <a:solidFill>
                  <a:srgbClr val="FF0000"/>
                </a:solidFill>
                <a:ea typeface="HG創英角ﾎﾟｯﾌﾟ体" pitchFamily="49" charset="-128"/>
              </a:rPr>
              <a:t>37</a:t>
            </a:r>
            <a:r>
              <a:rPr lang="ja-JP" altLang="en-US" sz="2800" dirty="0">
                <a:solidFill>
                  <a:srgbClr val="FF0000"/>
                </a:solidFill>
                <a:ea typeface="HG創英角ﾎﾟｯﾌﾟ体" pitchFamily="49" charset="-128"/>
              </a:rPr>
              <a:t>歳</a:t>
            </a:r>
            <a:r>
              <a:rPr lang="ja-JP" altLang="en-US" sz="2800" dirty="0">
                <a:solidFill>
                  <a:srgbClr val="006699"/>
                </a:solidFill>
                <a:ea typeface="HG創英角ﾎﾟｯﾌﾟ体" pitchFamily="49" charset="-128"/>
              </a:rPr>
              <a:t>くらいで急激に低下します</a:t>
            </a:r>
          </a:p>
        </p:txBody>
      </p:sp>
      <p:sp>
        <p:nvSpPr>
          <p:cNvPr id="5" name="テキスト ボックス 4"/>
          <p:cNvSpPr txBox="1"/>
          <p:nvPr/>
        </p:nvSpPr>
        <p:spPr>
          <a:xfrm>
            <a:off x="1806680" y="4483459"/>
            <a:ext cx="7416824" cy="830997"/>
          </a:xfrm>
          <a:prstGeom prst="rect">
            <a:avLst/>
          </a:prstGeom>
          <a:noFill/>
        </p:spPr>
        <p:txBody>
          <a:bodyPr wrap="square" rtlCol="0">
            <a:spAutoFit/>
          </a:bodyPr>
          <a:lstStyle/>
          <a:p>
            <a:pPr fontAlgn="base">
              <a:spcBef>
                <a:spcPct val="0"/>
              </a:spcBef>
              <a:spcAft>
                <a:spcPct val="0"/>
              </a:spcAft>
            </a:pPr>
            <a:r>
              <a:rPr lang="ja-JP" altLang="en-US" sz="2400" dirty="0">
                <a:solidFill>
                  <a:srgbClr val="006699"/>
                </a:solidFill>
                <a:ea typeface="HG創英角ﾎﾟｯﾌﾟ体" pitchFamily="49" charset="-128"/>
              </a:rPr>
              <a:t>将来子どもを持ちたいと思う人は</a:t>
            </a:r>
            <a:endParaRPr lang="en-US" altLang="ja-JP" sz="2400" dirty="0">
              <a:solidFill>
                <a:srgbClr val="006699"/>
              </a:solidFill>
              <a:ea typeface="HG創英角ﾎﾟｯﾌﾟ体" pitchFamily="49" charset="-128"/>
            </a:endParaRPr>
          </a:p>
          <a:p>
            <a:pPr fontAlgn="base">
              <a:spcBef>
                <a:spcPct val="0"/>
              </a:spcBef>
              <a:spcAft>
                <a:spcPct val="0"/>
              </a:spcAft>
            </a:pPr>
            <a:r>
              <a:rPr lang="ja-JP" altLang="en-US" sz="2400" dirty="0">
                <a:solidFill>
                  <a:srgbClr val="006699"/>
                </a:solidFill>
                <a:ea typeface="HG創英角ﾎﾟｯﾌﾟ体" pitchFamily="49" charset="-128"/>
              </a:rPr>
              <a:t>遅くとも</a:t>
            </a:r>
            <a:r>
              <a:rPr lang="en-US" altLang="ja-JP" sz="2400" b="1" dirty="0">
                <a:solidFill>
                  <a:srgbClr val="FF0000"/>
                </a:solidFill>
                <a:ea typeface="HG創英角ﾎﾟｯﾌﾟ体" pitchFamily="49" charset="-128"/>
              </a:rPr>
              <a:t>37</a:t>
            </a:r>
            <a:r>
              <a:rPr lang="ja-JP" altLang="en-US" sz="2400" dirty="0">
                <a:solidFill>
                  <a:srgbClr val="FF0000"/>
                </a:solidFill>
                <a:ea typeface="HG創英角ﾎﾟｯﾌﾟ体" pitchFamily="49" charset="-128"/>
              </a:rPr>
              <a:t>歳</a:t>
            </a:r>
            <a:r>
              <a:rPr lang="ja-JP" altLang="en-US" sz="2400" dirty="0">
                <a:solidFill>
                  <a:srgbClr val="006699"/>
                </a:solidFill>
                <a:ea typeface="HG創英角ﾎﾟｯﾌﾟ体" pitchFamily="49" charset="-128"/>
              </a:rPr>
              <a:t>までに産むことをお薦めします</a:t>
            </a:r>
          </a:p>
        </p:txBody>
      </p:sp>
      <p:sp>
        <p:nvSpPr>
          <p:cNvPr id="9" name="下矢印 8"/>
          <p:cNvSpPr/>
          <p:nvPr/>
        </p:nvSpPr>
        <p:spPr>
          <a:xfrm rot="2657469">
            <a:off x="4881528" y="3472838"/>
            <a:ext cx="504056"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0000"/>
              </a:solidFill>
            </a:endParaRPr>
          </a:p>
        </p:txBody>
      </p:sp>
      <p:sp>
        <p:nvSpPr>
          <p:cNvPr id="2" name="テキスト ボックス 1"/>
          <p:cNvSpPr txBox="1"/>
          <p:nvPr/>
        </p:nvSpPr>
        <p:spPr>
          <a:xfrm>
            <a:off x="864096" y="1702549"/>
            <a:ext cx="7596336" cy="646331"/>
          </a:xfrm>
          <a:prstGeom prst="rect">
            <a:avLst/>
          </a:prstGeom>
          <a:noFill/>
        </p:spPr>
        <p:txBody>
          <a:bodyPr wrap="square" rtlCol="0">
            <a:spAutoFit/>
          </a:bodyPr>
          <a:lstStyle/>
          <a:p>
            <a:pPr fontAlgn="base">
              <a:spcBef>
                <a:spcPct val="0"/>
              </a:spcBef>
              <a:spcAft>
                <a:spcPct val="0"/>
              </a:spcAft>
            </a:pPr>
            <a:r>
              <a:rPr lang="ja-JP" altLang="en-US" sz="3600" dirty="0">
                <a:solidFill>
                  <a:srgbClr val="006699"/>
                </a:solidFill>
                <a:ea typeface="HG創英角ﾎﾟｯﾌﾟ体" pitchFamily="49" charset="-128"/>
              </a:rPr>
              <a:t>妊娠適齢期は</a:t>
            </a:r>
            <a:r>
              <a:rPr lang="en-US" altLang="ja-JP" sz="3600" b="1" dirty="0">
                <a:solidFill>
                  <a:srgbClr val="FF0000"/>
                </a:solidFill>
                <a:ea typeface="HG創英角ﾎﾟｯﾌﾟ体" pitchFamily="49" charset="-128"/>
              </a:rPr>
              <a:t>20</a:t>
            </a:r>
            <a:r>
              <a:rPr lang="ja-JP" altLang="en-US" sz="3600" dirty="0">
                <a:solidFill>
                  <a:srgbClr val="FF0000"/>
                </a:solidFill>
                <a:ea typeface="HG創英角ﾎﾟｯﾌﾟ体" pitchFamily="49" charset="-128"/>
              </a:rPr>
              <a:t>歳～</a:t>
            </a:r>
            <a:r>
              <a:rPr lang="en-US" altLang="ja-JP" sz="3600" b="1" dirty="0">
                <a:solidFill>
                  <a:srgbClr val="FF0000"/>
                </a:solidFill>
                <a:ea typeface="HG創英角ﾎﾟｯﾌﾟ体" pitchFamily="49" charset="-128"/>
              </a:rPr>
              <a:t>30</a:t>
            </a:r>
            <a:r>
              <a:rPr lang="ja-JP" altLang="en-US" sz="3600" dirty="0">
                <a:solidFill>
                  <a:srgbClr val="FF0000"/>
                </a:solidFill>
                <a:ea typeface="HG創英角ﾎﾟｯﾌﾟ体" pitchFamily="49" charset="-128"/>
              </a:rPr>
              <a:t>代前半</a:t>
            </a:r>
            <a:r>
              <a:rPr lang="ja-JP" altLang="en-US" sz="3600" dirty="0">
                <a:solidFill>
                  <a:srgbClr val="006699"/>
                </a:solidFill>
                <a:ea typeface="HG創英角ﾎﾟｯﾌﾟ体" pitchFamily="49" charset="-128"/>
              </a:rPr>
              <a:t>です</a:t>
            </a:r>
          </a:p>
        </p:txBody>
      </p:sp>
      <p:sp>
        <p:nvSpPr>
          <p:cNvPr id="6" name="正方形/長方形 5"/>
          <p:cNvSpPr/>
          <p:nvPr/>
        </p:nvSpPr>
        <p:spPr>
          <a:xfrm>
            <a:off x="1331640" y="6237312"/>
            <a:ext cx="7344816"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dirty="0">
                <a:solidFill>
                  <a:srgbClr val="FFFFFF"/>
                </a:solidFill>
              </a:rPr>
              <a:t>体制</a:t>
            </a:r>
          </a:p>
        </p:txBody>
      </p:sp>
      <p:sp>
        <p:nvSpPr>
          <p:cNvPr id="7" name="テキスト ボックス 6"/>
          <p:cNvSpPr txBox="1"/>
          <p:nvPr/>
        </p:nvSpPr>
        <p:spPr>
          <a:xfrm>
            <a:off x="1377807" y="6244031"/>
            <a:ext cx="415498" cy="470642"/>
          </a:xfrm>
          <a:prstGeom prst="rect">
            <a:avLst/>
          </a:prstGeom>
          <a:noFill/>
        </p:spPr>
        <p:txBody>
          <a:bodyPr vert="eaVert" wrap="none" rtlCol="0">
            <a:spAutoFit/>
          </a:bodyPr>
          <a:lstStyle/>
          <a:p>
            <a:pPr fontAlgn="base">
              <a:spcBef>
                <a:spcPct val="0"/>
              </a:spcBef>
              <a:spcAft>
                <a:spcPct val="0"/>
              </a:spcAft>
            </a:pPr>
            <a:r>
              <a:rPr lang="ja-JP" altLang="en-US" sz="1500" b="1" dirty="0">
                <a:solidFill>
                  <a:srgbClr val="006699"/>
                </a:solidFill>
                <a:latin typeface="ＭＳ Ｐゴシック"/>
              </a:rPr>
              <a:t>胎生</a:t>
            </a:r>
          </a:p>
        </p:txBody>
      </p:sp>
      <p:sp>
        <p:nvSpPr>
          <p:cNvPr id="10" name="テキスト ボックス 9"/>
          <p:cNvSpPr txBox="1"/>
          <p:nvPr/>
        </p:nvSpPr>
        <p:spPr>
          <a:xfrm>
            <a:off x="1686661" y="6266411"/>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0</a:t>
            </a:r>
            <a:endParaRPr lang="ja-JP" altLang="en-US" b="1" dirty="0">
              <a:solidFill>
                <a:srgbClr val="006699"/>
              </a:solidFill>
              <a:latin typeface="ＭＳ Ｐゴシック"/>
            </a:endParaRPr>
          </a:p>
        </p:txBody>
      </p:sp>
      <p:sp>
        <p:nvSpPr>
          <p:cNvPr id="11" name="テキスト ボックス 10"/>
          <p:cNvSpPr txBox="1"/>
          <p:nvPr/>
        </p:nvSpPr>
        <p:spPr>
          <a:xfrm>
            <a:off x="2059376" y="6266411"/>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5</a:t>
            </a:r>
            <a:endParaRPr lang="ja-JP" altLang="en-US" b="1" dirty="0">
              <a:solidFill>
                <a:srgbClr val="006699"/>
              </a:solidFill>
              <a:latin typeface="ＭＳ Ｐゴシック"/>
            </a:endParaRPr>
          </a:p>
        </p:txBody>
      </p:sp>
      <p:sp>
        <p:nvSpPr>
          <p:cNvPr id="12" name="テキスト ボックス 11"/>
          <p:cNvSpPr txBox="1"/>
          <p:nvPr/>
        </p:nvSpPr>
        <p:spPr>
          <a:xfrm>
            <a:off x="2428897" y="6266411"/>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10</a:t>
            </a:r>
            <a:endParaRPr lang="ja-JP" altLang="en-US" b="1" dirty="0">
              <a:solidFill>
                <a:srgbClr val="006699"/>
              </a:solidFill>
              <a:latin typeface="ＭＳ Ｐゴシック"/>
            </a:endParaRPr>
          </a:p>
        </p:txBody>
      </p:sp>
      <p:sp>
        <p:nvSpPr>
          <p:cNvPr id="14" name="テキスト ボックス 13"/>
          <p:cNvSpPr txBox="1"/>
          <p:nvPr/>
        </p:nvSpPr>
        <p:spPr>
          <a:xfrm>
            <a:off x="3222877" y="6267169"/>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20</a:t>
            </a:r>
            <a:endParaRPr lang="ja-JP" altLang="en-US" b="1" dirty="0">
              <a:solidFill>
                <a:srgbClr val="006699"/>
              </a:solidFill>
              <a:latin typeface="ＭＳ Ｐゴシック"/>
            </a:endParaRPr>
          </a:p>
        </p:txBody>
      </p:sp>
      <p:sp>
        <p:nvSpPr>
          <p:cNvPr id="15" name="テキスト ボックス 14"/>
          <p:cNvSpPr txBox="1"/>
          <p:nvPr/>
        </p:nvSpPr>
        <p:spPr>
          <a:xfrm>
            <a:off x="3602733" y="6276002"/>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25</a:t>
            </a:r>
            <a:endParaRPr lang="ja-JP" altLang="en-US" b="1" dirty="0">
              <a:solidFill>
                <a:srgbClr val="006699"/>
              </a:solidFill>
              <a:latin typeface="ＭＳ Ｐゴシック"/>
            </a:endParaRPr>
          </a:p>
        </p:txBody>
      </p:sp>
      <p:sp>
        <p:nvSpPr>
          <p:cNvPr id="16" name="テキスト ボックス 15"/>
          <p:cNvSpPr txBox="1"/>
          <p:nvPr/>
        </p:nvSpPr>
        <p:spPr>
          <a:xfrm>
            <a:off x="3949102" y="6278048"/>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30</a:t>
            </a:r>
            <a:endParaRPr lang="ja-JP" altLang="en-US" b="1" dirty="0">
              <a:solidFill>
                <a:srgbClr val="006699"/>
              </a:solidFill>
              <a:latin typeface="ＭＳ Ｐゴシック"/>
            </a:endParaRPr>
          </a:p>
        </p:txBody>
      </p:sp>
      <p:sp>
        <p:nvSpPr>
          <p:cNvPr id="18" name="テキスト ボックス 17"/>
          <p:cNvSpPr txBox="1"/>
          <p:nvPr/>
        </p:nvSpPr>
        <p:spPr>
          <a:xfrm>
            <a:off x="4331605" y="6278047"/>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35</a:t>
            </a:r>
            <a:endParaRPr lang="ja-JP" altLang="en-US" b="1" dirty="0">
              <a:solidFill>
                <a:srgbClr val="006699"/>
              </a:solidFill>
              <a:latin typeface="ＭＳ Ｐゴシック"/>
            </a:endParaRPr>
          </a:p>
        </p:txBody>
      </p:sp>
      <p:sp>
        <p:nvSpPr>
          <p:cNvPr id="19" name="テキスト ボックス 18"/>
          <p:cNvSpPr txBox="1"/>
          <p:nvPr/>
        </p:nvSpPr>
        <p:spPr>
          <a:xfrm>
            <a:off x="4701584" y="6272496"/>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40</a:t>
            </a:r>
            <a:endParaRPr lang="ja-JP" altLang="en-US" b="1" dirty="0">
              <a:solidFill>
                <a:srgbClr val="006699"/>
              </a:solidFill>
              <a:latin typeface="ＭＳ Ｐゴシック"/>
            </a:endParaRPr>
          </a:p>
        </p:txBody>
      </p:sp>
      <p:sp>
        <p:nvSpPr>
          <p:cNvPr id="20" name="テキスト ボックス 19"/>
          <p:cNvSpPr txBox="1"/>
          <p:nvPr/>
        </p:nvSpPr>
        <p:spPr>
          <a:xfrm>
            <a:off x="5055873" y="6278047"/>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45</a:t>
            </a:r>
            <a:endParaRPr lang="ja-JP" altLang="en-US" b="1" dirty="0">
              <a:solidFill>
                <a:srgbClr val="006699"/>
              </a:solidFill>
              <a:latin typeface="ＭＳ Ｐゴシック"/>
            </a:endParaRPr>
          </a:p>
        </p:txBody>
      </p:sp>
      <p:sp>
        <p:nvSpPr>
          <p:cNvPr id="21" name="テキスト ボックス 20"/>
          <p:cNvSpPr txBox="1"/>
          <p:nvPr/>
        </p:nvSpPr>
        <p:spPr>
          <a:xfrm>
            <a:off x="5436659" y="6278047"/>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50</a:t>
            </a:r>
            <a:endParaRPr lang="ja-JP" altLang="en-US" b="1" dirty="0">
              <a:solidFill>
                <a:srgbClr val="006699"/>
              </a:solidFill>
              <a:latin typeface="ＭＳ Ｐゴシック"/>
            </a:endParaRPr>
          </a:p>
        </p:txBody>
      </p:sp>
      <p:sp>
        <p:nvSpPr>
          <p:cNvPr id="22" name="テキスト ボックス 21"/>
          <p:cNvSpPr txBox="1"/>
          <p:nvPr/>
        </p:nvSpPr>
        <p:spPr>
          <a:xfrm>
            <a:off x="5819892" y="6274575"/>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55</a:t>
            </a:r>
            <a:endParaRPr lang="ja-JP" altLang="en-US" b="1" dirty="0">
              <a:solidFill>
                <a:srgbClr val="006699"/>
              </a:solidFill>
              <a:latin typeface="ＭＳ Ｐゴシック"/>
            </a:endParaRPr>
          </a:p>
        </p:txBody>
      </p:sp>
      <p:sp>
        <p:nvSpPr>
          <p:cNvPr id="23" name="テキスト ボックス 22"/>
          <p:cNvSpPr txBox="1"/>
          <p:nvPr/>
        </p:nvSpPr>
        <p:spPr>
          <a:xfrm>
            <a:off x="6239952" y="6283396"/>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60</a:t>
            </a:r>
            <a:endParaRPr lang="ja-JP" altLang="en-US" b="1" dirty="0">
              <a:solidFill>
                <a:srgbClr val="006699"/>
              </a:solidFill>
              <a:latin typeface="ＭＳ Ｐゴシック"/>
            </a:endParaRPr>
          </a:p>
        </p:txBody>
      </p:sp>
      <p:sp>
        <p:nvSpPr>
          <p:cNvPr id="24" name="テキスト ボックス 23"/>
          <p:cNvSpPr txBox="1"/>
          <p:nvPr/>
        </p:nvSpPr>
        <p:spPr>
          <a:xfrm>
            <a:off x="6642478" y="6278047"/>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65</a:t>
            </a:r>
            <a:endParaRPr lang="ja-JP" altLang="en-US" b="1" dirty="0">
              <a:solidFill>
                <a:srgbClr val="006699"/>
              </a:solidFill>
              <a:latin typeface="ＭＳ Ｐゴシック"/>
            </a:endParaRPr>
          </a:p>
        </p:txBody>
      </p:sp>
      <p:sp>
        <p:nvSpPr>
          <p:cNvPr id="25" name="テキスト ボックス 24"/>
          <p:cNvSpPr txBox="1"/>
          <p:nvPr/>
        </p:nvSpPr>
        <p:spPr>
          <a:xfrm>
            <a:off x="7381306" y="6276551"/>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75</a:t>
            </a:r>
            <a:endParaRPr lang="ja-JP" altLang="en-US" b="1" dirty="0">
              <a:solidFill>
                <a:srgbClr val="006699"/>
              </a:solidFill>
              <a:latin typeface="ＭＳ Ｐゴシック"/>
            </a:endParaRPr>
          </a:p>
        </p:txBody>
      </p:sp>
      <p:sp>
        <p:nvSpPr>
          <p:cNvPr id="26" name="テキスト ボックス 25"/>
          <p:cNvSpPr txBox="1"/>
          <p:nvPr/>
        </p:nvSpPr>
        <p:spPr>
          <a:xfrm>
            <a:off x="6989778" y="6276476"/>
            <a:ext cx="461665" cy="330688"/>
          </a:xfrm>
          <a:prstGeom prst="rect">
            <a:avLst/>
          </a:prstGeom>
          <a:noFill/>
        </p:spPr>
        <p:txBody>
          <a:bodyPr vert="eaVert" wrap="square" rtlCol="0">
            <a:spAutoFit/>
          </a:bodyPr>
          <a:lstStyle/>
          <a:p>
            <a:pPr fontAlgn="base">
              <a:spcBef>
                <a:spcPct val="0"/>
              </a:spcBef>
              <a:spcAft>
                <a:spcPct val="0"/>
              </a:spcAft>
            </a:pPr>
            <a:r>
              <a:rPr lang="en-US" altLang="ja-JP" b="1" dirty="0">
                <a:solidFill>
                  <a:srgbClr val="006699"/>
                </a:solidFill>
                <a:latin typeface="ＭＳ Ｐゴシック"/>
              </a:rPr>
              <a:t>70</a:t>
            </a:r>
            <a:endParaRPr lang="ja-JP" altLang="en-US" b="1" dirty="0">
              <a:solidFill>
                <a:srgbClr val="006699"/>
              </a:solidFill>
              <a:latin typeface="ＭＳ Ｐゴシック"/>
            </a:endParaRPr>
          </a:p>
        </p:txBody>
      </p:sp>
      <p:sp>
        <p:nvSpPr>
          <p:cNvPr id="27" name="テキスト ボックス 26"/>
          <p:cNvSpPr txBox="1"/>
          <p:nvPr/>
        </p:nvSpPr>
        <p:spPr>
          <a:xfrm>
            <a:off x="7724476" y="6274904"/>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80</a:t>
            </a:r>
            <a:endParaRPr lang="ja-JP" altLang="en-US" b="1" dirty="0">
              <a:solidFill>
                <a:srgbClr val="006699"/>
              </a:solidFill>
              <a:latin typeface="ＭＳ Ｐゴシック"/>
            </a:endParaRPr>
          </a:p>
        </p:txBody>
      </p:sp>
      <p:sp>
        <p:nvSpPr>
          <p:cNvPr id="28" name="テキスト ボックス 27"/>
          <p:cNvSpPr txBox="1"/>
          <p:nvPr/>
        </p:nvSpPr>
        <p:spPr>
          <a:xfrm>
            <a:off x="8149656" y="6281477"/>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85</a:t>
            </a:r>
            <a:endParaRPr lang="ja-JP" altLang="en-US" b="1" dirty="0">
              <a:solidFill>
                <a:srgbClr val="006699"/>
              </a:solidFill>
              <a:latin typeface="ＭＳ Ｐゴシック"/>
            </a:endParaRPr>
          </a:p>
        </p:txBody>
      </p:sp>
      <p:sp>
        <p:nvSpPr>
          <p:cNvPr id="29" name="テキスト ボックス 28"/>
          <p:cNvSpPr txBox="1"/>
          <p:nvPr/>
        </p:nvSpPr>
        <p:spPr>
          <a:xfrm>
            <a:off x="2801274" y="6266410"/>
            <a:ext cx="461665" cy="329193"/>
          </a:xfrm>
          <a:prstGeom prst="rect">
            <a:avLst/>
          </a:prstGeom>
          <a:noFill/>
        </p:spPr>
        <p:txBody>
          <a:bodyPr vert="eaVert" wrap="none" rtlCol="0">
            <a:spAutoFit/>
          </a:bodyPr>
          <a:lstStyle/>
          <a:p>
            <a:pPr fontAlgn="base">
              <a:spcBef>
                <a:spcPct val="0"/>
              </a:spcBef>
              <a:spcAft>
                <a:spcPct val="0"/>
              </a:spcAft>
            </a:pPr>
            <a:r>
              <a:rPr lang="en-US" altLang="ja-JP" b="1" dirty="0">
                <a:solidFill>
                  <a:srgbClr val="006699"/>
                </a:solidFill>
                <a:latin typeface="ＭＳ Ｐゴシック"/>
              </a:rPr>
              <a:t>15</a:t>
            </a:r>
            <a:endParaRPr lang="ja-JP" altLang="en-US" b="1" dirty="0">
              <a:solidFill>
                <a:srgbClr val="006699"/>
              </a:solidFill>
              <a:latin typeface="ＭＳ Ｐゴシック"/>
            </a:endParaRPr>
          </a:p>
        </p:txBody>
      </p:sp>
    </p:spTree>
    <p:extLst>
      <p:ext uri="{BB962C8B-B14F-4D97-AF65-F5344CB8AC3E}">
        <p14:creationId xmlns:p14="http://schemas.microsoft.com/office/powerpoint/2010/main" val="296316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1+#ppt_w/2"/>
                                          </p:val>
                                        </p:tav>
                                        <p:tav tm="100000">
                                          <p:val>
                                            <p:strVal val="#ppt_x"/>
                                          </p:val>
                                        </p:tav>
                                      </p:tavLst>
                                    </p:anim>
                                    <p:anim calcmode="lin" valueType="num">
                                      <p:cBhvr additive="base">
                                        <p:cTn id="8" dur="3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3000"/>
                            </p:stCondLst>
                            <p:childTnLst>
                              <p:par>
                                <p:cTn id="13" presetID="2" presetClass="entr" presetSubtype="2" fill="hold" grpId="0" nodeType="afterEffect">
                                  <p:stCondLst>
                                    <p:cond delay="10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3000" fill="hold"/>
                                        <p:tgtEl>
                                          <p:spTgt spid="2"/>
                                        </p:tgtEl>
                                        <p:attrNameLst>
                                          <p:attrName>ppt_x</p:attrName>
                                        </p:attrNameLst>
                                      </p:cBhvr>
                                      <p:tavLst>
                                        <p:tav tm="0">
                                          <p:val>
                                            <p:strVal val="1+#ppt_w/2"/>
                                          </p:val>
                                        </p:tav>
                                        <p:tav tm="100000">
                                          <p:val>
                                            <p:strVal val="#ppt_x"/>
                                          </p:val>
                                        </p:tav>
                                      </p:tavLst>
                                    </p:anim>
                                    <p:anim calcmode="lin" valueType="num">
                                      <p:cBhvr additive="base">
                                        <p:cTn id="16" dur="30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7000"/>
                            </p:stCondLst>
                            <p:childTnLst>
                              <p:par>
                                <p:cTn id="18" presetID="2" presetClass="entr" presetSubtype="2" fill="hold" grpId="0" nodeType="afterEffect">
                                  <p:stCondLst>
                                    <p:cond delay="100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3000" fill="hold"/>
                                        <p:tgtEl>
                                          <p:spTgt spid="5"/>
                                        </p:tgtEl>
                                        <p:attrNameLst>
                                          <p:attrName>ppt_x</p:attrName>
                                        </p:attrNameLst>
                                      </p:cBhvr>
                                      <p:tavLst>
                                        <p:tav tm="0">
                                          <p:val>
                                            <p:strVal val="1+#ppt_w/2"/>
                                          </p:val>
                                        </p:tav>
                                        <p:tav tm="100000">
                                          <p:val>
                                            <p:strVal val="#ppt_x"/>
                                          </p:val>
                                        </p:tav>
                                      </p:tavLst>
                                    </p:anim>
                                    <p:anim calcmode="lin" valueType="num">
                                      <p:cBhvr additive="base">
                                        <p:cTn id="21" dur="3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575556" y="121207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9" name="角丸四角形 18"/>
          <p:cNvSpPr/>
          <p:nvPr/>
        </p:nvSpPr>
        <p:spPr>
          <a:xfrm>
            <a:off x="575556" y="246746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20" name="角丸四角形 19"/>
          <p:cNvSpPr/>
          <p:nvPr/>
        </p:nvSpPr>
        <p:spPr>
          <a:xfrm>
            <a:off x="575556" y="372284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 name="角丸四角形 3"/>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5" name="正方形/長方形 4"/>
          <p:cNvSpPr/>
          <p:nvPr/>
        </p:nvSpPr>
        <p:spPr>
          <a:xfrm>
            <a:off x="2406503" y="429177"/>
            <a:ext cx="4330994" cy="410369"/>
          </a:xfrm>
          <a:prstGeom prst="rect">
            <a:avLst/>
          </a:prstGeom>
        </p:spPr>
        <p:txBody>
          <a:bodyPr wrap="none" tIns="0" bIns="0" anchor="ctr" anchorCtr="0">
            <a:spAutoFit/>
          </a:bodyPr>
          <a:lstStyle/>
          <a:p>
            <a:pPr algn="ctr" fontAlgn="auto">
              <a:lnSpc>
                <a:spcPts val="3200"/>
              </a:lnSpc>
              <a:spcAft>
                <a:spcPts val="0"/>
              </a:spcAft>
            </a:pPr>
            <a:r>
              <a:rPr lang="ja-JP" altLang="en-US" sz="3000" kern="900" spc="-140" dirty="0">
                <a:solidFill>
                  <a:prstClr val="white"/>
                </a:solidFill>
                <a:latin typeface="HGPｺﾞｼｯｸE" panose="020B0900000000000000" pitchFamily="50" charset="-128"/>
                <a:ea typeface="HGPｺﾞｼｯｸE" panose="020B0900000000000000" pitchFamily="50" charset="-128"/>
              </a:rPr>
              <a:t>性には多様な形があります</a:t>
            </a:r>
            <a:endParaRPr lang="en-US" altLang="ja-JP" sz="3000" kern="900" spc="-140" dirty="0">
              <a:solidFill>
                <a:prstClr val="white"/>
              </a:solidFill>
              <a:latin typeface="HGPｺﾞｼｯｸE" panose="020B0900000000000000" pitchFamily="50" charset="-128"/>
              <a:ea typeface="HGPｺﾞｼｯｸE" panose="020B0900000000000000" pitchFamily="50" charset="-128"/>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1977" y="1376073"/>
            <a:ext cx="912397" cy="836735"/>
          </a:xfrm>
          <a:prstGeom prst="rect">
            <a:avLst/>
          </a:prstGeom>
        </p:spPr>
      </p:pic>
      <p:sp>
        <p:nvSpPr>
          <p:cNvPr id="12" name="テキスト ボックス 9"/>
          <p:cNvSpPr txBox="1"/>
          <p:nvPr/>
        </p:nvSpPr>
        <p:spPr>
          <a:xfrm>
            <a:off x="695308" y="1517441"/>
            <a:ext cx="2064668"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dirty="0">
                <a:solidFill>
                  <a:srgbClr val="0070C0"/>
                </a:solidFill>
                <a:latin typeface="HGPｺﾞｼｯｸE" panose="020B0900000000000000" pitchFamily="50" charset="-128"/>
                <a:ea typeface="HGPｺﾞｼｯｸE" panose="020B0900000000000000" pitchFamily="50" charset="-128"/>
              </a:rPr>
              <a:t>レズビアン</a:t>
            </a:r>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1977" y="2631458"/>
            <a:ext cx="912397" cy="836735"/>
          </a:xfrm>
          <a:prstGeom prst="rect">
            <a:avLst/>
          </a:prstGeom>
        </p:spPr>
      </p:pic>
      <p:sp>
        <p:nvSpPr>
          <p:cNvPr id="13" name="テキスト ボックス 10"/>
          <p:cNvSpPr txBox="1"/>
          <p:nvPr/>
        </p:nvSpPr>
        <p:spPr>
          <a:xfrm>
            <a:off x="695308" y="2772826"/>
            <a:ext cx="1118896"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dirty="0">
                <a:solidFill>
                  <a:srgbClr val="0070C0"/>
                </a:solidFill>
                <a:latin typeface="HGPｺﾞｼｯｸE" panose="020B0900000000000000" pitchFamily="50" charset="-128"/>
                <a:ea typeface="HGPｺﾞｼｯｸE" panose="020B0900000000000000" pitchFamily="50" charset="-128"/>
              </a:rPr>
              <a:t>ゲ　イ</a:t>
            </a:r>
          </a:p>
        </p:txBody>
      </p:sp>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1977" y="3886843"/>
            <a:ext cx="912397" cy="836735"/>
          </a:xfrm>
          <a:prstGeom prst="rect">
            <a:avLst/>
          </a:prstGeom>
        </p:spPr>
      </p:pic>
      <p:sp>
        <p:nvSpPr>
          <p:cNvPr id="14" name="テキスト ボックス 11"/>
          <p:cNvSpPr txBox="1"/>
          <p:nvPr/>
        </p:nvSpPr>
        <p:spPr>
          <a:xfrm>
            <a:off x="695308" y="4028211"/>
            <a:ext cx="3209533"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spc="-120" dirty="0">
                <a:solidFill>
                  <a:srgbClr val="0070C0"/>
                </a:solidFill>
                <a:latin typeface="HGPｺﾞｼｯｸE" panose="020B0900000000000000" pitchFamily="50" charset="-128"/>
                <a:ea typeface="HGPｺﾞｼｯｸE" panose="020B0900000000000000" pitchFamily="50" charset="-128"/>
              </a:rPr>
              <a:t>バイセクシュアル</a:t>
            </a:r>
          </a:p>
        </p:txBody>
      </p:sp>
      <p:sp>
        <p:nvSpPr>
          <p:cNvPr id="18" name="角丸四角形 17"/>
          <p:cNvSpPr/>
          <p:nvPr/>
        </p:nvSpPr>
        <p:spPr>
          <a:xfrm>
            <a:off x="575556" y="497823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1977" y="5142228"/>
            <a:ext cx="912397" cy="836735"/>
          </a:xfrm>
          <a:prstGeom prst="rect">
            <a:avLst/>
          </a:prstGeom>
        </p:spPr>
      </p:pic>
      <p:sp>
        <p:nvSpPr>
          <p:cNvPr id="15" name="テキスト ボックス 12"/>
          <p:cNvSpPr txBox="1"/>
          <p:nvPr/>
        </p:nvSpPr>
        <p:spPr>
          <a:xfrm>
            <a:off x="652776" y="5283596"/>
            <a:ext cx="3346109"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spc="-230" dirty="0">
                <a:solidFill>
                  <a:srgbClr val="0070C0"/>
                </a:solidFill>
                <a:latin typeface="HGPｺﾞｼｯｸE" panose="020B0900000000000000" pitchFamily="50" charset="-128"/>
                <a:ea typeface="HGPｺﾞｼｯｸE" panose="020B0900000000000000" pitchFamily="50" charset="-128"/>
              </a:rPr>
              <a:t>ト</a:t>
            </a:r>
            <a:r>
              <a:rPr lang="ja-JP" altLang="en-US" sz="3600" spc="-300" dirty="0">
                <a:solidFill>
                  <a:srgbClr val="0070C0"/>
                </a:solidFill>
                <a:latin typeface="HGPｺﾞｼｯｸE" panose="020B0900000000000000" pitchFamily="50" charset="-128"/>
                <a:ea typeface="HGPｺﾞｼｯｸE" panose="020B0900000000000000" pitchFamily="50" charset="-128"/>
              </a:rPr>
              <a:t>ランス</a:t>
            </a:r>
            <a:r>
              <a:rPr lang="ja-JP" altLang="en-US" sz="3600" spc="-230" dirty="0">
                <a:solidFill>
                  <a:srgbClr val="0070C0"/>
                </a:solidFill>
                <a:latin typeface="HGPｺﾞｼｯｸE" panose="020B0900000000000000" pitchFamily="50" charset="-128"/>
                <a:ea typeface="HGPｺﾞｼｯｸE" panose="020B0900000000000000" pitchFamily="50" charset="-128"/>
              </a:rPr>
              <a:t>ジ</a:t>
            </a:r>
            <a:r>
              <a:rPr lang="ja-JP" altLang="en-US" sz="3600" spc="-100" dirty="0">
                <a:solidFill>
                  <a:srgbClr val="0070C0"/>
                </a:solidFill>
                <a:latin typeface="HGPｺﾞｼｯｸE" panose="020B0900000000000000" pitchFamily="50" charset="-128"/>
                <a:ea typeface="HGPｺﾞｼｯｸE" panose="020B0900000000000000" pitchFamily="50" charset="-128"/>
              </a:rPr>
              <a:t>ェ</a:t>
            </a:r>
            <a:r>
              <a:rPr lang="ja-JP" altLang="en-US" sz="3600" spc="-230" dirty="0">
                <a:solidFill>
                  <a:srgbClr val="0070C0"/>
                </a:solidFill>
                <a:latin typeface="HGPｺﾞｼｯｸE" panose="020B0900000000000000" pitchFamily="50" charset="-128"/>
                <a:ea typeface="HGPｺﾞｼｯｸE" panose="020B0900000000000000" pitchFamily="50" charset="-128"/>
              </a:rPr>
              <a:t>ンダー</a:t>
            </a:r>
          </a:p>
        </p:txBody>
      </p:sp>
      <p:sp>
        <p:nvSpPr>
          <p:cNvPr id="16" name="正方形/長方形 15"/>
          <p:cNvSpPr/>
          <p:nvPr/>
        </p:nvSpPr>
        <p:spPr>
          <a:xfrm>
            <a:off x="5265027" y="2025504"/>
            <a:ext cx="3236463" cy="3323987"/>
          </a:xfrm>
          <a:prstGeom prst="rect">
            <a:avLst/>
          </a:prstGeom>
        </p:spPr>
        <p:txBody>
          <a:bodyPr wrap="non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5400" spc="160" dirty="0">
                <a:solidFill>
                  <a:srgbClr val="3498DB"/>
                </a:solidFill>
                <a:latin typeface="HGP創英角ｺﾞｼｯｸUB" panose="020B0900000000000000" pitchFamily="50" charset="-128"/>
                <a:ea typeface="HGP創英角ｺﾞｼｯｸUB" panose="020B0900000000000000" pitchFamily="50" charset="-128"/>
              </a:rPr>
              <a:t>ＬＧＢＴの</a:t>
            </a:r>
            <a:endParaRPr lang="en-US" altLang="ja-JP" sz="5400" spc="16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当事者は</a:t>
            </a: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a:t>
            </a:r>
            <a:endParaRPr lang="en-US" altLang="ja-JP" sz="5400" spc="-15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50" dirty="0">
                <a:solidFill>
                  <a:srgbClr val="3498DB"/>
                </a:solidFill>
                <a:latin typeface="HGP創英角ｺﾞｼｯｸUB" panose="020B0900000000000000" pitchFamily="50" charset="-128"/>
                <a:ea typeface="HGP創英角ｺﾞｼｯｸUB" panose="020B0900000000000000" pitchFamily="50" charset="-128"/>
              </a:rPr>
              <a:t>日本人の</a:t>
            </a:r>
            <a:endParaRPr lang="en-US" altLang="ja-JP" sz="5400" spc="5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８</a:t>
            </a:r>
            <a:r>
              <a:rPr lang="en-US" altLang="ja-JP" sz="5400" spc="-150" dirty="0">
                <a:solidFill>
                  <a:srgbClr val="3498DB"/>
                </a:solidFill>
                <a:latin typeface="HGP創英角ｺﾞｼｯｸUB" panose="020B0900000000000000" pitchFamily="50" charset="-128"/>
                <a:ea typeface="HGP創英角ｺﾞｼｯｸUB" panose="020B0900000000000000" pitchFamily="50" charset="-128"/>
              </a:rPr>
              <a:t>.</a:t>
            </a: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９％。</a:t>
            </a:r>
            <a:endParaRPr lang="ja-JP" altLang="en-US" sz="5400" spc="-150" dirty="0">
              <a:solidFill>
                <a:prstClr val="black"/>
              </a:solidFill>
              <a:latin typeface="HGP創英角ｺﾞｼｯｸUB" panose="020B0900000000000000" pitchFamily="50" charset="-128"/>
              <a:ea typeface="HGP創英角ｺﾞｼｯｸUB" panose="020B0900000000000000" pitchFamily="50" charset="-128"/>
            </a:endParaRPr>
          </a:p>
        </p:txBody>
      </p:sp>
      <p:sp>
        <p:nvSpPr>
          <p:cNvPr id="29" name="テキスト ボックス 2"/>
          <p:cNvSpPr txBox="1">
            <a:spLocks noChangeArrowheads="1"/>
          </p:cNvSpPr>
          <p:nvPr/>
        </p:nvSpPr>
        <p:spPr bwMode="auto">
          <a:xfrm>
            <a:off x="3903593" y="6228000"/>
            <a:ext cx="4761240" cy="256480"/>
          </a:xfrm>
          <a:prstGeom prst="rect">
            <a:avLst/>
          </a:prstGeom>
          <a:extLst/>
        </p:spPr>
        <p:txBody>
          <a:bodyPr wrap="none" tIns="0" bIns="0" anchor="ctr" anchorCtr="0">
            <a:spAutoFit/>
          </a:bodyPr>
          <a:lstStyle>
            <a:defPPr>
              <a:defRPr lang="ja-JP"/>
            </a:defPPr>
            <a:lvl1pPr algn="r">
              <a:lnSpc>
                <a:spcPts val="2000"/>
              </a:lnSpc>
              <a:spcBef>
                <a:spcPct val="0"/>
              </a:spcBef>
              <a:defRPr sz="1400" kern="900" spc="0">
                <a:solidFill>
                  <a:srgbClr val="9D2D60"/>
                </a:solidFill>
                <a:effectLst/>
                <a:latin typeface="HGPｺﾞｼｯｸE" panose="020B0900000000000000" pitchFamily="50" charset="-128"/>
                <a:ea typeface="HGPｺﾞｼｯｸE" panose="020B0900000000000000" pitchFamily="50" charset="-128"/>
                <a:cs typeface="+mj-cs"/>
              </a:defRPr>
            </a:lvl1pPr>
          </a:lstStyle>
          <a:p>
            <a:pPr fontAlgn="auto">
              <a:spcAft>
                <a:spcPts val="0"/>
              </a:spcAft>
            </a:pPr>
            <a:r>
              <a:rPr lang="ja-JP" altLang="en-US" dirty="0"/>
              <a:t>調査の出典：「電通ダイバーシティ・ラボ　ＬＧＢＴ調査</a:t>
            </a:r>
            <a:r>
              <a:rPr lang="en-US" altLang="ja-JP" dirty="0"/>
              <a:t>2018</a:t>
            </a:r>
            <a:r>
              <a:rPr lang="ja-JP" altLang="en-US" dirty="0"/>
              <a:t>」</a:t>
            </a:r>
            <a:endParaRPr lang="en-US" altLang="ja-JP" dirty="0"/>
          </a:p>
        </p:txBody>
      </p:sp>
    </p:spTree>
    <p:extLst>
      <p:ext uri="{BB962C8B-B14F-4D97-AF65-F5344CB8AC3E}">
        <p14:creationId xmlns:p14="http://schemas.microsoft.com/office/powerpoint/2010/main" val="20176160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グラフ 1"/>
          <p:cNvGraphicFramePr/>
          <p:nvPr>
            <p:extLst>
              <p:ext uri="{D42A27DB-BD31-4B8C-83A1-F6EECF244321}">
                <p14:modId xmlns:p14="http://schemas.microsoft.com/office/powerpoint/2010/main" val="491226722"/>
              </p:ext>
            </p:extLst>
          </p:nvPr>
        </p:nvGraphicFramePr>
        <p:xfrm>
          <a:off x="26928" y="752510"/>
          <a:ext cx="9129833" cy="598885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5"/>
          <p:cNvSpPr>
            <a:spLocks noChangeArrowheads="1"/>
          </p:cNvSpPr>
          <p:nvPr/>
        </p:nvSpPr>
        <p:spPr bwMode="auto">
          <a:xfrm>
            <a:off x="5220072" y="260648"/>
            <a:ext cx="3770312" cy="396875"/>
          </a:xfrm>
          <a:prstGeom prst="rect">
            <a:avLst/>
          </a:prstGeom>
          <a:solidFill>
            <a:schemeClr val="tx1"/>
          </a:solidFill>
          <a:ln w="9525">
            <a:noFill/>
            <a:miter lim="800000"/>
            <a:headEnd/>
            <a:tailEnd/>
          </a:ln>
          <a:effectLst>
            <a:prstShdw prst="shdw18" dist="17961" dir="13500000">
              <a:schemeClr val="accent1">
                <a:gamma/>
                <a:shade val="60000"/>
                <a:invGamma/>
              </a:schemeClr>
            </a:prstShdw>
          </a:effectLst>
        </p:spPr>
        <p:txBody>
          <a:bodyPr>
            <a:spAutoFit/>
          </a:bodyPr>
          <a:lstStyle/>
          <a:p>
            <a:pPr algn="r" fontAlgn="auto">
              <a:spcBef>
                <a:spcPts val="0"/>
              </a:spcBef>
              <a:spcAft>
                <a:spcPts val="0"/>
              </a:spcAft>
            </a:pPr>
            <a:r>
              <a:rPr lang="ja-JP" altLang="en-US" sz="2000" b="1" dirty="0">
                <a:solidFill>
                  <a:srgbClr val="FFFFFF"/>
                </a:solidFill>
                <a:latin typeface="HGｺﾞｼｯｸM"/>
                <a:ea typeface="ＭＳ Ｐゴシック"/>
              </a:rPr>
              <a:t>期間：2003年1月～201</a:t>
            </a:r>
            <a:r>
              <a:rPr lang="en-US" altLang="ja-JP" sz="2000" b="1" dirty="0">
                <a:solidFill>
                  <a:srgbClr val="FFFFFF"/>
                </a:solidFill>
                <a:latin typeface="HGｺﾞｼｯｸM"/>
                <a:ea typeface="ＭＳ Ｐゴシック"/>
              </a:rPr>
              <a:t>3</a:t>
            </a:r>
            <a:r>
              <a:rPr lang="ja-JP" altLang="en-US" sz="2000" b="1" dirty="0">
                <a:solidFill>
                  <a:srgbClr val="FFFFFF"/>
                </a:solidFill>
                <a:latin typeface="HGｺﾞｼｯｸM"/>
                <a:ea typeface="ＭＳ Ｐゴシック"/>
              </a:rPr>
              <a:t>年12月</a:t>
            </a:r>
          </a:p>
        </p:txBody>
      </p:sp>
      <p:sp>
        <p:nvSpPr>
          <p:cNvPr id="4" name="テキスト ボックス 1"/>
          <p:cNvSpPr txBox="1">
            <a:spLocks noChangeArrowheads="1"/>
          </p:cNvSpPr>
          <p:nvPr/>
        </p:nvSpPr>
        <p:spPr bwMode="auto">
          <a:xfrm>
            <a:off x="146247" y="44624"/>
            <a:ext cx="5073825" cy="707886"/>
          </a:xfrm>
          <a:prstGeom prst="rect">
            <a:avLst/>
          </a:prstGeom>
          <a:solidFill>
            <a:schemeClr val="tx1"/>
          </a:solidFill>
          <a:ln w="9525">
            <a:noFill/>
            <a:miter lim="800000"/>
            <a:headEnd/>
            <a:tailEnd/>
          </a:ln>
        </p:spPr>
        <p:txBody>
          <a:bodyPr wrap="none">
            <a:spAutoFit/>
          </a:bodyPr>
          <a:lstStyle/>
          <a:p>
            <a:pPr fontAlgn="auto">
              <a:spcBef>
                <a:spcPts val="0"/>
              </a:spcBef>
              <a:spcAft>
                <a:spcPts val="0"/>
              </a:spcAft>
            </a:pPr>
            <a:r>
              <a:rPr lang="ja-JP" altLang="en-US" sz="4000" b="1" dirty="0">
                <a:solidFill>
                  <a:srgbClr val="FFFF00"/>
                </a:solidFill>
                <a:latin typeface="HGP明朝B" pitchFamily="18" charset="-128"/>
                <a:ea typeface="HGP明朝B" pitchFamily="18" charset="-128"/>
              </a:rPr>
              <a:t>年齢別妊娠率・流産率</a:t>
            </a:r>
            <a:endParaRPr lang="en-US" altLang="ja-JP" sz="4000" b="1" dirty="0">
              <a:solidFill>
                <a:srgbClr val="FFFF00"/>
              </a:solidFill>
              <a:latin typeface="HGP明朝B" pitchFamily="18" charset="-128"/>
              <a:ea typeface="HGP明朝B" pitchFamily="18" charset="-128"/>
            </a:endParaRPr>
          </a:p>
        </p:txBody>
      </p:sp>
      <p:sp>
        <p:nvSpPr>
          <p:cNvPr id="5" name="テキスト ボックス 4"/>
          <p:cNvSpPr txBox="1"/>
          <p:nvPr/>
        </p:nvSpPr>
        <p:spPr>
          <a:xfrm>
            <a:off x="3707904" y="6382489"/>
            <a:ext cx="1877437" cy="430887"/>
          </a:xfrm>
          <a:prstGeom prst="rect">
            <a:avLst/>
          </a:prstGeom>
          <a:noFill/>
        </p:spPr>
        <p:txBody>
          <a:bodyPr wrap="none" rtlCol="0">
            <a:spAutoFit/>
          </a:bodyPr>
          <a:lstStyle/>
          <a:p>
            <a:pPr fontAlgn="auto">
              <a:spcBef>
                <a:spcPts val="0"/>
              </a:spcBef>
              <a:spcAft>
                <a:spcPts val="0"/>
              </a:spcAft>
            </a:pPr>
            <a:r>
              <a:rPr lang="ja-JP" altLang="en-US" sz="2200" dirty="0">
                <a:solidFill>
                  <a:srgbClr val="FFFFFF"/>
                </a:solidFill>
                <a:latin typeface="Arial"/>
                <a:ea typeface="ＭＳ Ｐゴシック"/>
              </a:rPr>
              <a:t>年齢層（歳）</a:t>
            </a:r>
          </a:p>
        </p:txBody>
      </p:sp>
      <p:sp>
        <p:nvSpPr>
          <p:cNvPr id="7" name="テキスト ボックス 6"/>
          <p:cNvSpPr txBox="1"/>
          <p:nvPr/>
        </p:nvSpPr>
        <p:spPr>
          <a:xfrm>
            <a:off x="6843406" y="714356"/>
            <a:ext cx="657552" cy="307777"/>
          </a:xfrm>
          <a:prstGeom prst="rect">
            <a:avLst/>
          </a:prstGeom>
          <a:noFill/>
        </p:spPr>
        <p:txBody>
          <a:bodyPr wrap="none" rtlCol="0">
            <a:spAutoFit/>
          </a:bodyPr>
          <a:lstStyle/>
          <a:p>
            <a:pPr fontAlgn="auto">
              <a:spcBef>
                <a:spcPts val="0"/>
              </a:spcBef>
              <a:spcAft>
                <a:spcPts val="0"/>
              </a:spcAft>
            </a:pPr>
            <a:r>
              <a:rPr lang="en-US" altLang="ja-JP" sz="1400" dirty="0">
                <a:solidFill>
                  <a:srgbClr val="0000FF"/>
                </a:solidFill>
                <a:latin typeface="HGPｺﾞｼｯｸE" pitchFamily="50" charset="-128"/>
                <a:ea typeface="HGPｺﾞｼｯｸE" pitchFamily="50" charset="-128"/>
              </a:rPr>
              <a:t>100</a:t>
            </a:r>
            <a:r>
              <a:rPr lang="ja-JP" altLang="en-US" sz="1400" dirty="0">
                <a:solidFill>
                  <a:srgbClr val="0000FF"/>
                </a:solidFill>
                <a:latin typeface="HGPｺﾞｼｯｸE" pitchFamily="50" charset="-128"/>
                <a:ea typeface="HGPｺﾞｼｯｸE" pitchFamily="50" charset="-128"/>
              </a:rPr>
              <a:t>％</a:t>
            </a:r>
          </a:p>
        </p:txBody>
      </p:sp>
      <p:sp>
        <p:nvSpPr>
          <p:cNvPr id="11" name="Text Box 15"/>
          <p:cNvSpPr txBox="1">
            <a:spLocks noChangeArrowheads="1"/>
          </p:cNvSpPr>
          <p:nvPr/>
        </p:nvSpPr>
        <p:spPr bwMode="auto">
          <a:xfrm rot="-5400000">
            <a:off x="557462" y="3209681"/>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293/691</a:t>
            </a:r>
            <a:endParaRPr lang="en-US" altLang="ja-JP" sz="1200" b="1" dirty="0">
              <a:solidFill>
                <a:srgbClr val="FFFFFF"/>
              </a:solidFill>
              <a:latin typeface="Helvetica" charset="0"/>
            </a:endParaRPr>
          </a:p>
        </p:txBody>
      </p:sp>
      <p:sp>
        <p:nvSpPr>
          <p:cNvPr id="13" name="Text Box 15"/>
          <p:cNvSpPr txBox="1">
            <a:spLocks noChangeArrowheads="1"/>
          </p:cNvSpPr>
          <p:nvPr/>
        </p:nvSpPr>
        <p:spPr bwMode="auto">
          <a:xfrm rot="-5400000">
            <a:off x="752343" y="5153897"/>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42/293</a:t>
            </a:r>
            <a:endParaRPr lang="en-US" altLang="ja-JP" sz="1200" b="1" dirty="0">
              <a:solidFill>
                <a:srgbClr val="FFFFFF"/>
              </a:solidFill>
              <a:latin typeface="Helvetica" charset="0"/>
            </a:endParaRPr>
          </a:p>
        </p:txBody>
      </p:sp>
      <p:sp>
        <p:nvSpPr>
          <p:cNvPr id="14" name="Text Box 15"/>
          <p:cNvSpPr txBox="1">
            <a:spLocks noChangeArrowheads="1"/>
          </p:cNvSpPr>
          <p:nvPr/>
        </p:nvSpPr>
        <p:spPr bwMode="auto">
          <a:xfrm rot="-5400000">
            <a:off x="1058809" y="3641729"/>
            <a:ext cx="8226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694/1882</a:t>
            </a:r>
            <a:endParaRPr lang="en-US" altLang="ja-JP" sz="1200" b="1" dirty="0">
              <a:solidFill>
                <a:srgbClr val="FFFFFF"/>
              </a:solidFill>
              <a:latin typeface="Helvetica" charset="0"/>
            </a:endParaRPr>
          </a:p>
        </p:txBody>
      </p:sp>
      <p:sp>
        <p:nvSpPr>
          <p:cNvPr id="15" name="Text Box 15"/>
          <p:cNvSpPr txBox="1">
            <a:spLocks noChangeArrowheads="1"/>
          </p:cNvSpPr>
          <p:nvPr/>
        </p:nvSpPr>
        <p:spPr bwMode="auto">
          <a:xfrm rot="-5400000">
            <a:off x="1256332" y="4769001"/>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138/694</a:t>
            </a:r>
            <a:endParaRPr lang="en-US" altLang="ja-JP" sz="1200" b="1" dirty="0">
              <a:solidFill>
                <a:srgbClr val="FFFFFF"/>
              </a:solidFill>
              <a:latin typeface="Helvetica" charset="0"/>
            </a:endParaRPr>
          </a:p>
        </p:txBody>
      </p:sp>
      <p:sp>
        <p:nvSpPr>
          <p:cNvPr id="16" name="Text Box 15"/>
          <p:cNvSpPr txBox="1">
            <a:spLocks noChangeArrowheads="1"/>
          </p:cNvSpPr>
          <p:nvPr/>
        </p:nvSpPr>
        <p:spPr bwMode="auto">
          <a:xfrm rot="-5400000">
            <a:off x="1668061" y="4764328"/>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228/721</a:t>
            </a:r>
            <a:endParaRPr lang="en-US" altLang="ja-JP" sz="1200" b="1" dirty="0">
              <a:solidFill>
                <a:srgbClr val="FFFFFF"/>
              </a:solidFill>
              <a:latin typeface="Helvetica" charset="0"/>
            </a:endParaRPr>
          </a:p>
        </p:txBody>
      </p:sp>
      <p:sp>
        <p:nvSpPr>
          <p:cNvPr id="17" name="Text Box 15"/>
          <p:cNvSpPr txBox="1">
            <a:spLocks noChangeArrowheads="1"/>
          </p:cNvSpPr>
          <p:nvPr/>
        </p:nvSpPr>
        <p:spPr bwMode="auto">
          <a:xfrm rot="-5400000">
            <a:off x="1863847" y="4260272"/>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56/228</a:t>
            </a:r>
            <a:endParaRPr lang="en-US" altLang="ja-JP" sz="1200" b="1" dirty="0">
              <a:solidFill>
                <a:srgbClr val="FFFFFF"/>
              </a:solidFill>
              <a:latin typeface="Helvetica" charset="0"/>
            </a:endParaRPr>
          </a:p>
        </p:txBody>
      </p:sp>
      <p:sp>
        <p:nvSpPr>
          <p:cNvPr id="18" name="Text Box 15"/>
          <p:cNvSpPr txBox="1">
            <a:spLocks noChangeArrowheads="1"/>
          </p:cNvSpPr>
          <p:nvPr/>
        </p:nvSpPr>
        <p:spPr bwMode="auto">
          <a:xfrm rot="-5400000">
            <a:off x="2213647" y="4207533"/>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160/481</a:t>
            </a:r>
            <a:endParaRPr lang="en-US" altLang="ja-JP" sz="1200" b="1" dirty="0">
              <a:solidFill>
                <a:srgbClr val="FFFFFF"/>
              </a:solidFill>
              <a:latin typeface="Helvetica" charset="0"/>
            </a:endParaRPr>
          </a:p>
        </p:txBody>
      </p:sp>
      <p:sp>
        <p:nvSpPr>
          <p:cNvPr id="19" name="Text Box 15"/>
          <p:cNvSpPr txBox="1">
            <a:spLocks noChangeArrowheads="1"/>
          </p:cNvSpPr>
          <p:nvPr/>
        </p:nvSpPr>
        <p:spPr bwMode="auto">
          <a:xfrm rot="-5400000">
            <a:off x="2757469" y="4493285"/>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137/487</a:t>
            </a:r>
            <a:endParaRPr lang="en-US" altLang="ja-JP" sz="1200" b="1" dirty="0">
              <a:solidFill>
                <a:srgbClr val="FFFFFF"/>
              </a:solidFill>
              <a:latin typeface="Helvetica" charset="0"/>
            </a:endParaRPr>
          </a:p>
        </p:txBody>
      </p:sp>
      <p:sp>
        <p:nvSpPr>
          <p:cNvPr id="20" name="Text Box 15"/>
          <p:cNvSpPr txBox="1">
            <a:spLocks noChangeArrowheads="1"/>
          </p:cNvSpPr>
          <p:nvPr/>
        </p:nvSpPr>
        <p:spPr bwMode="auto">
          <a:xfrm rot="-5400000">
            <a:off x="2408543" y="4836336"/>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34/160</a:t>
            </a:r>
            <a:endParaRPr lang="en-US" altLang="ja-JP" sz="1200" b="1" dirty="0">
              <a:solidFill>
                <a:srgbClr val="FFFFFF"/>
              </a:solidFill>
              <a:latin typeface="Helvetica" charset="0"/>
            </a:endParaRPr>
          </a:p>
        </p:txBody>
      </p:sp>
      <p:sp>
        <p:nvSpPr>
          <p:cNvPr id="21" name="Text Box 15"/>
          <p:cNvSpPr txBox="1">
            <a:spLocks noChangeArrowheads="1"/>
          </p:cNvSpPr>
          <p:nvPr/>
        </p:nvSpPr>
        <p:spPr bwMode="auto">
          <a:xfrm rot="-5400000">
            <a:off x="2964288" y="4980352"/>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42/137</a:t>
            </a:r>
            <a:endParaRPr lang="en-US" altLang="ja-JP" sz="1200" b="1" dirty="0">
              <a:solidFill>
                <a:srgbClr val="FFFFFF"/>
              </a:solidFill>
              <a:latin typeface="Helvetica" charset="0"/>
            </a:endParaRPr>
          </a:p>
        </p:txBody>
      </p:sp>
      <p:sp>
        <p:nvSpPr>
          <p:cNvPr id="22" name="Text Box 15"/>
          <p:cNvSpPr txBox="1">
            <a:spLocks noChangeArrowheads="1"/>
          </p:cNvSpPr>
          <p:nvPr/>
        </p:nvSpPr>
        <p:spPr bwMode="auto">
          <a:xfrm rot="-5400000">
            <a:off x="3312000" y="4421847"/>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126/482</a:t>
            </a:r>
            <a:endParaRPr lang="en-US" altLang="ja-JP" sz="1200" b="1" dirty="0">
              <a:solidFill>
                <a:srgbClr val="FFFFFF"/>
              </a:solidFill>
              <a:latin typeface="Helvetica" charset="0"/>
            </a:endParaRPr>
          </a:p>
        </p:txBody>
      </p:sp>
      <p:sp>
        <p:nvSpPr>
          <p:cNvPr id="23" name="Text Box 15"/>
          <p:cNvSpPr txBox="1">
            <a:spLocks noChangeArrowheads="1"/>
          </p:cNvSpPr>
          <p:nvPr/>
        </p:nvSpPr>
        <p:spPr bwMode="auto">
          <a:xfrm rot="-5400000">
            <a:off x="3526872" y="4759880"/>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29/126</a:t>
            </a:r>
            <a:endParaRPr lang="en-US" altLang="ja-JP" sz="1200" b="1" dirty="0">
              <a:solidFill>
                <a:srgbClr val="FFFFFF"/>
              </a:solidFill>
              <a:latin typeface="Helvetica" charset="0"/>
            </a:endParaRPr>
          </a:p>
        </p:txBody>
      </p:sp>
      <p:sp>
        <p:nvSpPr>
          <p:cNvPr id="24" name="Text Box 15"/>
          <p:cNvSpPr txBox="1">
            <a:spLocks noChangeArrowheads="1"/>
          </p:cNvSpPr>
          <p:nvPr/>
        </p:nvSpPr>
        <p:spPr bwMode="auto">
          <a:xfrm rot="-5400000">
            <a:off x="3879992" y="4404288"/>
            <a:ext cx="737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103/401</a:t>
            </a:r>
            <a:endParaRPr lang="en-US" altLang="ja-JP" sz="1200" b="1" dirty="0">
              <a:solidFill>
                <a:srgbClr val="FFFFFF"/>
              </a:solidFill>
              <a:latin typeface="Helvetica" charset="0"/>
            </a:endParaRPr>
          </a:p>
        </p:txBody>
      </p:sp>
      <p:sp>
        <p:nvSpPr>
          <p:cNvPr id="25" name="Text Box 15"/>
          <p:cNvSpPr txBox="1">
            <a:spLocks noChangeArrowheads="1"/>
          </p:cNvSpPr>
          <p:nvPr/>
        </p:nvSpPr>
        <p:spPr bwMode="auto">
          <a:xfrm rot="-5400000">
            <a:off x="4064728" y="3831186"/>
            <a:ext cx="6527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37/103</a:t>
            </a:r>
            <a:endParaRPr lang="en-US" altLang="ja-JP" sz="1200" b="1" dirty="0">
              <a:solidFill>
                <a:srgbClr val="FFFFFF"/>
              </a:solidFill>
              <a:latin typeface="Helvetica" charset="0"/>
            </a:endParaRPr>
          </a:p>
        </p:txBody>
      </p:sp>
      <p:sp>
        <p:nvSpPr>
          <p:cNvPr id="26" name="Text Box 15"/>
          <p:cNvSpPr txBox="1">
            <a:spLocks noChangeArrowheads="1"/>
          </p:cNvSpPr>
          <p:nvPr/>
        </p:nvSpPr>
        <p:spPr bwMode="auto">
          <a:xfrm rot="-5400000">
            <a:off x="4467167" y="4985025"/>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76/401</a:t>
            </a:r>
            <a:endParaRPr lang="en-US" altLang="ja-JP" sz="1200" b="1" dirty="0">
              <a:solidFill>
                <a:srgbClr val="FFFFFF"/>
              </a:solidFill>
              <a:latin typeface="Helvetica" charset="0"/>
            </a:endParaRPr>
          </a:p>
        </p:txBody>
      </p:sp>
      <p:sp>
        <p:nvSpPr>
          <p:cNvPr id="27" name="Text Box 15"/>
          <p:cNvSpPr txBox="1">
            <a:spLocks noChangeArrowheads="1"/>
          </p:cNvSpPr>
          <p:nvPr/>
        </p:nvSpPr>
        <p:spPr bwMode="auto">
          <a:xfrm rot="-5400000">
            <a:off x="4663824" y="3554136"/>
            <a:ext cx="5677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27/76</a:t>
            </a:r>
            <a:endParaRPr lang="en-US" altLang="ja-JP" sz="1200" b="1" dirty="0">
              <a:solidFill>
                <a:srgbClr val="FFFFFF"/>
              </a:solidFill>
              <a:latin typeface="Helvetica" charset="0"/>
            </a:endParaRPr>
          </a:p>
        </p:txBody>
      </p:sp>
      <p:sp>
        <p:nvSpPr>
          <p:cNvPr id="28" name="Text Box 15"/>
          <p:cNvSpPr txBox="1">
            <a:spLocks noChangeArrowheads="1"/>
          </p:cNvSpPr>
          <p:nvPr/>
        </p:nvSpPr>
        <p:spPr bwMode="auto">
          <a:xfrm rot="-5400000">
            <a:off x="5033072" y="5124368"/>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69/520</a:t>
            </a:r>
            <a:endParaRPr lang="en-US" altLang="ja-JP" sz="1200" b="1" dirty="0">
              <a:solidFill>
                <a:srgbClr val="FFFFFF"/>
              </a:solidFill>
              <a:latin typeface="Helvetica" charset="0"/>
            </a:endParaRPr>
          </a:p>
        </p:txBody>
      </p:sp>
      <p:sp>
        <p:nvSpPr>
          <p:cNvPr id="29" name="Text Box 15"/>
          <p:cNvSpPr txBox="1">
            <a:spLocks noChangeArrowheads="1"/>
          </p:cNvSpPr>
          <p:nvPr/>
        </p:nvSpPr>
        <p:spPr bwMode="auto">
          <a:xfrm rot="-5400000">
            <a:off x="5218695" y="3654680"/>
            <a:ext cx="5677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26/69</a:t>
            </a:r>
            <a:endParaRPr lang="en-US" altLang="ja-JP" sz="1200" b="1" dirty="0">
              <a:solidFill>
                <a:srgbClr val="FFFFFF"/>
              </a:solidFill>
              <a:latin typeface="Helvetica" charset="0"/>
            </a:endParaRPr>
          </a:p>
        </p:txBody>
      </p:sp>
      <p:sp>
        <p:nvSpPr>
          <p:cNvPr id="30" name="Text Box 15"/>
          <p:cNvSpPr txBox="1">
            <a:spLocks noChangeArrowheads="1"/>
          </p:cNvSpPr>
          <p:nvPr/>
        </p:nvSpPr>
        <p:spPr bwMode="auto">
          <a:xfrm rot="-5400000">
            <a:off x="5588815" y="5132752"/>
            <a:ext cx="652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34/231</a:t>
            </a:r>
            <a:endParaRPr lang="en-US" altLang="ja-JP" sz="1200" b="1" dirty="0">
              <a:solidFill>
                <a:srgbClr val="FFFFFF"/>
              </a:solidFill>
              <a:latin typeface="Helvetica" charset="0"/>
            </a:endParaRPr>
          </a:p>
        </p:txBody>
      </p:sp>
      <p:sp>
        <p:nvSpPr>
          <p:cNvPr id="31" name="Text Box 15"/>
          <p:cNvSpPr txBox="1">
            <a:spLocks noChangeArrowheads="1"/>
          </p:cNvSpPr>
          <p:nvPr/>
        </p:nvSpPr>
        <p:spPr bwMode="auto">
          <a:xfrm rot="-5400000">
            <a:off x="5784599" y="2002757"/>
            <a:ext cx="5677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20/34</a:t>
            </a:r>
          </a:p>
        </p:txBody>
      </p:sp>
      <p:sp>
        <p:nvSpPr>
          <p:cNvPr id="32" name="Text Box 15"/>
          <p:cNvSpPr txBox="1">
            <a:spLocks noChangeArrowheads="1"/>
          </p:cNvSpPr>
          <p:nvPr/>
        </p:nvSpPr>
        <p:spPr bwMode="auto">
          <a:xfrm rot="-5400000">
            <a:off x="6162106" y="5502262"/>
            <a:ext cx="61587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100" b="1" dirty="0" smtClean="0">
                <a:solidFill>
                  <a:srgbClr val="FFFFFF"/>
                </a:solidFill>
                <a:latin typeface="Helvetica" charset="0"/>
              </a:rPr>
              <a:t>12/152</a:t>
            </a:r>
            <a:endParaRPr lang="en-US" altLang="ja-JP" sz="1100" b="1" dirty="0">
              <a:solidFill>
                <a:srgbClr val="FFFFFF"/>
              </a:solidFill>
              <a:latin typeface="Helvetica" charset="0"/>
            </a:endParaRPr>
          </a:p>
        </p:txBody>
      </p:sp>
      <p:sp>
        <p:nvSpPr>
          <p:cNvPr id="33" name="Text Box 15"/>
          <p:cNvSpPr txBox="1">
            <a:spLocks noChangeArrowheads="1"/>
          </p:cNvSpPr>
          <p:nvPr/>
        </p:nvSpPr>
        <p:spPr bwMode="auto">
          <a:xfrm rot="-5400000">
            <a:off x="6362487" y="1834642"/>
            <a:ext cx="4828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7/12</a:t>
            </a:r>
            <a:endParaRPr lang="en-US" altLang="ja-JP" sz="1200" b="1" dirty="0">
              <a:solidFill>
                <a:srgbClr val="FFFFFF"/>
              </a:solidFill>
              <a:latin typeface="Helvetica" charset="0"/>
            </a:endParaRPr>
          </a:p>
        </p:txBody>
      </p:sp>
      <p:sp>
        <p:nvSpPr>
          <p:cNvPr id="35" name="Text Box 15"/>
          <p:cNvSpPr txBox="1">
            <a:spLocks noChangeArrowheads="1"/>
          </p:cNvSpPr>
          <p:nvPr/>
        </p:nvSpPr>
        <p:spPr bwMode="auto">
          <a:xfrm rot="-5400000">
            <a:off x="6970870" y="1363375"/>
            <a:ext cx="3978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4/4</a:t>
            </a:r>
            <a:endParaRPr lang="en-US" altLang="ja-JP" sz="1200" b="1" dirty="0">
              <a:solidFill>
                <a:srgbClr val="FFFFFF"/>
              </a:solidFill>
              <a:latin typeface="Helvetica" charset="0"/>
            </a:endParaRPr>
          </a:p>
        </p:txBody>
      </p:sp>
      <p:sp>
        <p:nvSpPr>
          <p:cNvPr id="36" name="テキスト ボックス 35"/>
          <p:cNvSpPr txBox="1"/>
          <p:nvPr/>
        </p:nvSpPr>
        <p:spPr>
          <a:xfrm>
            <a:off x="6643702" y="5126994"/>
            <a:ext cx="497252" cy="230832"/>
          </a:xfrm>
          <a:prstGeom prst="rect">
            <a:avLst/>
          </a:prstGeom>
          <a:noFill/>
        </p:spPr>
        <p:txBody>
          <a:bodyPr wrap="none" rtlCol="0">
            <a:spAutoFit/>
          </a:bodyPr>
          <a:lstStyle/>
          <a:p>
            <a:pPr fontAlgn="auto">
              <a:spcBef>
                <a:spcPts val="0"/>
              </a:spcBef>
              <a:spcAft>
                <a:spcPts val="0"/>
              </a:spcAft>
            </a:pPr>
            <a:r>
              <a:rPr lang="en-US" altLang="ja-JP" sz="900" dirty="0">
                <a:solidFill>
                  <a:srgbClr val="FF0000"/>
                </a:solidFill>
                <a:latin typeface="HGPｺﾞｼｯｸE" pitchFamily="50" charset="-128"/>
                <a:ea typeface="HGPｺﾞｼｯｸE" pitchFamily="50" charset="-128"/>
              </a:rPr>
              <a:t>4/105</a:t>
            </a:r>
            <a:endParaRPr lang="ja-JP" altLang="en-US" sz="900" dirty="0">
              <a:solidFill>
                <a:srgbClr val="FF0000"/>
              </a:solidFill>
              <a:latin typeface="HGPｺﾞｼｯｸE" pitchFamily="50" charset="-128"/>
              <a:ea typeface="HGPｺﾞｼｯｸE" pitchFamily="50" charset="-128"/>
            </a:endParaRPr>
          </a:p>
        </p:txBody>
      </p:sp>
      <p:sp>
        <p:nvSpPr>
          <p:cNvPr id="37" name="テキスト ボックス 36"/>
          <p:cNvSpPr txBox="1"/>
          <p:nvPr/>
        </p:nvSpPr>
        <p:spPr>
          <a:xfrm>
            <a:off x="7305618" y="5126994"/>
            <a:ext cx="434734" cy="230832"/>
          </a:xfrm>
          <a:prstGeom prst="rect">
            <a:avLst/>
          </a:prstGeom>
          <a:noFill/>
        </p:spPr>
        <p:txBody>
          <a:bodyPr wrap="square" rtlCol="0">
            <a:spAutoFit/>
          </a:bodyPr>
          <a:lstStyle/>
          <a:p>
            <a:pPr fontAlgn="auto">
              <a:spcBef>
                <a:spcPts val="0"/>
              </a:spcBef>
              <a:spcAft>
                <a:spcPts val="0"/>
              </a:spcAft>
            </a:pPr>
            <a:r>
              <a:rPr lang="en-US" altLang="ja-JP" sz="900" dirty="0">
                <a:solidFill>
                  <a:srgbClr val="FF0000"/>
                </a:solidFill>
                <a:latin typeface="HGPｺﾞｼｯｸE" pitchFamily="50" charset="-128"/>
                <a:ea typeface="HGPｺﾞｼｯｸE" pitchFamily="50" charset="-128"/>
              </a:rPr>
              <a:t>1/32</a:t>
            </a:r>
            <a:endParaRPr lang="ja-JP" altLang="en-US" sz="900" dirty="0">
              <a:solidFill>
                <a:srgbClr val="FF0000"/>
              </a:solidFill>
              <a:latin typeface="HGPｺﾞｼｯｸE" pitchFamily="50" charset="-128"/>
              <a:ea typeface="HGPｺﾞｼｯｸE" pitchFamily="50" charset="-128"/>
            </a:endParaRPr>
          </a:p>
        </p:txBody>
      </p:sp>
      <p:sp>
        <p:nvSpPr>
          <p:cNvPr id="38" name="テキスト ボックス 37"/>
          <p:cNvSpPr txBox="1"/>
          <p:nvPr/>
        </p:nvSpPr>
        <p:spPr>
          <a:xfrm>
            <a:off x="7819164" y="5373216"/>
            <a:ext cx="434734" cy="230832"/>
          </a:xfrm>
          <a:prstGeom prst="rect">
            <a:avLst/>
          </a:prstGeom>
          <a:noFill/>
        </p:spPr>
        <p:txBody>
          <a:bodyPr wrap="none" rtlCol="0">
            <a:spAutoFit/>
          </a:bodyPr>
          <a:lstStyle/>
          <a:p>
            <a:pPr fontAlgn="auto">
              <a:spcBef>
                <a:spcPts val="0"/>
              </a:spcBef>
              <a:spcAft>
                <a:spcPts val="0"/>
              </a:spcAft>
            </a:pPr>
            <a:r>
              <a:rPr lang="en-US" altLang="ja-JP" sz="900" dirty="0">
                <a:solidFill>
                  <a:srgbClr val="FF0000"/>
                </a:solidFill>
                <a:latin typeface="HGPｺﾞｼｯｸE" pitchFamily="50" charset="-128"/>
                <a:ea typeface="HGPｺﾞｼｯｸE" pitchFamily="50" charset="-128"/>
              </a:rPr>
              <a:t>0/10</a:t>
            </a:r>
            <a:endParaRPr lang="ja-JP" altLang="en-US" sz="900" dirty="0">
              <a:solidFill>
                <a:srgbClr val="FF0000"/>
              </a:solidFill>
              <a:latin typeface="HGPｺﾞｼｯｸE" pitchFamily="50" charset="-128"/>
              <a:ea typeface="HGPｺﾞｼｯｸE" pitchFamily="50" charset="-128"/>
            </a:endParaRPr>
          </a:p>
        </p:txBody>
      </p:sp>
      <p:sp>
        <p:nvSpPr>
          <p:cNvPr id="39" name="テキスト ボックス 38"/>
          <p:cNvSpPr txBox="1"/>
          <p:nvPr/>
        </p:nvSpPr>
        <p:spPr>
          <a:xfrm>
            <a:off x="8395228" y="5358408"/>
            <a:ext cx="372218" cy="230832"/>
          </a:xfrm>
          <a:prstGeom prst="rect">
            <a:avLst/>
          </a:prstGeom>
          <a:noFill/>
        </p:spPr>
        <p:txBody>
          <a:bodyPr wrap="none" rtlCol="0">
            <a:spAutoFit/>
          </a:bodyPr>
          <a:lstStyle/>
          <a:p>
            <a:pPr fontAlgn="auto">
              <a:spcBef>
                <a:spcPts val="0"/>
              </a:spcBef>
              <a:spcAft>
                <a:spcPts val="0"/>
              </a:spcAft>
            </a:pPr>
            <a:r>
              <a:rPr lang="en-US" altLang="ja-JP" sz="900" dirty="0">
                <a:solidFill>
                  <a:srgbClr val="FF0000"/>
                </a:solidFill>
                <a:latin typeface="HGPｺﾞｼｯｸE" pitchFamily="50" charset="-128"/>
                <a:ea typeface="HGPｺﾞｼｯｸE" pitchFamily="50" charset="-128"/>
              </a:rPr>
              <a:t>0/6</a:t>
            </a:r>
            <a:endParaRPr lang="ja-JP" altLang="en-US" sz="900" dirty="0">
              <a:solidFill>
                <a:srgbClr val="FF0000"/>
              </a:solidFill>
              <a:latin typeface="HGPｺﾞｼｯｸE" pitchFamily="50" charset="-128"/>
              <a:ea typeface="HGPｺﾞｼｯｸE" pitchFamily="50" charset="-128"/>
            </a:endParaRPr>
          </a:p>
        </p:txBody>
      </p:sp>
      <p:sp>
        <p:nvSpPr>
          <p:cNvPr id="34" name="Text Box 15"/>
          <p:cNvSpPr txBox="1">
            <a:spLocks noChangeArrowheads="1"/>
          </p:cNvSpPr>
          <p:nvPr/>
        </p:nvSpPr>
        <p:spPr bwMode="auto">
          <a:xfrm rot="-5400000">
            <a:off x="7520715" y="1377055"/>
            <a:ext cx="3978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a:ea typeface="ＭＳ Ｐゴシック" pitchFamily="50" charset="-128"/>
              </a:defRPr>
            </a:lvl1pPr>
            <a:lvl2pPr marL="742950" indent="-285750" eaLnBrk="0" hangingPunct="0">
              <a:defRPr kumimoji="1" sz="2400">
                <a:solidFill>
                  <a:schemeClr val="tx1"/>
                </a:solidFill>
                <a:latin typeface="Times"/>
                <a:ea typeface="ＭＳ Ｐゴシック" pitchFamily="50" charset="-128"/>
              </a:defRPr>
            </a:lvl2pPr>
            <a:lvl3pPr marL="1143000" indent="-228600" eaLnBrk="0" hangingPunct="0">
              <a:defRPr kumimoji="1" sz="2400">
                <a:solidFill>
                  <a:schemeClr val="tx1"/>
                </a:solidFill>
                <a:latin typeface="Times"/>
                <a:ea typeface="ＭＳ Ｐゴシック" pitchFamily="50" charset="-128"/>
              </a:defRPr>
            </a:lvl3pPr>
            <a:lvl4pPr marL="1600200" indent="-228600" eaLnBrk="0" hangingPunct="0">
              <a:defRPr kumimoji="1" sz="2400">
                <a:solidFill>
                  <a:schemeClr val="tx1"/>
                </a:solidFill>
                <a:latin typeface="Times"/>
                <a:ea typeface="ＭＳ Ｐゴシック" pitchFamily="50" charset="-128"/>
              </a:defRPr>
            </a:lvl4pPr>
            <a:lvl5pPr marL="2057400" indent="-228600" eaLnBrk="0" hangingPunct="0">
              <a:defRPr kumimoji="1" sz="2400">
                <a:solidFill>
                  <a:schemeClr val="tx1"/>
                </a:solidFill>
                <a:latin typeface="Times"/>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a:ea typeface="ＭＳ Ｐゴシック" pitchFamily="50" charset="-128"/>
              </a:defRPr>
            </a:lvl9pPr>
          </a:lstStyle>
          <a:p>
            <a:pPr algn="ctr" eaLnBrk="1" fontAlgn="auto" hangingPunct="1">
              <a:spcBef>
                <a:spcPts val="0"/>
              </a:spcBef>
              <a:spcAft>
                <a:spcPts val="0"/>
              </a:spcAft>
            </a:pPr>
            <a:r>
              <a:rPr lang="en-US" altLang="ja-JP" sz="1200" b="1" dirty="0" smtClean="0">
                <a:solidFill>
                  <a:srgbClr val="FFFFFF"/>
                </a:solidFill>
                <a:latin typeface="Helvetica" charset="0"/>
              </a:rPr>
              <a:t>1/1</a:t>
            </a:r>
            <a:endParaRPr lang="en-US" altLang="ja-JP" sz="1200" b="1" dirty="0">
              <a:solidFill>
                <a:srgbClr val="FFFFFF"/>
              </a:solidFill>
              <a:latin typeface="Helvetica" charset="0"/>
            </a:endParaRPr>
          </a:p>
        </p:txBody>
      </p:sp>
      <p:sp>
        <p:nvSpPr>
          <p:cNvPr id="40" name="テキスト ボックス 39"/>
          <p:cNvSpPr txBox="1"/>
          <p:nvPr/>
        </p:nvSpPr>
        <p:spPr>
          <a:xfrm>
            <a:off x="7414910" y="714356"/>
            <a:ext cx="657552" cy="307777"/>
          </a:xfrm>
          <a:prstGeom prst="rect">
            <a:avLst/>
          </a:prstGeom>
          <a:noFill/>
        </p:spPr>
        <p:txBody>
          <a:bodyPr wrap="none" rtlCol="0">
            <a:spAutoFit/>
          </a:bodyPr>
          <a:lstStyle/>
          <a:p>
            <a:pPr fontAlgn="auto">
              <a:spcBef>
                <a:spcPts val="0"/>
              </a:spcBef>
              <a:spcAft>
                <a:spcPts val="0"/>
              </a:spcAft>
            </a:pPr>
            <a:r>
              <a:rPr lang="en-US" altLang="ja-JP" sz="1400" dirty="0">
                <a:solidFill>
                  <a:srgbClr val="0000FF"/>
                </a:solidFill>
                <a:latin typeface="HGPｺﾞｼｯｸE" pitchFamily="50" charset="-128"/>
                <a:ea typeface="HGPｺﾞｼｯｸE" pitchFamily="50" charset="-128"/>
              </a:rPr>
              <a:t>100</a:t>
            </a:r>
            <a:r>
              <a:rPr lang="ja-JP" altLang="en-US" sz="1400" dirty="0">
                <a:solidFill>
                  <a:srgbClr val="0000FF"/>
                </a:solidFill>
                <a:latin typeface="HGPｺﾞｼｯｸE" pitchFamily="50" charset="-128"/>
                <a:ea typeface="HGPｺﾞｼｯｸE" pitchFamily="50" charset="-128"/>
              </a:rPr>
              <a:t>％</a:t>
            </a:r>
          </a:p>
        </p:txBody>
      </p:sp>
      <p:sp>
        <p:nvSpPr>
          <p:cNvPr id="6" name="テキスト ボックス 5"/>
          <p:cNvSpPr txBox="1"/>
          <p:nvPr/>
        </p:nvSpPr>
        <p:spPr>
          <a:xfrm>
            <a:off x="6339238" y="6382489"/>
            <a:ext cx="2651146" cy="369332"/>
          </a:xfrm>
          <a:prstGeom prst="rect">
            <a:avLst/>
          </a:prstGeom>
          <a:noFill/>
        </p:spPr>
        <p:txBody>
          <a:bodyPr wrap="square" rtlCol="0">
            <a:spAutoFit/>
          </a:bodyPr>
          <a:lstStyle/>
          <a:p>
            <a:r>
              <a:rPr lang="ja-JP" altLang="en-US" dirty="0">
                <a:solidFill>
                  <a:srgbClr val="FFFFFF"/>
                </a:solidFill>
              </a:rPr>
              <a:t>高木病院不妊センター</a:t>
            </a:r>
          </a:p>
        </p:txBody>
      </p:sp>
    </p:spTree>
    <p:extLst>
      <p:ext uri="{BB962C8B-B14F-4D97-AF65-F5344CB8AC3E}">
        <p14:creationId xmlns:p14="http://schemas.microsoft.com/office/powerpoint/2010/main" val="69273264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99592" y="3429000"/>
            <a:ext cx="7488832" cy="3169116"/>
          </a:xfrm>
        </p:spPr>
        <p:txBody>
          <a:bodyPr>
            <a:normAutofit fontScale="92500" lnSpcReduction="10000"/>
          </a:bodyPr>
          <a:lstStyle/>
          <a:p>
            <a:pPr marL="0" indent="0" algn="ctr">
              <a:buNone/>
            </a:pPr>
            <a:r>
              <a:rPr lang="ja-JP" altLang="en-US" sz="4300" b="1" dirty="0">
                <a:solidFill>
                  <a:srgbClr val="FF0000"/>
                </a:solidFill>
                <a:latin typeface="HGP創英角ｺﾞｼｯｸUB" panose="020B0900000000000000" pitchFamily="50" charset="-128"/>
                <a:ea typeface="HGP創英角ｺﾞｼｯｸUB" panose="020B0900000000000000" pitchFamily="50" charset="-128"/>
              </a:rPr>
              <a:t>０１２０－２７９－３９２</a:t>
            </a:r>
            <a:endParaRPr lang="en-US" altLang="ja-JP" sz="4300" b="1" dirty="0">
              <a:solidFill>
                <a:srgbClr val="FF0000"/>
              </a:solidFill>
              <a:latin typeface="HGP創英角ｺﾞｼｯｸUB" panose="020B0900000000000000" pitchFamily="50" charset="-128"/>
              <a:ea typeface="HGP創英角ｺﾞｼｯｸUB" panose="020B0900000000000000" pitchFamily="50" charset="-128"/>
            </a:endParaRPr>
          </a:p>
          <a:p>
            <a:pPr marL="0" indent="0" algn="ctr">
              <a:buNone/>
            </a:pPr>
            <a:endParaRPr lang="en-US" altLang="ja-JP" sz="1900" dirty="0">
              <a:latin typeface="HGPｺﾞｼｯｸE" panose="020B0900000000000000" pitchFamily="50" charset="-128"/>
              <a:ea typeface="HGPｺﾞｼｯｸE" panose="020B0900000000000000" pitchFamily="50"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毎週（月～木）　 ９：００～１７：００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（金）   ９：００～２２：００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endParaRPr lang="en-US" altLang="ja-JP" sz="17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a:t>
            </a:r>
            <a:r>
              <a:rPr lang="ja-JP" altLang="en-US" sz="2200" dirty="0">
                <a:latin typeface="UD デジタル 教科書体 NK-B" panose="02020700000000000000" pitchFamily="18" charset="-128"/>
                <a:ea typeface="UD デジタル 教科書体 NK-B" panose="02020700000000000000" pitchFamily="18" charset="-128"/>
              </a:rPr>
              <a:t>＊祝日、年末年始を除く</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＊匿名で相談できます</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＊通話は無料です</a:t>
            </a:r>
            <a:endParaRPr lang="ja-JP" altLang="en-US" sz="28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933287"/>
            <a:ext cx="1430341" cy="1656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タイトル 1"/>
          <p:cNvSpPr txBox="1">
            <a:spLocks/>
          </p:cNvSpPr>
          <p:nvPr/>
        </p:nvSpPr>
        <p:spPr>
          <a:xfrm>
            <a:off x="0" y="-10974"/>
            <a:ext cx="9144000" cy="2886177"/>
          </a:xfrm>
          <a:prstGeom prst="rect">
            <a:avLst/>
          </a:prstGeom>
          <a:solidFill>
            <a:srgbClr val="FFCCFF"/>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5400" b="1" dirty="0">
                <a:latin typeface="HGS創英角ｺﾞｼｯｸUB" panose="020B0900000000000000" pitchFamily="50" charset="-128"/>
                <a:ea typeface="HGS創英角ｺﾞｼｯｸUB" panose="020B0900000000000000" pitchFamily="50" charset="-128"/>
              </a:rPr>
              <a:t>女の子たちの</a:t>
            </a:r>
            <a:endParaRPr lang="en-US" altLang="ja-JP" sz="5400" b="1" dirty="0">
              <a:latin typeface="HGS創英角ｺﾞｼｯｸUB" panose="020B0900000000000000" pitchFamily="50" charset="-128"/>
              <a:ea typeface="HGS創英角ｺﾞｼｯｸUB" panose="020B0900000000000000" pitchFamily="50" charset="-128"/>
            </a:endParaRPr>
          </a:p>
          <a:p>
            <a:r>
              <a:rPr lang="ja-JP" altLang="en-US" sz="5400" b="1" dirty="0">
                <a:latin typeface="HGS創英角ｺﾞｼｯｸUB" panose="020B0900000000000000" pitchFamily="50" charset="-128"/>
                <a:ea typeface="HGS創英角ｺﾞｼｯｸUB" panose="020B0900000000000000" pitchFamily="50" charset="-128"/>
              </a:rPr>
              <a:t>こころやからだに関する</a:t>
            </a:r>
            <a:endParaRPr lang="en-US" altLang="ja-JP" sz="5400" b="1" dirty="0">
              <a:latin typeface="HGS創英角ｺﾞｼｯｸUB" panose="020B0900000000000000" pitchFamily="50" charset="-128"/>
              <a:ea typeface="HGS創英角ｺﾞｼｯｸUB" panose="020B0900000000000000" pitchFamily="50" charset="-128"/>
            </a:endParaRPr>
          </a:p>
          <a:p>
            <a:r>
              <a:rPr lang="ja-JP" altLang="en-US" sz="5400" b="1" dirty="0">
                <a:latin typeface="HGS創英角ｺﾞｼｯｸUB" panose="020B0900000000000000" pitchFamily="50" charset="-128"/>
                <a:ea typeface="HGS創英角ｺﾞｼｯｸUB" panose="020B0900000000000000" pitchFamily="50" charset="-128"/>
              </a:rPr>
              <a:t>電話相談窓口</a:t>
            </a:r>
            <a:endParaRPr lang="ja-JP" altLang="en-US" b="1" dirty="0">
              <a:latin typeface="HGS創英角ｺﾞｼｯｸUB" panose="020B0900000000000000" pitchFamily="50" charset="-128"/>
              <a:ea typeface="HGS創英角ｺﾞｼｯｸUB" panose="020B0900000000000000" pitchFamily="50" charset="-128"/>
            </a:endParaRPr>
          </a:p>
        </p:txBody>
      </p:sp>
      <p:sp>
        <p:nvSpPr>
          <p:cNvPr id="8" name="タイトル 1">
            <a:extLst>
              <a:ext uri="{FF2B5EF4-FFF2-40B4-BE49-F238E27FC236}">
                <a16:creationId xmlns:a16="http://schemas.microsoft.com/office/drawing/2014/main" id="{CF125E37-C6D4-4F61-BCDB-09552E45AF1A}"/>
              </a:ext>
            </a:extLst>
          </p:cNvPr>
          <p:cNvSpPr txBox="1">
            <a:spLocks/>
          </p:cNvSpPr>
          <p:nvPr/>
        </p:nvSpPr>
        <p:spPr>
          <a:xfrm>
            <a:off x="4139952" y="2875203"/>
            <a:ext cx="3480180" cy="8350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200" dirty="0">
                <a:latin typeface="HGPｺﾞｼｯｸE" panose="020B0900000000000000" pitchFamily="50" charset="-128"/>
                <a:ea typeface="HGPｺﾞｼｯｸE" panose="020B0900000000000000" pitchFamily="50" charset="-128"/>
              </a:rPr>
              <a:t> </a:t>
            </a:r>
            <a:r>
              <a:rPr lang="ja-JP" altLang="en-US" sz="2000" dirty="0">
                <a:latin typeface="HGPｺﾞｼｯｸE" panose="020B0900000000000000" pitchFamily="50" charset="-128"/>
                <a:ea typeface="HGPｺﾞｼｯｸE" panose="020B0900000000000000" pitchFamily="50" charset="-128"/>
              </a:rPr>
              <a:t>つ な ぐ　       み ら い に</a:t>
            </a:r>
            <a:endParaRPr lang="ja-JP" altLang="en-US" sz="2200" dirty="0">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26998797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442913" y="103188"/>
            <a:ext cx="8243887" cy="1093787"/>
          </a:xfrm>
        </p:spPr>
        <p:txBody>
          <a:bodyPr/>
          <a:lstStyle/>
          <a:p>
            <a:pPr eaLnBrk="1" hangingPunct="1">
              <a:defRPr/>
            </a:pPr>
            <a:r>
              <a:rPr lang="ja-JP" altLang="en-US" sz="6000" smtClean="0">
                <a:solidFill>
                  <a:srgbClr val="008000"/>
                </a:solidFill>
              </a:rPr>
              <a:t>悩んでいる君たちに</a:t>
            </a:r>
          </a:p>
        </p:txBody>
      </p:sp>
      <p:sp>
        <p:nvSpPr>
          <p:cNvPr id="73731" name="Rectangle 3"/>
          <p:cNvSpPr>
            <a:spLocks noGrp="1" noChangeArrowheads="1"/>
          </p:cNvSpPr>
          <p:nvPr>
            <p:ph type="body" idx="1"/>
          </p:nvPr>
        </p:nvSpPr>
        <p:spPr>
          <a:xfrm>
            <a:off x="0" y="1600200"/>
            <a:ext cx="8964613" cy="4852988"/>
          </a:xfrm>
        </p:spPr>
        <p:txBody>
          <a:bodyPr/>
          <a:lstStyle/>
          <a:p>
            <a:pPr eaLnBrk="1" hangingPunct="1">
              <a:buFontTx/>
              <a:buNone/>
            </a:pPr>
            <a:r>
              <a:rPr lang="ja-JP" altLang="en-US" sz="4400" smtClean="0">
                <a:solidFill>
                  <a:srgbClr val="03138B"/>
                </a:solidFill>
              </a:rPr>
              <a:t>・担任の先生や保健室の先生にまず</a:t>
            </a:r>
          </a:p>
          <a:p>
            <a:pPr eaLnBrk="1" hangingPunct="1">
              <a:buFontTx/>
              <a:buNone/>
            </a:pPr>
            <a:r>
              <a:rPr lang="ja-JP" altLang="en-US" sz="4400" smtClean="0">
                <a:solidFill>
                  <a:srgbClr val="03138B"/>
                </a:solidFill>
              </a:rPr>
              <a:t>　相談してみて下さい</a:t>
            </a:r>
          </a:p>
          <a:p>
            <a:pPr eaLnBrk="1" hangingPunct="1">
              <a:buFontTx/>
              <a:buNone/>
            </a:pPr>
            <a:r>
              <a:rPr lang="ja-JP" altLang="en-US" sz="4400" smtClean="0">
                <a:solidFill>
                  <a:srgbClr val="03138B"/>
                </a:solidFill>
              </a:rPr>
              <a:t>・学校医に相談するのもいいですね　</a:t>
            </a:r>
          </a:p>
          <a:p>
            <a:pPr eaLnBrk="1" hangingPunct="1">
              <a:buFontTx/>
              <a:buNone/>
            </a:pPr>
            <a:r>
              <a:rPr lang="ja-JP" altLang="en-US" sz="5400" smtClean="0">
                <a:solidFill>
                  <a:srgbClr val="FF0000"/>
                </a:solidFill>
              </a:rPr>
              <a:t>　　きっと、いい答えが返って</a:t>
            </a:r>
          </a:p>
          <a:p>
            <a:pPr eaLnBrk="1" hangingPunct="1">
              <a:buFontTx/>
              <a:buNone/>
            </a:pPr>
            <a:r>
              <a:rPr lang="ja-JP" altLang="en-US" sz="5400" smtClean="0">
                <a:solidFill>
                  <a:srgbClr val="FF0000"/>
                </a:solidFill>
              </a:rPr>
              <a:t>　　きますよ。</a:t>
            </a:r>
          </a:p>
          <a:p>
            <a:pPr eaLnBrk="1" hangingPunct="1">
              <a:buFontTx/>
              <a:buNone/>
            </a:pPr>
            <a:r>
              <a:rPr lang="ja-JP" altLang="en-US" sz="2400" smtClean="0"/>
              <a:t>　</a:t>
            </a:r>
          </a:p>
          <a:p>
            <a:pPr eaLnBrk="1" hangingPunct="1">
              <a:buFontTx/>
              <a:buNone/>
            </a:pPr>
            <a:endParaRPr lang="en-US" altLang="ja-JP" sz="240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defRPr/>
            </a:pPr>
            <a:endParaRPr lang="ja-JP" altLang="ja-JP" smtClean="0"/>
          </a:p>
        </p:txBody>
      </p:sp>
      <p:sp>
        <p:nvSpPr>
          <p:cNvPr id="74755" name="Rectangle 3"/>
          <p:cNvSpPr>
            <a:spLocks noGrp="1" noChangeArrowheads="1"/>
          </p:cNvSpPr>
          <p:nvPr>
            <p:ph type="body" idx="1"/>
          </p:nvPr>
        </p:nvSpPr>
        <p:spPr>
          <a:xfrm>
            <a:off x="2555875" y="2401888"/>
            <a:ext cx="8229600" cy="4456112"/>
          </a:xfrm>
        </p:spPr>
        <p:txBody>
          <a:bodyPr/>
          <a:lstStyle/>
          <a:p>
            <a:pPr eaLnBrk="1" hangingPunct="1">
              <a:buFontTx/>
              <a:buNone/>
            </a:pPr>
            <a:r>
              <a:rPr lang="ja-JP" altLang="en-US" sz="9600" smtClean="0">
                <a:ea typeface="HG創英角ﾎﾟｯﾌﾟ体" pitchFamily="49" charset="-128"/>
              </a:rPr>
              <a:t>おわり</a:t>
            </a:r>
          </a:p>
        </p:txBody>
      </p:sp>
      <p:pic>
        <p:nvPicPr>
          <p:cNvPr id="74756" name="Picture 5"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pic>
        <p:nvPicPr>
          <p:cNvPr id="74757" name="Picture 6" descr="フリー素材（中学生）"/>
          <p:cNvPicPr>
            <a:picLocks noChangeAspect="1" noChangeArrowheads="1"/>
          </p:cNvPicPr>
          <p:nvPr/>
        </p:nvPicPr>
        <p:blipFill>
          <a:blip r:embed="rId4" cstate="print"/>
          <a:srcRect/>
          <a:stretch>
            <a:fillRect/>
          </a:stretch>
        </p:blipFill>
        <p:spPr bwMode="auto">
          <a:xfrm>
            <a:off x="395288" y="4287838"/>
            <a:ext cx="2141537" cy="2570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角丸四角形 118"/>
          <p:cNvSpPr/>
          <p:nvPr/>
        </p:nvSpPr>
        <p:spPr>
          <a:xfrm>
            <a:off x="510434" y="1077398"/>
            <a:ext cx="8123132" cy="3867930"/>
          </a:xfrm>
          <a:prstGeom prst="roundRect">
            <a:avLst>
              <a:gd name="adj" fmla="val 30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 name="正方形/長方形 3"/>
          <p:cNvSpPr/>
          <p:nvPr/>
        </p:nvSpPr>
        <p:spPr>
          <a:xfrm>
            <a:off x="611560" y="5206457"/>
            <a:ext cx="7956883" cy="872034"/>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lnSpc>
                <a:spcPts val="1700"/>
              </a:lnSpc>
              <a:spcBef>
                <a:spcPts val="0"/>
              </a:spcBef>
              <a:spcAft>
                <a:spcPts val="0"/>
              </a:spcAft>
            </a:pPr>
            <a:r>
              <a:rPr lang="ja-JP" altLang="en-US" sz="1600" spc="-30" dirty="0">
                <a:solidFill>
                  <a:srgbClr val="002060"/>
                </a:solidFill>
                <a:latin typeface="HGPｺﾞｼｯｸE" panose="020B0900000000000000" pitchFamily="50" charset="-128"/>
                <a:ea typeface="HGPｺﾞｼｯｸE" panose="020B0900000000000000" pitchFamily="50" charset="-128"/>
              </a:rPr>
              <a:t>セクシュアリティーを「身体の性」、「心の性」（性自認）、「好きになる相手の性」（性的指向）の３つ</a:t>
            </a:r>
            <a:r>
              <a:rPr lang="ja-JP" altLang="en-US" sz="1600" spc="-20" dirty="0">
                <a:solidFill>
                  <a:srgbClr val="002060"/>
                </a:solidFill>
                <a:latin typeface="HGPｺﾞｼｯｸE" panose="020B0900000000000000" pitchFamily="50" charset="-128"/>
                <a:ea typeface="HGPｺﾞｼｯｸE" panose="020B0900000000000000" pitchFamily="50" charset="-128"/>
              </a:rPr>
              <a:t>の組み合せで分類し、ＤＤＬ独自の「セクシュアリティーマップ」に基づき、ストレート（異性愛者で</a:t>
            </a:r>
            <a:r>
              <a:rPr lang="ja-JP" altLang="en-US" sz="1600" spc="-60" dirty="0">
                <a:solidFill>
                  <a:srgbClr val="002060"/>
                </a:solidFill>
                <a:latin typeface="HGPｺﾞｼｯｸE" panose="020B0900000000000000" pitchFamily="50" charset="-128"/>
                <a:ea typeface="HGPｺﾞｼｯｸE" panose="020B0900000000000000" pitchFamily="50" charset="-128"/>
              </a:rPr>
              <a:t>あり、生まれた時に割り当てられた性と性自認が一致する人＝２と１０）と答えた方以外をＬＧＢＴ層</a:t>
            </a:r>
            <a:r>
              <a:rPr lang="ja-JP" altLang="en-US" sz="1600" spc="-50" dirty="0">
                <a:solidFill>
                  <a:srgbClr val="002060"/>
                </a:solidFill>
                <a:latin typeface="HGPｺﾞｼｯｸE" panose="020B0900000000000000" pitchFamily="50" charset="-128"/>
                <a:ea typeface="HGPｺﾞｼｯｸE" panose="020B0900000000000000" pitchFamily="50" charset="-128"/>
              </a:rPr>
              <a:t>と定義しています。</a:t>
            </a:r>
          </a:p>
        </p:txBody>
      </p:sp>
      <p:sp>
        <p:nvSpPr>
          <p:cNvPr id="5" name="角丸四角形 4"/>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6" name="正方形/長方形 5"/>
          <p:cNvSpPr/>
          <p:nvPr/>
        </p:nvSpPr>
        <p:spPr>
          <a:xfrm>
            <a:off x="2613289" y="429176"/>
            <a:ext cx="3917418" cy="410369"/>
          </a:xfrm>
          <a:prstGeom prst="rect">
            <a:avLst/>
          </a:prstGeom>
        </p:spPr>
        <p:txBody>
          <a:bodyPr wrap="none" tIns="0" bIns="0" anchor="ctr" anchorCtr="0">
            <a:spAutoFit/>
          </a:bodyPr>
          <a:lstStyle/>
          <a:p>
            <a:pPr algn="ctr" fontAlgn="auto">
              <a:lnSpc>
                <a:spcPts val="3200"/>
              </a:lnSpc>
              <a:spcAft>
                <a:spcPts val="0"/>
              </a:spcAft>
            </a:pPr>
            <a:r>
              <a:rPr lang="ja-JP" altLang="en-US" sz="3000" kern="900" spc="-140" dirty="0">
                <a:solidFill>
                  <a:prstClr val="white"/>
                </a:solidFill>
                <a:latin typeface="HGPｺﾞｼｯｸE" panose="020B0900000000000000" pitchFamily="50" charset="-128"/>
                <a:ea typeface="HGPｺﾞｼｯｸE" panose="020B0900000000000000" pitchFamily="50" charset="-128"/>
              </a:rPr>
              <a:t>セクシュアリティーマップ</a:t>
            </a:r>
          </a:p>
        </p:txBody>
      </p:sp>
      <p:sp>
        <p:nvSpPr>
          <p:cNvPr id="12" name="Freeform 6"/>
          <p:cNvSpPr>
            <a:spLocks noEditPoints="1"/>
          </p:cNvSpPr>
          <p:nvPr/>
        </p:nvSpPr>
        <p:spPr bwMode="auto">
          <a:xfrm>
            <a:off x="6889640" y="1320644"/>
            <a:ext cx="214313" cy="327025"/>
          </a:xfrm>
          <a:custGeom>
            <a:avLst/>
            <a:gdLst>
              <a:gd name="T0" fmla="*/ 67 w 135"/>
              <a:gd name="T1" fmla="*/ 22 h 206"/>
              <a:gd name="T2" fmla="*/ 50 w 135"/>
              <a:gd name="T3" fmla="*/ 27 h 206"/>
              <a:gd name="T4" fmla="*/ 36 w 135"/>
              <a:gd name="T5" fmla="*/ 36 h 206"/>
              <a:gd name="T6" fmla="*/ 27 w 135"/>
              <a:gd name="T7" fmla="*/ 50 h 206"/>
              <a:gd name="T8" fmla="*/ 22 w 135"/>
              <a:gd name="T9" fmla="*/ 68 h 206"/>
              <a:gd name="T10" fmla="*/ 27 w 135"/>
              <a:gd name="T11" fmla="*/ 84 h 206"/>
              <a:gd name="T12" fmla="*/ 36 w 135"/>
              <a:gd name="T13" fmla="*/ 99 h 206"/>
              <a:gd name="T14" fmla="*/ 50 w 135"/>
              <a:gd name="T15" fmla="*/ 108 h 206"/>
              <a:gd name="T16" fmla="*/ 67 w 135"/>
              <a:gd name="T17" fmla="*/ 113 h 206"/>
              <a:gd name="T18" fmla="*/ 85 w 135"/>
              <a:gd name="T19" fmla="*/ 108 h 206"/>
              <a:gd name="T20" fmla="*/ 99 w 135"/>
              <a:gd name="T21" fmla="*/ 99 h 206"/>
              <a:gd name="T22" fmla="*/ 108 w 135"/>
              <a:gd name="T23" fmla="*/ 84 h 206"/>
              <a:gd name="T24" fmla="*/ 111 w 135"/>
              <a:gd name="T25" fmla="*/ 68 h 206"/>
              <a:gd name="T26" fmla="*/ 108 w 135"/>
              <a:gd name="T27" fmla="*/ 50 h 206"/>
              <a:gd name="T28" fmla="*/ 99 w 135"/>
              <a:gd name="T29" fmla="*/ 36 h 206"/>
              <a:gd name="T30" fmla="*/ 85 w 135"/>
              <a:gd name="T31" fmla="*/ 27 h 206"/>
              <a:gd name="T32" fmla="*/ 67 w 135"/>
              <a:gd name="T33" fmla="*/ 22 h 206"/>
              <a:gd name="T34" fmla="*/ 67 w 135"/>
              <a:gd name="T35" fmla="*/ 0 h 206"/>
              <a:gd name="T36" fmla="*/ 89 w 135"/>
              <a:gd name="T37" fmla="*/ 4 h 206"/>
              <a:gd name="T38" fmla="*/ 107 w 135"/>
              <a:gd name="T39" fmla="*/ 13 h 206"/>
              <a:gd name="T40" fmla="*/ 122 w 135"/>
              <a:gd name="T41" fmla="*/ 28 h 206"/>
              <a:gd name="T42" fmla="*/ 130 w 135"/>
              <a:gd name="T43" fmla="*/ 46 h 206"/>
              <a:gd name="T44" fmla="*/ 135 w 135"/>
              <a:gd name="T45" fmla="*/ 68 h 206"/>
              <a:gd name="T46" fmla="*/ 130 w 135"/>
              <a:gd name="T47" fmla="*/ 92 h 206"/>
              <a:gd name="T48" fmla="*/ 119 w 135"/>
              <a:gd name="T49" fmla="*/ 111 h 206"/>
              <a:gd name="T50" fmla="*/ 99 w 135"/>
              <a:gd name="T51" fmla="*/ 126 h 206"/>
              <a:gd name="T52" fmla="*/ 77 w 135"/>
              <a:gd name="T53" fmla="*/ 135 h 206"/>
              <a:gd name="T54" fmla="*/ 77 w 135"/>
              <a:gd name="T55" fmla="*/ 148 h 206"/>
              <a:gd name="T56" fmla="*/ 129 w 135"/>
              <a:gd name="T57" fmla="*/ 148 h 206"/>
              <a:gd name="T58" fmla="*/ 129 w 135"/>
              <a:gd name="T59" fmla="*/ 170 h 206"/>
              <a:gd name="T60" fmla="*/ 77 w 135"/>
              <a:gd name="T61" fmla="*/ 170 h 206"/>
              <a:gd name="T62" fmla="*/ 77 w 135"/>
              <a:gd name="T63" fmla="*/ 206 h 206"/>
              <a:gd name="T64" fmla="*/ 55 w 135"/>
              <a:gd name="T65" fmla="*/ 206 h 206"/>
              <a:gd name="T66" fmla="*/ 55 w 135"/>
              <a:gd name="T67" fmla="*/ 170 h 206"/>
              <a:gd name="T68" fmla="*/ 3 w 135"/>
              <a:gd name="T69" fmla="*/ 170 h 206"/>
              <a:gd name="T70" fmla="*/ 3 w 135"/>
              <a:gd name="T71" fmla="*/ 148 h 206"/>
              <a:gd name="T72" fmla="*/ 55 w 135"/>
              <a:gd name="T73" fmla="*/ 148 h 206"/>
              <a:gd name="T74" fmla="*/ 55 w 135"/>
              <a:gd name="T75" fmla="*/ 133 h 206"/>
              <a:gd name="T76" fmla="*/ 33 w 135"/>
              <a:gd name="T77" fmla="*/ 126 h 206"/>
              <a:gd name="T78" fmla="*/ 15 w 135"/>
              <a:gd name="T79" fmla="*/ 111 h 206"/>
              <a:gd name="T80" fmla="*/ 4 w 135"/>
              <a:gd name="T81" fmla="*/ 90 h 206"/>
              <a:gd name="T82" fmla="*/ 0 w 135"/>
              <a:gd name="T83" fmla="*/ 68 h 206"/>
              <a:gd name="T84" fmla="*/ 3 w 135"/>
              <a:gd name="T85" fmla="*/ 46 h 206"/>
              <a:gd name="T86" fmla="*/ 13 w 135"/>
              <a:gd name="T87" fmla="*/ 28 h 206"/>
              <a:gd name="T88" fmla="*/ 27 w 135"/>
              <a:gd name="T89" fmla="*/ 13 h 206"/>
              <a:gd name="T90" fmla="*/ 46 w 135"/>
              <a:gd name="T91" fmla="*/ 4 h 206"/>
              <a:gd name="T92" fmla="*/ 67 w 135"/>
              <a:gd name="T9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5" h="206">
                <a:moveTo>
                  <a:pt x="67" y="22"/>
                </a:moveTo>
                <a:lnTo>
                  <a:pt x="50" y="27"/>
                </a:lnTo>
                <a:lnTo>
                  <a:pt x="36" y="36"/>
                </a:lnTo>
                <a:lnTo>
                  <a:pt x="27" y="50"/>
                </a:lnTo>
                <a:lnTo>
                  <a:pt x="22" y="68"/>
                </a:lnTo>
                <a:lnTo>
                  <a:pt x="27" y="84"/>
                </a:lnTo>
                <a:lnTo>
                  <a:pt x="36" y="99"/>
                </a:lnTo>
                <a:lnTo>
                  <a:pt x="50" y="108"/>
                </a:lnTo>
                <a:lnTo>
                  <a:pt x="67" y="113"/>
                </a:lnTo>
                <a:lnTo>
                  <a:pt x="85" y="108"/>
                </a:lnTo>
                <a:lnTo>
                  <a:pt x="99" y="99"/>
                </a:lnTo>
                <a:lnTo>
                  <a:pt x="108" y="84"/>
                </a:lnTo>
                <a:lnTo>
                  <a:pt x="111" y="68"/>
                </a:lnTo>
                <a:lnTo>
                  <a:pt x="108" y="50"/>
                </a:lnTo>
                <a:lnTo>
                  <a:pt x="99" y="36"/>
                </a:lnTo>
                <a:lnTo>
                  <a:pt x="85" y="27"/>
                </a:lnTo>
                <a:lnTo>
                  <a:pt x="67" y="22"/>
                </a:lnTo>
                <a:close/>
                <a:moveTo>
                  <a:pt x="67" y="0"/>
                </a:moveTo>
                <a:lnTo>
                  <a:pt x="89" y="4"/>
                </a:lnTo>
                <a:lnTo>
                  <a:pt x="107" y="13"/>
                </a:lnTo>
                <a:lnTo>
                  <a:pt x="122" y="28"/>
                </a:lnTo>
                <a:lnTo>
                  <a:pt x="130" y="46"/>
                </a:lnTo>
                <a:lnTo>
                  <a:pt x="135" y="68"/>
                </a:lnTo>
                <a:lnTo>
                  <a:pt x="130" y="92"/>
                </a:lnTo>
                <a:lnTo>
                  <a:pt x="119" y="111"/>
                </a:lnTo>
                <a:lnTo>
                  <a:pt x="99" y="126"/>
                </a:lnTo>
                <a:lnTo>
                  <a:pt x="77" y="135"/>
                </a:lnTo>
                <a:lnTo>
                  <a:pt x="77" y="148"/>
                </a:lnTo>
                <a:lnTo>
                  <a:pt x="129" y="148"/>
                </a:lnTo>
                <a:lnTo>
                  <a:pt x="129" y="170"/>
                </a:lnTo>
                <a:lnTo>
                  <a:pt x="77" y="170"/>
                </a:lnTo>
                <a:lnTo>
                  <a:pt x="77" y="206"/>
                </a:lnTo>
                <a:lnTo>
                  <a:pt x="55" y="206"/>
                </a:lnTo>
                <a:lnTo>
                  <a:pt x="55" y="170"/>
                </a:lnTo>
                <a:lnTo>
                  <a:pt x="3" y="170"/>
                </a:lnTo>
                <a:lnTo>
                  <a:pt x="3" y="148"/>
                </a:lnTo>
                <a:lnTo>
                  <a:pt x="55" y="148"/>
                </a:lnTo>
                <a:lnTo>
                  <a:pt x="55" y="133"/>
                </a:lnTo>
                <a:lnTo>
                  <a:pt x="33" y="126"/>
                </a:lnTo>
                <a:lnTo>
                  <a:pt x="15" y="111"/>
                </a:lnTo>
                <a:lnTo>
                  <a:pt x="4" y="90"/>
                </a:lnTo>
                <a:lnTo>
                  <a:pt x="0" y="68"/>
                </a:lnTo>
                <a:lnTo>
                  <a:pt x="3" y="46"/>
                </a:lnTo>
                <a:lnTo>
                  <a:pt x="13" y="28"/>
                </a:lnTo>
                <a:lnTo>
                  <a:pt x="27" y="13"/>
                </a:lnTo>
                <a:lnTo>
                  <a:pt x="46" y="4"/>
                </a:lnTo>
                <a:lnTo>
                  <a:pt x="6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 name="Freeform 7"/>
          <p:cNvSpPr>
            <a:spLocks noEditPoints="1"/>
          </p:cNvSpPr>
          <p:nvPr/>
        </p:nvSpPr>
        <p:spPr bwMode="auto">
          <a:xfrm>
            <a:off x="3681767" y="1349219"/>
            <a:ext cx="279400" cy="284163"/>
          </a:xfrm>
          <a:custGeom>
            <a:avLst/>
            <a:gdLst>
              <a:gd name="T0" fmla="*/ 66 w 176"/>
              <a:gd name="T1" fmla="*/ 68 h 179"/>
              <a:gd name="T2" fmla="*/ 50 w 176"/>
              <a:gd name="T3" fmla="*/ 71 h 179"/>
              <a:gd name="T4" fmla="*/ 35 w 176"/>
              <a:gd name="T5" fmla="*/ 81 h 179"/>
              <a:gd name="T6" fmla="*/ 26 w 176"/>
              <a:gd name="T7" fmla="*/ 95 h 179"/>
              <a:gd name="T8" fmla="*/ 22 w 176"/>
              <a:gd name="T9" fmla="*/ 112 h 179"/>
              <a:gd name="T10" fmla="*/ 26 w 176"/>
              <a:gd name="T11" fmla="*/ 130 h 179"/>
              <a:gd name="T12" fmla="*/ 35 w 176"/>
              <a:gd name="T13" fmla="*/ 143 h 179"/>
              <a:gd name="T14" fmla="*/ 50 w 176"/>
              <a:gd name="T15" fmla="*/ 154 h 179"/>
              <a:gd name="T16" fmla="*/ 66 w 176"/>
              <a:gd name="T17" fmla="*/ 157 h 179"/>
              <a:gd name="T18" fmla="*/ 84 w 176"/>
              <a:gd name="T19" fmla="*/ 154 h 179"/>
              <a:gd name="T20" fmla="*/ 99 w 176"/>
              <a:gd name="T21" fmla="*/ 143 h 179"/>
              <a:gd name="T22" fmla="*/ 108 w 176"/>
              <a:gd name="T23" fmla="*/ 130 h 179"/>
              <a:gd name="T24" fmla="*/ 112 w 176"/>
              <a:gd name="T25" fmla="*/ 112 h 179"/>
              <a:gd name="T26" fmla="*/ 108 w 176"/>
              <a:gd name="T27" fmla="*/ 95 h 179"/>
              <a:gd name="T28" fmla="*/ 99 w 176"/>
              <a:gd name="T29" fmla="*/ 81 h 179"/>
              <a:gd name="T30" fmla="*/ 84 w 176"/>
              <a:gd name="T31" fmla="*/ 71 h 179"/>
              <a:gd name="T32" fmla="*/ 66 w 176"/>
              <a:gd name="T33" fmla="*/ 68 h 179"/>
              <a:gd name="T34" fmla="*/ 87 w 176"/>
              <a:gd name="T35" fmla="*/ 0 h 179"/>
              <a:gd name="T36" fmla="*/ 176 w 176"/>
              <a:gd name="T37" fmla="*/ 0 h 179"/>
              <a:gd name="T38" fmla="*/ 176 w 176"/>
              <a:gd name="T39" fmla="*/ 90 h 179"/>
              <a:gd name="T40" fmla="*/ 154 w 176"/>
              <a:gd name="T41" fmla="*/ 90 h 179"/>
              <a:gd name="T42" fmla="*/ 154 w 176"/>
              <a:gd name="T43" fmla="*/ 40 h 179"/>
              <a:gd name="T44" fmla="*/ 121 w 176"/>
              <a:gd name="T45" fmla="*/ 72 h 179"/>
              <a:gd name="T46" fmla="*/ 132 w 176"/>
              <a:gd name="T47" fmla="*/ 92 h 179"/>
              <a:gd name="T48" fmla="*/ 135 w 176"/>
              <a:gd name="T49" fmla="*/ 112 h 179"/>
              <a:gd name="T50" fmla="*/ 132 w 176"/>
              <a:gd name="T51" fmla="*/ 133 h 179"/>
              <a:gd name="T52" fmla="*/ 121 w 176"/>
              <a:gd name="T53" fmla="*/ 152 h 179"/>
              <a:gd name="T54" fmla="*/ 106 w 176"/>
              <a:gd name="T55" fmla="*/ 167 h 179"/>
              <a:gd name="T56" fmla="*/ 89 w 176"/>
              <a:gd name="T57" fmla="*/ 176 h 179"/>
              <a:gd name="T58" fmla="*/ 66 w 176"/>
              <a:gd name="T59" fmla="*/ 179 h 179"/>
              <a:gd name="T60" fmla="*/ 46 w 176"/>
              <a:gd name="T61" fmla="*/ 176 h 179"/>
              <a:gd name="T62" fmla="*/ 28 w 176"/>
              <a:gd name="T63" fmla="*/ 167 h 179"/>
              <a:gd name="T64" fmla="*/ 13 w 176"/>
              <a:gd name="T65" fmla="*/ 152 h 179"/>
              <a:gd name="T66" fmla="*/ 3 w 176"/>
              <a:gd name="T67" fmla="*/ 133 h 179"/>
              <a:gd name="T68" fmla="*/ 0 w 176"/>
              <a:gd name="T69" fmla="*/ 112 h 179"/>
              <a:gd name="T70" fmla="*/ 3 w 176"/>
              <a:gd name="T71" fmla="*/ 92 h 179"/>
              <a:gd name="T72" fmla="*/ 13 w 176"/>
              <a:gd name="T73" fmla="*/ 72 h 179"/>
              <a:gd name="T74" fmla="*/ 28 w 176"/>
              <a:gd name="T75" fmla="*/ 58 h 179"/>
              <a:gd name="T76" fmla="*/ 46 w 176"/>
              <a:gd name="T77" fmla="*/ 49 h 179"/>
              <a:gd name="T78" fmla="*/ 66 w 176"/>
              <a:gd name="T79" fmla="*/ 44 h 179"/>
              <a:gd name="T80" fmla="*/ 87 w 176"/>
              <a:gd name="T81" fmla="*/ 49 h 179"/>
              <a:gd name="T82" fmla="*/ 105 w 176"/>
              <a:gd name="T83" fmla="*/ 58 h 179"/>
              <a:gd name="T84" fmla="*/ 139 w 176"/>
              <a:gd name="T85" fmla="*/ 23 h 179"/>
              <a:gd name="T86" fmla="*/ 87 w 176"/>
              <a:gd name="T87" fmla="*/ 23 h 179"/>
              <a:gd name="T88" fmla="*/ 87 w 176"/>
              <a:gd name="T89"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6" h="179">
                <a:moveTo>
                  <a:pt x="66" y="68"/>
                </a:moveTo>
                <a:lnTo>
                  <a:pt x="50" y="71"/>
                </a:lnTo>
                <a:lnTo>
                  <a:pt x="35" y="81"/>
                </a:lnTo>
                <a:lnTo>
                  <a:pt x="26" y="95"/>
                </a:lnTo>
                <a:lnTo>
                  <a:pt x="22" y="112"/>
                </a:lnTo>
                <a:lnTo>
                  <a:pt x="26" y="130"/>
                </a:lnTo>
                <a:lnTo>
                  <a:pt x="35" y="143"/>
                </a:lnTo>
                <a:lnTo>
                  <a:pt x="50" y="154"/>
                </a:lnTo>
                <a:lnTo>
                  <a:pt x="66" y="157"/>
                </a:lnTo>
                <a:lnTo>
                  <a:pt x="84" y="154"/>
                </a:lnTo>
                <a:lnTo>
                  <a:pt x="99" y="143"/>
                </a:lnTo>
                <a:lnTo>
                  <a:pt x="108" y="130"/>
                </a:lnTo>
                <a:lnTo>
                  <a:pt x="112" y="112"/>
                </a:lnTo>
                <a:lnTo>
                  <a:pt x="108" y="95"/>
                </a:lnTo>
                <a:lnTo>
                  <a:pt x="99" y="81"/>
                </a:lnTo>
                <a:lnTo>
                  <a:pt x="84" y="71"/>
                </a:lnTo>
                <a:lnTo>
                  <a:pt x="66" y="68"/>
                </a:lnTo>
                <a:close/>
                <a:moveTo>
                  <a:pt x="87" y="0"/>
                </a:moveTo>
                <a:lnTo>
                  <a:pt x="176" y="0"/>
                </a:lnTo>
                <a:lnTo>
                  <a:pt x="176" y="90"/>
                </a:lnTo>
                <a:lnTo>
                  <a:pt x="154" y="90"/>
                </a:lnTo>
                <a:lnTo>
                  <a:pt x="154" y="40"/>
                </a:lnTo>
                <a:lnTo>
                  <a:pt x="121" y="72"/>
                </a:lnTo>
                <a:lnTo>
                  <a:pt x="132" y="92"/>
                </a:lnTo>
                <a:lnTo>
                  <a:pt x="135" y="112"/>
                </a:lnTo>
                <a:lnTo>
                  <a:pt x="132" y="133"/>
                </a:lnTo>
                <a:lnTo>
                  <a:pt x="121" y="152"/>
                </a:lnTo>
                <a:lnTo>
                  <a:pt x="106" y="167"/>
                </a:lnTo>
                <a:lnTo>
                  <a:pt x="89" y="176"/>
                </a:lnTo>
                <a:lnTo>
                  <a:pt x="66" y="179"/>
                </a:lnTo>
                <a:lnTo>
                  <a:pt x="46" y="176"/>
                </a:lnTo>
                <a:lnTo>
                  <a:pt x="28" y="167"/>
                </a:lnTo>
                <a:lnTo>
                  <a:pt x="13" y="152"/>
                </a:lnTo>
                <a:lnTo>
                  <a:pt x="3" y="133"/>
                </a:lnTo>
                <a:lnTo>
                  <a:pt x="0" y="112"/>
                </a:lnTo>
                <a:lnTo>
                  <a:pt x="3" y="92"/>
                </a:lnTo>
                <a:lnTo>
                  <a:pt x="13" y="72"/>
                </a:lnTo>
                <a:lnTo>
                  <a:pt x="28" y="58"/>
                </a:lnTo>
                <a:lnTo>
                  <a:pt x="46" y="49"/>
                </a:lnTo>
                <a:lnTo>
                  <a:pt x="66" y="44"/>
                </a:lnTo>
                <a:lnTo>
                  <a:pt x="87" y="49"/>
                </a:lnTo>
                <a:lnTo>
                  <a:pt x="105" y="58"/>
                </a:lnTo>
                <a:lnTo>
                  <a:pt x="139" y="23"/>
                </a:lnTo>
                <a:lnTo>
                  <a:pt x="87" y="2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4" name="Freeform 8"/>
          <p:cNvSpPr>
            <a:spLocks/>
          </p:cNvSpPr>
          <p:nvPr/>
        </p:nvSpPr>
        <p:spPr bwMode="auto">
          <a:xfrm>
            <a:off x="4146187"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2 w 176"/>
              <a:gd name="T9" fmla="*/ 64 h 382"/>
              <a:gd name="T10" fmla="*/ 133 w 176"/>
              <a:gd name="T11" fmla="*/ 67 h 382"/>
              <a:gd name="T12" fmla="*/ 147 w 176"/>
              <a:gd name="T13" fmla="*/ 86 h 382"/>
              <a:gd name="T14" fmla="*/ 176 w 176"/>
              <a:gd name="T15" fmla="*/ 182 h 382"/>
              <a:gd name="T16" fmla="*/ 175 w 176"/>
              <a:gd name="T17" fmla="*/ 190 h 382"/>
              <a:gd name="T18" fmla="*/ 170 w 176"/>
              <a:gd name="T19" fmla="*/ 197 h 382"/>
              <a:gd name="T20" fmla="*/ 163 w 176"/>
              <a:gd name="T21" fmla="*/ 199 h 382"/>
              <a:gd name="T22" fmla="*/ 156 w 176"/>
              <a:gd name="T23" fmla="*/ 196 h 382"/>
              <a:gd name="T24" fmla="*/ 151 w 176"/>
              <a:gd name="T25" fmla="*/ 190 h 382"/>
              <a:gd name="T26" fmla="*/ 122 w 176"/>
              <a:gd name="T27" fmla="*/ 104 h 382"/>
              <a:gd name="T28" fmla="*/ 163 w 176"/>
              <a:gd name="T29" fmla="*/ 258 h 382"/>
              <a:gd name="T30" fmla="*/ 123 w 176"/>
              <a:gd name="T31" fmla="*/ 367 h 382"/>
              <a:gd name="T32" fmla="*/ 120 w 176"/>
              <a:gd name="T33" fmla="*/ 376 h 382"/>
              <a:gd name="T34" fmla="*/ 113 w 176"/>
              <a:gd name="T35" fmla="*/ 381 h 382"/>
              <a:gd name="T36" fmla="*/ 102 w 176"/>
              <a:gd name="T37" fmla="*/ 381 h 382"/>
              <a:gd name="T38" fmla="*/ 96 w 176"/>
              <a:gd name="T39" fmla="*/ 376 h 382"/>
              <a:gd name="T40" fmla="*/ 93 w 176"/>
              <a:gd name="T41" fmla="*/ 367 h 382"/>
              <a:gd name="T42" fmla="*/ 83 w 176"/>
              <a:gd name="T43" fmla="*/ 258 h 382"/>
              <a:gd name="T44" fmla="*/ 83 w 176"/>
              <a:gd name="T45" fmla="*/ 372 h 382"/>
              <a:gd name="T46" fmla="*/ 77 w 176"/>
              <a:gd name="T47" fmla="*/ 379 h 382"/>
              <a:gd name="T48" fmla="*/ 68 w 176"/>
              <a:gd name="T49" fmla="*/ 382 h 382"/>
              <a:gd name="T50" fmla="*/ 59 w 176"/>
              <a:gd name="T51" fmla="*/ 379 h 382"/>
              <a:gd name="T52" fmla="*/ 55 w 176"/>
              <a:gd name="T53" fmla="*/ 372 h 382"/>
              <a:gd name="T54" fmla="*/ 53 w 176"/>
              <a:gd name="T55" fmla="*/ 258 h 382"/>
              <a:gd name="T56" fmla="*/ 58 w 176"/>
              <a:gd name="T57" fmla="*/ 107 h 382"/>
              <a:gd name="T58" fmla="*/ 49 w 176"/>
              <a:gd name="T59" fmla="*/ 104 h 382"/>
              <a:gd name="T60" fmla="*/ 24 w 176"/>
              <a:gd name="T61" fmla="*/ 193 h 382"/>
              <a:gd name="T62" fmla="*/ 16 w 176"/>
              <a:gd name="T63" fmla="*/ 199 h 382"/>
              <a:gd name="T64" fmla="*/ 9 w 176"/>
              <a:gd name="T65" fmla="*/ 199 h 382"/>
              <a:gd name="T66" fmla="*/ 3 w 176"/>
              <a:gd name="T67" fmla="*/ 194 h 382"/>
              <a:gd name="T68" fmla="*/ 0 w 176"/>
              <a:gd name="T69" fmla="*/ 187 h 382"/>
              <a:gd name="T70" fmla="*/ 27 w 176"/>
              <a:gd name="T71" fmla="*/ 89 h 382"/>
              <a:gd name="T72" fmla="*/ 34 w 176"/>
              <a:gd name="T73" fmla="*/ 74 h 382"/>
              <a:gd name="T74" fmla="*/ 58 w 176"/>
              <a:gd name="T75" fmla="*/ 64 h 382"/>
              <a:gd name="T76" fmla="*/ 58 w 176"/>
              <a:gd name="T77" fmla="*/ 64 h 382"/>
              <a:gd name="T78" fmla="*/ 73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1"/>
                </a:lnTo>
                <a:lnTo>
                  <a:pt x="119" y="21"/>
                </a:lnTo>
                <a:lnTo>
                  <a:pt x="122" y="33"/>
                </a:lnTo>
                <a:lnTo>
                  <a:pt x="119" y="45"/>
                </a:lnTo>
                <a:lnTo>
                  <a:pt x="113" y="55"/>
                </a:lnTo>
                <a:lnTo>
                  <a:pt x="104" y="62"/>
                </a:lnTo>
                <a:lnTo>
                  <a:pt x="104" y="64"/>
                </a:lnTo>
                <a:lnTo>
                  <a:pt x="122" y="64"/>
                </a:lnTo>
                <a:lnTo>
                  <a:pt x="122"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6" y="196"/>
                </a:lnTo>
                <a:lnTo>
                  <a:pt x="153" y="193"/>
                </a:lnTo>
                <a:lnTo>
                  <a:pt x="151" y="190"/>
                </a:lnTo>
                <a:lnTo>
                  <a:pt x="127" y="104"/>
                </a:lnTo>
                <a:lnTo>
                  <a:pt x="122" y="104"/>
                </a:lnTo>
                <a:lnTo>
                  <a:pt x="122" y="116"/>
                </a:lnTo>
                <a:lnTo>
                  <a:pt x="163" y="258"/>
                </a:lnTo>
                <a:lnTo>
                  <a:pt x="123" y="258"/>
                </a:lnTo>
                <a:lnTo>
                  <a:pt x="123" y="367"/>
                </a:lnTo>
                <a:lnTo>
                  <a:pt x="122" y="372"/>
                </a:lnTo>
                <a:lnTo>
                  <a:pt x="120" y="376"/>
                </a:lnTo>
                <a:lnTo>
                  <a:pt x="117" y="379"/>
                </a:lnTo>
                <a:lnTo>
                  <a:pt x="113" y="381"/>
                </a:lnTo>
                <a:lnTo>
                  <a:pt x="108" y="382"/>
                </a:lnTo>
                <a:lnTo>
                  <a:pt x="102" y="381"/>
                </a:lnTo>
                <a:lnTo>
                  <a:pt x="99" y="379"/>
                </a:lnTo>
                <a:lnTo>
                  <a:pt x="96" y="376"/>
                </a:lnTo>
                <a:lnTo>
                  <a:pt x="93" y="372"/>
                </a:lnTo>
                <a:lnTo>
                  <a:pt x="93" y="367"/>
                </a:lnTo>
                <a:lnTo>
                  <a:pt x="93" y="258"/>
                </a:lnTo>
                <a:lnTo>
                  <a:pt x="83" y="258"/>
                </a:lnTo>
                <a:lnTo>
                  <a:pt x="83" y="367"/>
                </a:lnTo>
                <a:lnTo>
                  <a:pt x="83" y="372"/>
                </a:lnTo>
                <a:lnTo>
                  <a:pt x="80" y="376"/>
                </a:lnTo>
                <a:lnTo>
                  <a:pt x="77" y="379"/>
                </a:lnTo>
                <a:lnTo>
                  <a:pt x="73" y="381"/>
                </a:lnTo>
                <a:lnTo>
                  <a:pt x="68" y="382"/>
                </a:lnTo>
                <a:lnTo>
                  <a:pt x="64" y="381"/>
                </a:lnTo>
                <a:lnTo>
                  <a:pt x="59" y="379"/>
                </a:lnTo>
                <a:lnTo>
                  <a:pt x="56" y="376"/>
                </a:lnTo>
                <a:lnTo>
                  <a:pt x="55" y="372"/>
                </a:lnTo>
                <a:lnTo>
                  <a:pt x="53" y="367"/>
                </a:lnTo>
                <a:lnTo>
                  <a:pt x="53" y="258"/>
                </a:lnTo>
                <a:lnTo>
                  <a:pt x="13" y="258"/>
                </a:lnTo>
                <a:lnTo>
                  <a:pt x="58" y="107"/>
                </a:lnTo>
                <a:lnTo>
                  <a:pt x="58" y="104"/>
                </a:lnTo>
                <a:lnTo>
                  <a:pt x="49" y="104"/>
                </a:lnTo>
                <a:lnTo>
                  <a:pt x="25" y="190"/>
                </a:lnTo>
                <a:lnTo>
                  <a:pt x="24" y="193"/>
                </a:lnTo>
                <a:lnTo>
                  <a:pt x="21" y="196"/>
                </a:lnTo>
                <a:lnTo>
                  <a:pt x="16" y="199"/>
                </a:lnTo>
                <a:lnTo>
                  <a:pt x="13" y="199"/>
                </a:lnTo>
                <a:lnTo>
                  <a:pt x="9" y="199"/>
                </a:lnTo>
                <a:lnTo>
                  <a:pt x="6" y="197"/>
                </a:lnTo>
                <a:lnTo>
                  <a:pt x="3" y="194"/>
                </a:lnTo>
                <a:lnTo>
                  <a:pt x="0" y="190"/>
                </a:lnTo>
                <a:lnTo>
                  <a:pt x="0" y="187"/>
                </a:lnTo>
                <a:lnTo>
                  <a:pt x="0" y="182"/>
                </a:lnTo>
                <a:lnTo>
                  <a:pt x="27" y="89"/>
                </a:lnTo>
                <a:lnTo>
                  <a:pt x="30" y="86"/>
                </a:lnTo>
                <a:lnTo>
                  <a:pt x="34" y="74"/>
                </a:lnTo>
                <a:lnTo>
                  <a:pt x="44" y="67"/>
                </a:lnTo>
                <a:lnTo>
                  <a:pt x="58" y="64"/>
                </a:lnTo>
                <a:lnTo>
                  <a:pt x="58" y="64"/>
                </a:lnTo>
                <a:lnTo>
                  <a:pt x="58" y="64"/>
                </a:lnTo>
                <a:lnTo>
                  <a:pt x="73" y="64"/>
                </a:lnTo>
                <a:lnTo>
                  <a:pt x="73" y="62"/>
                </a:lnTo>
                <a:lnTo>
                  <a:pt x="64" y="55"/>
                </a:lnTo>
                <a:lnTo>
                  <a:pt x="58" y="45"/>
                </a:lnTo>
                <a:lnTo>
                  <a:pt x="55" y="33"/>
                </a:lnTo>
                <a:lnTo>
                  <a:pt x="58" y="21"/>
                </a:lnTo>
                <a:lnTo>
                  <a:pt x="65" y="11"/>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5" name="Freeform 9"/>
          <p:cNvSpPr>
            <a:spLocks/>
          </p:cNvSpPr>
          <p:nvPr/>
        </p:nvSpPr>
        <p:spPr bwMode="auto">
          <a:xfrm>
            <a:off x="2602940" y="2039764"/>
            <a:ext cx="279400" cy="606425"/>
          </a:xfrm>
          <a:custGeom>
            <a:avLst/>
            <a:gdLst>
              <a:gd name="T0" fmla="*/ 101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7 h 382"/>
              <a:gd name="T16" fmla="*/ 173 w 176"/>
              <a:gd name="T17" fmla="*/ 194 h 382"/>
              <a:gd name="T18" fmla="*/ 167 w 176"/>
              <a:gd name="T19" fmla="*/ 199 h 382"/>
              <a:gd name="T20" fmla="*/ 160 w 176"/>
              <a:gd name="T21" fmla="*/ 199 h 382"/>
              <a:gd name="T22" fmla="*/ 152 w 176"/>
              <a:gd name="T23" fmla="*/ 193 h 382"/>
              <a:gd name="T24" fmla="*/ 129 w 176"/>
              <a:gd name="T25" fmla="*/ 114 h 382"/>
              <a:gd name="T26" fmla="*/ 123 w 176"/>
              <a:gd name="T27" fmla="*/ 239 h 382"/>
              <a:gd name="T28" fmla="*/ 121 w 176"/>
              <a:gd name="T29" fmla="*/ 372 h 382"/>
              <a:gd name="T30" fmla="*/ 115 w 176"/>
              <a:gd name="T31" fmla="*/ 379 h 382"/>
              <a:gd name="T32" fmla="*/ 106 w 176"/>
              <a:gd name="T33" fmla="*/ 382 h 382"/>
              <a:gd name="T34" fmla="*/ 98 w 176"/>
              <a:gd name="T35" fmla="*/ 379 h 382"/>
              <a:gd name="T36" fmla="*/ 93 w 176"/>
              <a:gd name="T37" fmla="*/ 372 h 382"/>
              <a:gd name="T38" fmla="*/ 92 w 176"/>
              <a:gd name="T39" fmla="*/ 239 h 382"/>
              <a:gd name="T40" fmla="*/ 83 w 176"/>
              <a:gd name="T41" fmla="*/ 367 h 382"/>
              <a:gd name="T42" fmla="*/ 80 w 176"/>
              <a:gd name="T43" fmla="*/ 376 h 382"/>
              <a:gd name="T44" fmla="*/ 72 w 176"/>
              <a:gd name="T45" fmla="*/ 381 h 382"/>
              <a:gd name="T46" fmla="*/ 64 w 176"/>
              <a:gd name="T47" fmla="*/ 381 h 382"/>
              <a:gd name="T48" fmla="*/ 56 w 176"/>
              <a:gd name="T49" fmla="*/ 376 h 382"/>
              <a:gd name="T50" fmla="*/ 53 w 176"/>
              <a:gd name="T51" fmla="*/ 367 h 382"/>
              <a:gd name="T52" fmla="*/ 46 w 176"/>
              <a:gd name="T53" fmla="*/ 239 h 382"/>
              <a:gd name="T54" fmla="*/ 25 w 176"/>
              <a:gd name="T55" fmla="*/ 190 h 382"/>
              <a:gd name="T56" fmla="*/ 21 w 176"/>
              <a:gd name="T57" fmla="*/ 196 h 382"/>
              <a:gd name="T58" fmla="*/ 12 w 176"/>
              <a:gd name="T59" fmla="*/ 199 h 382"/>
              <a:gd name="T60" fmla="*/ 6 w 176"/>
              <a:gd name="T61" fmla="*/ 197 h 382"/>
              <a:gd name="T62" fmla="*/ 0 w 176"/>
              <a:gd name="T63" fmla="*/ 190 h 382"/>
              <a:gd name="T64" fmla="*/ 0 w 176"/>
              <a:gd name="T65" fmla="*/ 182 h 382"/>
              <a:gd name="T66" fmla="*/ 28 w 176"/>
              <a:gd name="T67" fmla="*/ 86 h 382"/>
              <a:gd name="T68" fmla="*/ 44 w 176"/>
              <a:gd name="T69" fmla="*/ 67 h 382"/>
              <a:gd name="T70" fmla="*/ 58 w 176"/>
              <a:gd name="T71" fmla="*/ 64 h 382"/>
              <a:gd name="T72" fmla="*/ 75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1"/>
                </a:lnTo>
                <a:lnTo>
                  <a:pt x="118" y="21"/>
                </a:lnTo>
                <a:lnTo>
                  <a:pt x="120" y="33"/>
                </a:lnTo>
                <a:lnTo>
                  <a:pt x="118" y="46"/>
                </a:lnTo>
                <a:lnTo>
                  <a:pt x="111" y="57"/>
                </a:lnTo>
                <a:lnTo>
                  <a:pt x="99" y="64"/>
                </a:lnTo>
                <a:lnTo>
                  <a:pt x="121" y="64"/>
                </a:lnTo>
                <a:lnTo>
                  <a:pt x="121"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5" y="196"/>
                </a:lnTo>
                <a:lnTo>
                  <a:pt x="152" y="193"/>
                </a:lnTo>
                <a:lnTo>
                  <a:pt x="151" y="190"/>
                </a:lnTo>
                <a:lnTo>
                  <a:pt x="129" y="114"/>
                </a:lnTo>
                <a:lnTo>
                  <a:pt x="129" y="239"/>
                </a:lnTo>
                <a:lnTo>
                  <a:pt x="123" y="239"/>
                </a:lnTo>
                <a:lnTo>
                  <a:pt x="123" y="367"/>
                </a:lnTo>
                <a:lnTo>
                  <a:pt x="121" y="372"/>
                </a:lnTo>
                <a:lnTo>
                  <a:pt x="120" y="376"/>
                </a:lnTo>
                <a:lnTo>
                  <a:pt x="115" y="379"/>
                </a:lnTo>
                <a:lnTo>
                  <a:pt x="112" y="381"/>
                </a:lnTo>
                <a:lnTo>
                  <a:pt x="106" y="382"/>
                </a:lnTo>
                <a:lnTo>
                  <a:pt x="102" y="381"/>
                </a:lnTo>
                <a:lnTo>
                  <a:pt x="98" y="379"/>
                </a:lnTo>
                <a:lnTo>
                  <a:pt x="95" y="376"/>
                </a:lnTo>
                <a:lnTo>
                  <a:pt x="93" y="372"/>
                </a:lnTo>
                <a:lnTo>
                  <a:pt x="92" y="367"/>
                </a:lnTo>
                <a:lnTo>
                  <a:pt x="92" y="239"/>
                </a:lnTo>
                <a:lnTo>
                  <a:pt x="83" y="239"/>
                </a:lnTo>
                <a:lnTo>
                  <a:pt x="83" y="367"/>
                </a:lnTo>
                <a:lnTo>
                  <a:pt x="83" y="372"/>
                </a:lnTo>
                <a:lnTo>
                  <a:pt x="80" y="376"/>
                </a:lnTo>
                <a:lnTo>
                  <a:pt x="77" y="379"/>
                </a:lnTo>
                <a:lnTo>
                  <a:pt x="72" y="381"/>
                </a:lnTo>
                <a:lnTo>
                  <a:pt x="68" y="382"/>
                </a:lnTo>
                <a:lnTo>
                  <a:pt x="64" y="381"/>
                </a:lnTo>
                <a:lnTo>
                  <a:pt x="59" y="379"/>
                </a:lnTo>
                <a:lnTo>
                  <a:pt x="56" y="376"/>
                </a:lnTo>
                <a:lnTo>
                  <a:pt x="55" y="372"/>
                </a:lnTo>
                <a:lnTo>
                  <a:pt x="53" y="367"/>
                </a:lnTo>
                <a:lnTo>
                  <a:pt x="53" y="239"/>
                </a:lnTo>
                <a:lnTo>
                  <a:pt x="46" y="239"/>
                </a:lnTo>
                <a:lnTo>
                  <a:pt x="46" y="116"/>
                </a:lnTo>
                <a:lnTo>
                  <a:pt x="25" y="190"/>
                </a:lnTo>
                <a:lnTo>
                  <a:pt x="22" y="193"/>
                </a:lnTo>
                <a:lnTo>
                  <a:pt x="21" y="196"/>
                </a:lnTo>
                <a:lnTo>
                  <a:pt x="16" y="199"/>
                </a:lnTo>
                <a:lnTo>
                  <a:pt x="12" y="199"/>
                </a:lnTo>
                <a:lnTo>
                  <a:pt x="9" y="199"/>
                </a:lnTo>
                <a:lnTo>
                  <a:pt x="6" y="197"/>
                </a:lnTo>
                <a:lnTo>
                  <a:pt x="3" y="194"/>
                </a:lnTo>
                <a:lnTo>
                  <a:pt x="0" y="190"/>
                </a:lnTo>
                <a:lnTo>
                  <a:pt x="0" y="187"/>
                </a:lnTo>
                <a:lnTo>
                  <a:pt x="0" y="182"/>
                </a:lnTo>
                <a:lnTo>
                  <a:pt x="26" y="89"/>
                </a:lnTo>
                <a:lnTo>
                  <a:pt x="28" y="86"/>
                </a:lnTo>
                <a:lnTo>
                  <a:pt x="34" y="74"/>
                </a:lnTo>
                <a:lnTo>
                  <a:pt x="44" y="67"/>
                </a:lnTo>
                <a:lnTo>
                  <a:pt x="56" y="64"/>
                </a:lnTo>
                <a:lnTo>
                  <a:pt x="58" y="64"/>
                </a:lnTo>
                <a:lnTo>
                  <a:pt x="58" y="64"/>
                </a:lnTo>
                <a:lnTo>
                  <a:pt x="75" y="64"/>
                </a:lnTo>
                <a:lnTo>
                  <a:pt x="65" y="57"/>
                </a:lnTo>
                <a:lnTo>
                  <a:pt x="58" y="46"/>
                </a:lnTo>
                <a:lnTo>
                  <a:pt x="55" y="33"/>
                </a:lnTo>
                <a:lnTo>
                  <a:pt x="58" y="21"/>
                </a:lnTo>
                <a:lnTo>
                  <a:pt x="65" y="11"/>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6" name="Freeform 10"/>
          <p:cNvSpPr>
            <a:spLocks/>
          </p:cNvSpPr>
          <p:nvPr/>
        </p:nvSpPr>
        <p:spPr bwMode="auto">
          <a:xfrm>
            <a:off x="7321345"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1 w 176"/>
              <a:gd name="T9" fmla="*/ 64 h 382"/>
              <a:gd name="T10" fmla="*/ 133 w 176"/>
              <a:gd name="T11" fmla="*/ 67 h 382"/>
              <a:gd name="T12" fmla="*/ 148 w 176"/>
              <a:gd name="T13" fmla="*/ 86 h 382"/>
              <a:gd name="T14" fmla="*/ 176 w 176"/>
              <a:gd name="T15" fmla="*/ 182 h 382"/>
              <a:gd name="T16" fmla="*/ 176 w 176"/>
              <a:gd name="T17" fmla="*/ 190 h 382"/>
              <a:gd name="T18" fmla="*/ 172 w 176"/>
              <a:gd name="T19" fmla="*/ 197 h 382"/>
              <a:gd name="T20" fmla="*/ 164 w 176"/>
              <a:gd name="T21" fmla="*/ 199 h 382"/>
              <a:gd name="T22" fmla="*/ 157 w 176"/>
              <a:gd name="T23" fmla="*/ 196 h 382"/>
              <a:gd name="T24" fmla="*/ 151 w 176"/>
              <a:gd name="T25" fmla="*/ 190 h 382"/>
              <a:gd name="T26" fmla="*/ 121 w 176"/>
              <a:gd name="T27" fmla="*/ 104 h 382"/>
              <a:gd name="T28" fmla="*/ 163 w 176"/>
              <a:gd name="T29" fmla="*/ 258 h 382"/>
              <a:gd name="T30" fmla="*/ 123 w 176"/>
              <a:gd name="T31" fmla="*/ 367 h 382"/>
              <a:gd name="T32" fmla="*/ 120 w 176"/>
              <a:gd name="T33" fmla="*/ 376 h 382"/>
              <a:gd name="T34" fmla="*/ 113 w 176"/>
              <a:gd name="T35" fmla="*/ 381 h 382"/>
              <a:gd name="T36" fmla="*/ 104 w 176"/>
              <a:gd name="T37" fmla="*/ 381 h 382"/>
              <a:gd name="T38" fmla="*/ 96 w 176"/>
              <a:gd name="T39" fmla="*/ 376 h 382"/>
              <a:gd name="T40" fmla="*/ 93 w 176"/>
              <a:gd name="T41" fmla="*/ 367 h 382"/>
              <a:gd name="T42" fmla="*/ 84 w 176"/>
              <a:gd name="T43" fmla="*/ 258 h 382"/>
              <a:gd name="T44" fmla="*/ 83 w 176"/>
              <a:gd name="T45" fmla="*/ 372 h 382"/>
              <a:gd name="T46" fmla="*/ 79 w 176"/>
              <a:gd name="T47" fmla="*/ 379 h 382"/>
              <a:gd name="T48" fmla="*/ 70 w 176"/>
              <a:gd name="T49" fmla="*/ 382 h 382"/>
              <a:gd name="T50" fmla="*/ 61 w 176"/>
              <a:gd name="T51" fmla="*/ 379 h 382"/>
              <a:gd name="T52" fmla="*/ 55 w 176"/>
              <a:gd name="T53" fmla="*/ 372 h 382"/>
              <a:gd name="T54" fmla="*/ 53 w 176"/>
              <a:gd name="T55" fmla="*/ 258 h 382"/>
              <a:gd name="T56" fmla="*/ 58 w 176"/>
              <a:gd name="T57" fmla="*/ 107 h 382"/>
              <a:gd name="T58" fmla="*/ 50 w 176"/>
              <a:gd name="T59" fmla="*/ 104 h 382"/>
              <a:gd name="T60" fmla="*/ 24 w 176"/>
              <a:gd name="T61" fmla="*/ 193 h 382"/>
              <a:gd name="T62" fmla="*/ 18 w 176"/>
              <a:gd name="T63" fmla="*/ 199 h 382"/>
              <a:gd name="T64" fmla="*/ 10 w 176"/>
              <a:gd name="T65" fmla="*/ 199 h 382"/>
              <a:gd name="T66" fmla="*/ 3 w 176"/>
              <a:gd name="T67" fmla="*/ 194 h 382"/>
              <a:gd name="T68" fmla="*/ 0 w 176"/>
              <a:gd name="T69" fmla="*/ 187 h 382"/>
              <a:gd name="T70" fmla="*/ 28 w 176"/>
              <a:gd name="T71" fmla="*/ 89 h 382"/>
              <a:gd name="T72" fmla="*/ 36 w 176"/>
              <a:gd name="T73" fmla="*/ 74 h 382"/>
              <a:gd name="T74" fmla="*/ 58 w 176"/>
              <a:gd name="T75" fmla="*/ 64 h 382"/>
              <a:gd name="T76" fmla="*/ 58 w 176"/>
              <a:gd name="T77" fmla="*/ 64 h 382"/>
              <a:gd name="T78" fmla="*/ 74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9" y="0"/>
                </a:moveTo>
                <a:lnTo>
                  <a:pt x="101" y="3"/>
                </a:lnTo>
                <a:lnTo>
                  <a:pt x="111" y="11"/>
                </a:lnTo>
                <a:lnTo>
                  <a:pt x="119" y="21"/>
                </a:lnTo>
                <a:lnTo>
                  <a:pt x="121" y="33"/>
                </a:lnTo>
                <a:lnTo>
                  <a:pt x="119" y="45"/>
                </a:lnTo>
                <a:lnTo>
                  <a:pt x="113" y="55"/>
                </a:lnTo>
                <a:lnTo>
                  <a:pt x="104" y="62"/>
                </a:lnTo>
                <a:lnTo>
                  <a:pt x="104" y="64"/>
                </a:lnTo>
                <a:lnTo>
                  <a:pt x="121" y="64"/>
                </a:lnTo>
                <a:lnTo>
                  <a:pt x="121" y="64"/>
                </a:lnTo>
                <a:lnTo>
                  <a:pt x="133" y="67"/>
                </a:lnTo>
                <a:lnTo>
                  <a:pt x="142" y="74"/>
                </a:lnTo>
                <a:lnTo>
                  <a:pt x="148" y="86"/>
                </a:lnTo>
                <a:lnTo>
                  <a:pt x="150" y="89"/>
                </a:lnTo>
                <a:lnTo>
                  <a:pt x="176" y="182"/>
                </a:lnTo>
                <a:lnTo>
                  <a:pt x="176" y="187"/>
                </a:lnTo>
                <a:lnTo>
                  <a:pt x="176" y="190"/>
                </a:lnTo>
                <a:lnTo>
                  <a:pt x="175" y="194"/>
                </a:lnTo>
                <a:lnTo>
                  <a:pt x="172" y="197"/>
                </a:lnTo>
                <a:lnTo>
                  <a:pt x="167" y="199"/>
                </a:lnTo>
                <a:lnTo>
                  <a:pt x="164" y="199"/>
                </a:lnTo>
                <a:lnTo>
                  <a:pt x="160" y="199"/>
                </a:lnTo>
                <a:lnTo>
                  <a:pt x="157" y="196"/>
                </a:lnTo>
                <a:lnTo>
                  <a:pt x="154" y="193"/>
                </a:lnTo>
                <a:lnTo>
                  <a:pt x="151" y="190"/>
                </a:lnTo>
                <a:lnTo>
                  <a:pt x="127" y="104"/>
                </a:lnTo>
                <a:lnTo>
                  <a:pt x="121" y="104"/>
                </a:lnTo>
                <a:lnTo>
                  <a:pt x="121" y="116"/>
                </a:lnTo>
                <a:lnTo>
                  <a:pt x="163" y="258"/>
                </a:lnTo>
                <a:lnTo>
                  <a:pt x="123" y="258"/>
                </a:lnTo>
                <a:lnTo>
                  <a:pt x="123" y="367"/>
                </a:lnTo>
                <a:lnTo>
                  <a:pt x="123" y="372"/>
                </a:lnTo>
                <a:lnTo>
                  <a:pt x="120" y="376"/>
                </a:lnTo>
                <a:lnTo>
                  <a:pt x="117" y="379"/>
                </a:lnTo>
                <a:lnTo>
                  <a:pt x="113" y="381"/>
                </a:lnTo>
                <a:lnTo>
                  <a:pt x="108" y="382"/>
                </a:lnTo>
                <a:lnTo>
                  <a:pt x="104" y="381"/>
                </a:lnTo>
                <a:lnTo>
                  <a:pt x="99" y="379"/>
                </a:lnTo>
                <a:lnTo>
                  <a:pt x="96" y="376"/>
                </a:lnTo>
                <a:lnTo>
                  <a:pt x="93" y="372"/>
                </a:lnTo>
                <a:lnTo>
                  <a:pt x="93" y="367"/>
                </a:lnTo>
                <a:lnTo>
                  <a:pt x="93" y="258"/>
                </a:lnTo>
                <a:lnTo>
                  <a:pt x="84" y="258"/>
                </a:lnTo>
                <a:lnTo>
                  <a:pt x="84" y="367"/>
                </a:lnTo>
                <a:lnTo>
                  <a:pt x="83" y="372"/>
                </a:lnTo>
                <a:lnTo>
                  <a:pt x="81" y="376"/>
                </a:lnTo>
                <a:lnTo>
                  <a:pt x="79" y="379"/>
                </a:lnTo>
                <a:lnTo>
                  <a:pt x="74" y="381"/>
                </a:lnTo>
                <a:lnTo>
                  <a:pt x="70" y="382"/>
                </a:lnTo>
                <a:lnTo>
                  <a:pt x="64" y="381"/>
                </a:lnTo>
                <a:lnTo>
                  <a:pt x="61" y="379"/>
                </a:lnTo>
                <a:lnTo>
                  <a:pt x="56" y="376"/>
                </a:lnTo>
                <a:lnTo>
                  <a:pt x="55" y="372"/>
                </a:lnTo>
                <a:lnTo>
                  <a:pt x="53" y="367"/>
                </a:lnTo>
                <a:lnTo>
                  <a:pt x="53" y="258"/>
                </a:lnTo>
                <a:lnTo>
                  <a:pt x="13" y="258"/>
                </a:lnTo>
                <a:lnTo>
                  <a:pt x="58" y="107"/>
                </a:lnTo>
                <a:lnTo>
                  <a:pt x="58" y="104"/>
                </a:lnTo>
                <a:lnTo>
                  <a:pt x="50" y="104"/>
                </a:lnTo>
                <a:lnTo>
                  <a:pt x="25" y="190"/>
                </a:lnTo>
                <a:lnTo>
                  <a:pt x="24" y="193"/>
                </a:lnTo>
                <a:lnTo>
                  <a:pt x="21" y="196"/>
                </a:lnTo>
                <a:lnTo>
                  <a:pt x="18" y="199"/>
                </a:lnTo>
                <a:lnTo>
                  <a:pt x="13" y="199"/>
                </a:lnTo>
                <a:lnTo>
                  <a:pt x="10" y="199"/>
                </a:lnTo>
                <a:lnTo>
                  <a:pt x="6" y="197"/>
                </a:lnTo>
                <a:lnTo>
                  <a:pt x="3" y="194"/>
                </a:lnTo>
                <a:lnTo>
                  <a:pt x="1" y="190"/>
                </a:lnTo>
                <a:lnTo>
                  <a:pt x="0" y="187"/>
                </a:lnTo>
                <a:lnTo>
                  <a:pt x="1" y="182"/>
                </a:lnTo>
                <a:lnTo>
                  <a:pt x="28" y="89"/>
                </a:lnTo>
                <a:lnTo>
                  <a:pt x="30" y="86"/>
                </a:lnTo>
                <a:lnTo>
                  <a:pt x="36" y="74"/>
                </a:lnTo>
                <a:lnTo>
                  <a:pt x="44" y="67"/>
                </a:lnTo>
                <a:lnTo>
                  <a:pt x="58" y="64"/>
                </a:lnTo>
                <a:lnTo>
                  <a:pt x="58" y="64"/>
                </a:lnTo>
                <a:lnTo>
                  <a:pt x="58" y="64"/>
                </a:lnTo>
                <a:lnTo>
                  <a:pt x="73" y="64"/>
                </a:lnTo>
                <a:lnTo>
                  <a:pt x="74" y="62"/>
                </a:lnTo>
                <a:lnTo>
                  <a:pt x="64" y="55"/>
                </a:lnTo>
                <a:lnTo>
                  <a:pt x="58" y="45"/>
                </a:lnTo>
                <a:lnTo>
                  <a:pt x="56" y="33"/>
                </a:lnTo>
                <a:lnTo>
                  <a:pt x="58" y="21"/>
                </a:lnTo>
                <a:lnTo>
                  <a:pt x="65" y="11"/>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7" name="Freeform 11"/>
          <p:cNvSpPr>
            <a:spLocks/>
          </p:cNvSpPr>
          <p:nvPr/>
        </p:nvSpPr>
        <p:spPr bwMode="auto">
          <a:xfrm>
            <a:off x="5762222" y="2039764"/>
            <a:ext cx="279400" cy="606425"/>
          </a:xfrm>
          <a:custGeom>
            <a:avLst/>
            <a:gdLst>
              <a:gd name="T0" fmla="*/ 101 w 176"/>
              <a:gd name="T1" fmla="*/ 3 h 382"/>
              <a:gd name="T2" fmla="*/ 118 w 176"/>
              <a:gd name="T3" fmla="*/ 21 h 382"/>
              <a:gd name="T4" fmla="*/ 118 w 176"/>
              <a:gd name="T5" fmla="*/ 46 h 382"/>
              <a:gd name="T6" fmla="*/ 101 w 176"/>
              <a:gd name="T7" fmla="*/ 64 h 382"/>
              <a:gd name="T8" fmla="*/ 121 w 176"/>
              <a:gd name="T9" fmla="*/ 64 h 382"/>
              <a:gd name="T10" fmla="*/ 142 w 176"/>
              <a:gd name="T11" fmla="*/ 74 h 382"/>
              <a:gd name="T12" fmla="*/ 149 w 176"/>
              <a:gd name="T13" fmla="*/ 89 h 382"/>
              <a:gd name="T14" fmla="*/ 176 w 176"/>
              <a:gd name="T15" fmla="*/ 187 h 382"/>
              <a:gd name="T16" fmla="*/ 173 w 176"/>
              <a:gd name="T17" fmla="*/ 194 h 382"/>
              <a:gd name="T18" fmla="*/ 167 w 176"/>
              <a:gd name="T19" fmla="*/ 199 h 382"/>
              <a:gd name="T20" fmla="*/ 160 w 176"/>
              <a:gd name="T21" fmla="*/ 199 h 382"/>
              <a:gd name="T22" fmla="*/ 154 w 176"/>
              <a:gd name="T23" fmla="*/ 193 h 382"/>
              <a:gd name="T24" fmla="*/ 130 w 176"/>
              <a:gd name="T25" fmla="*/ 114 h 382"/>
              <a:gd name="T26" fmla="*/ 123 w 176"/>
              <a:gd name="T27" fmla="*/ 239 h 382"/>
              <a:gd name="T28" fmla="*/ 121 w 176"/>
              <a:gd name="T29" fmla="*/ 372 h 382"/>
              <a:gd name="T30" fmla="*/ 117 w 176"/>
              <a:gd name="T31" fmla="*/ 379 h 382"/>
              <a:gd name="T32" fmla="*/ 108 w 176"/>
              <a:gd name="T33" fmla="*/ 382 h 382"/>
              <a:gd name="T34" fmla="*/ 99 w 176"/>
              <a:gd name="T35" fmla="*/ 379 h 382"/>
              <a:gd name="T36" fmla="*/ 93 w 176"/>
              <a:gd name="T37" fmla="*/ 372 h 382"/>
              <a:gd name="T38" fmla="*/ 93 w 176"/>
              <a:gd name="T39" fmla="*/ 239 h 382"/>
              <a:gd name="T40" fmla="*/ 84 w 176"/>
              <a:gd name="T41" fmla="*/ 367 h 382"/>
              <a:gd name="T42" fmla="*/ 81 w 176"/>
              <a:gd name="T43" fmla="*/ 376 h 382"/>
              <a:gd name="T44" fmla="*/ 74 w 176"/>
              <a:gd name="T45" fmla="*/ 381 h 382"/>
              <a:gd name="T46" fmla="*/ 63 w 176"/>
              <a:gd name="T47" fmla="*/ 381 h 382"/>
              <a:gd name="T48" fmla="*/ 56 w 176"/>
              <a:gd name="T49" fmla="*/ 376 h 382"/>
              <a:gd name="T50" fmla="*/ 53 w 176"/>
              <a:gd name="T51" fmla="*/ 367 h 382"/>
              <a:gd name="T52" fmla="*/ 47 w 176"/>
              <a:gd name="T53" fmla="*/ 239 h 382"/>
              <a:gd name="T54" fmla="*/ 25 w 176"/>
              <a:gd name="T55" fmla="*/ 190 h 382"/>
              <a:gd name="T56" fmla="*/ 21 w 176"/>
              <a:gd name="T57" fmla="*/ 196 h 382"/>
              <a:gd name="T58" fmla="*/ 13 w 176"/>
              <a:gd name="T59" fmla="*/ 199 h 382"/>
              <a:gd name="T60" fmla="*/ 6 w 176"/>
              <a:gd name="T61" fmla="*/ 197 h 382"/>
              <a:gd name="T62" fmla="*/ 1 w 176"/>
              <a:gd name="T63" fmla="*/ 190 h 382"/>
              <a:gd name="T64" fmla="*/ 0 w 176"/>
              <a:gd name="T65" fmla="*/ 182 h 382"/>
              <a:gd name="T66" fmla="*/ 29 w 176"/>
              <a:gd name="T67" fmla="*/ 86 h 382"/>
              <a:gd name="T68" fmla="*/ 44 w 176"/>
              <a:gd name="T69" fmla="*/ 67 h 382"/>
              <a:gd name="T70" fmla="*/ 58 w 176"/>
              <a:gd name="T71" fmla="*/ 64 h 382"/>
              <a:gd name="T72" fmla="*/ 77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1" y="3"/>
                </a:lnTo>
                <a:lnTo>
                  <a:pt x="111" y="11"/>
                </a:lnTo>
                <a:lnTo>
                  <a:pt x="118" y="21"/>
                </a:lnTo>
                <a:lnTo>
                  <a:pt x="121" y="33"/>
                </a:lnTo>
                <a:lnTo>
                  <a:pt x="118" y="46"/>
                </a:lnTo>
                <a:lnTo>
                  <a:pt x="111" y="57"/>
                </a:lnTo>
                <a:lnTo>
                  <a:pt x="101" y="64"/>
                </a:lnTo>
                <a:lnTo>
                  <a:pt x="121" y="64"/>
                </a:lnTo>
                <a:lnTo>
                  <a:pt x="121" y="64"/>
                </a:lnTo>
                <a:lnTo>
                  <a:pt x="133" y="67"/>
                </a:lnTo>
                <a:lnTo>
                  <a:pt x="142" y="74"/>
                </a:lnTo>
                <a:lnTo>
                  <a:pt x="148" y="86"/>
                </a:lnTo>
                <a:lnTo>
                  <a:pt x="149" y="89"/>
                </a:lnTo>
                <a:lnTo>
                  <a:pt x="176" y="182"/>
                </a:lnTo>
                <a:lnTo>
                  <a:pt x="176" y="187"/>
                </a:lnTo>
                <a:lnTo>
                  <a:pt x="176" y="190"/>
                </a:lnTo>
                <a:lnTo>
                  <a:pt x="173" y="194"/>
                </a:lnTo>
                <a:lnTo>
                  <a:pt x="172" y="197"/>
                </a:lnTo>
                <a:lnTo>
                  <a:pt x="167" y="199"/>
                </a:lnTo>
                <a:lnTo>
                  <a:pt x="164" y="199"/>
                </a:lnTo>
                <a:lnTo>
                  <a:pt x="160" y="199"/>
                </a:lnTo>
                <a:lnTo>
                  <a:pt x="155" y="196"/>
                </a:lnTo>
                <a:lnTo>
                  <a:pt x="154" y="193"/>
                </a:lnTo>
                <a:lnTo>
                  <a:pt x="151" y="190"/>
                </a:lnTo>
                <a:lnTo>
                  <a:pt x="130" y="114"/>
                </a:lnTo>
                <a:lnTo>
                  <a:pt x="130" y="239"/>
                </a:lnTo>
                <a:lnTo>
                  <a:pt x="123" y="239"/>
                </a:lnTo>
                <a:lnTo>
                  <a:pt x="123" y="367"/>
                </a:lnTo>
                <a:lnTo>
                  <a:pt x="121" y="372"/>
                </a:lnTo>
                <a:lnTo>
                  <a:pt x="120" y="376"/>
                </a:lnTo>
                <a:lnTo>
                  <a:pt x="117" y="379"/>
                </a:lnTo>
                <a:lnTo>
                  <a:pt x="112" y="381"/>
                </a:lnTo>
                <a:lnTo>
                  <a:pt x="108" y="382"/>
                </a:lnTo>
                <a:lnTo>
                  <a:pt x="104" y="381"/>
                </a:lnTo>
                <a:lnTo>
                  <a:pt x="99" y="379"/>
                </a:lnTo>
                <a:lnTo>
                  <a:pt x="96" y="376"/>
                </a:lnTo>
                <a:lnTo>
                  <a:pt x="93" y="372"/>
                </a:lnTo>
                <a:lnTo>
                  <a:pt x="93" y="367"/>
                </a:lnTo>
                <a:lnTo>
                  <a:pt x="93" y="239"/>
                </a:lnTo>
                <a:lnTo>
                  <a:pt x="84" y="239"/>
                </a:lnTo>
                <a:lnTo>
                  <a:pt x="84" y="367"/>
                </a:lnTo>
                <a:lnTo>
                  <a:pt x="83" y="372"/>
                </a:lnTo>
                <a:lnTo>
                  <a:pt x="81" y="376"/>
                </a:lnTo>
                <a:lnTo>
                  <a:pt x="78" y="379"/>
                </a:lnTo>
                <a:lnTo>
                  <a:pt x="74" y="381"/>
                </a:lnTo>
                <a:lnTo>
                  <a:pt x="69" y="382"/>
                </a:lnTo>
                <a:lnTo>
                  <a:pt x="63" y="381"/>
                </a:lnTo>
                <a:lnTo>
                  <a:pt x="61" y="379"/>
                </a:lnTo>
                <a:lnTo>
                  <a:pt x="56" y="376"/>
                </a:lnTo>
                <a:lnTo>
                  <a:pt x="55" y="372"/>
                </a:lnTo>
                <a:lnTo>
                  <a:pt x="53" y="367"/>
                </a:lnTo>
                <a:lnTo>
                  <a:pt x="53" y="239"/>
                </a:lnTo>
                <a:lnTo>
                  <a:pt x="47" y="239"/>
                </a:lnTo>
                <a:lnTo>
                  <a:pt x="47" y="116"/>
                </a:lnTo>
                <a:lnTo>
                  <a:pt x="25" y="190"/>
                </a:lnTo>
                <a:lnTo>
                  <a:pt x="23" y="193"/>
                </a:lnTo>
                <a:lnTo>
                  <a:pt x="21" y="196"/>
                </a:lnTo>
                <a:lnTo>
                  <a:pt x="18" y="199"/>
                </a:lnTo>
                <a:lnTo>
                  <a:pt x="13" y="199"/>
                </a:lnTo>
                <a:lnTo>
                  <a:pt x="9" y="199"/>
                </a:lnTo>
                <a:lnTo>
                  <a:pt x="6" y="197"/>
                </a:lnTo>
                <a:lnTo>
                  <a:pt x="3" y="194"/>
                </a:lnTo>
                <a:lnTo>
                  <a:pt x="1" y="190"/>
                </a:lnTo>
                <a:lnTo>
                  <a:pt x="0" y="187"/>
                </a:lnTo>
                <a:lnTo>
                  <a:pt x="0" y="182"/>
                </a:lnTo>
                <a:lnTo>
                  <a:pt x="28" y="89"/>
                </a:lnTo>
                <a:lnTo>
                  <a:pt x="29" y="86"/>
                </a:lnTo>
                <a:lnTo>
                  <a:pt x="35" y="74"/>
                </a:lnTo>
                <a:lnTo>
                  <a:pt x="44" y="67"/>
                </a:lnTo>
                <a:lnTo>
                  <a:pt x="58" y="64"/>
                </a:lnTo>
                <a:lnTo>
                  <a:pt x="58" y="64"/>
                </a:lnTo>
                <a:lnTo>
                  <a:pt x="58" y="64"/>
                </a:lnTo>
                <a:lnTo>
                  <a:pt x="77" y="64"/>
                </a:lnTo>
                <a:lnTo>
                  <a:pt x="65" y="57"/>
                </a:lnTo>
                <a:lnTo>
                  <a:pt x="58" y="46"/>
                </a:lnTo>
                <a:lnTo>
                  <a:pt x="56" y="33"/>
                </a:lnTo>
                <a:lnTo>
                  <a:pt x="58" y="21"/>
                </a:lnTo>
                <a:lnTo>
                  <a:pt x="65" y="11"/>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8" name="Freeform 12"/>
          <p:cNvSpPr>
            <a:spLocks/>
          </p:cNvSpPr>
          <p:nvPr/>
        </p:nvSpPr>
        <p:spPr bwMode="auto">
          <a:xfrm>
            <a:off x="2597383"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9" name="Freeform 13"/>
          <p:cNvSpPr>
            <a:spLocks/>
          </p:cNvSpPr>
          <p:nvPr/>
        </p:nvSpPr>
        <p:spPr bwMode="auto">
          <a:xfrm>
            <a:off x="2070272"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2" name="Freeform 16"/>
          <p:cNvSpPr>
            <a:spLocks/>
          </p:cNvSpPr>
          <p:nvPr/>
        </p:nvSpPr>
        <p:spPr bwMode="auto">
          <a:xfrm>
            <a:off x="6573727" y="1225206"/>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3" name="Freeform 17"/>
          <p:cNvSpPr>
            <a:spLocks/>
          </p:cNvSpPr>
          <p:nvPr/>
        </p:nvSpPr>
        <p:spPr bwMode="auto">
          <a:xfrm>
            <a:off x="3369030" y="1225206"/>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4" name="Freeform 18"/>
          <p:cNvSpPr>
            <a:spLocks/>
          </p:cNvSpPr>
          <p:nvPr/>
        </p:nvSpPr>
        <p:spPr bwMode="auto">
          <a:xfrm>
            <a:off x="1060717" y="2127294"/>
            <a:ext cx="541338" cy="479425"/>
          </a:xfrm>
          <a:custGeom>
            <a:avLst/>
            <a:gdLst>
              <a:gd name="T0" fmla="*/ 99 w 341"/>
              <a:gd name="T1" fmla="*/ 0 h 302"/>
              <a:gd name="T2" fmla="*/ 126 w 341"/>
              <a:gd name="T3" fmla="*/ 4 h 302"/>
              <a:gd name="T4" fmla="*/ 150 w 341"/>
              <a:gd name="T5" fmla="*/ 14 h 302"/>
              <a:gd name="T6" fmla="*/ 170 w 341"/>
              <a:gd name="T7" fmla="*/ 32 h 302"/>
              <a:gd name="T8" fmla="*/ 191 w 341"/>
              <a:gd name="T9" fmla="*/ 14 h 302"/>
              <a:gd name="T10" fmla="*/ 215 w 341"/>
              <a:gd name="T11" fmla="*/ 4 h 302"/>
              <a:gd name="T12" fmla="*/ 243 w 341"/>
              <a:gd name="T13" fmla="*/ 0 h 302"/>
              <a:gd name="T14" fmla="*/ 270 w 341"/>
              <a:gd name="T15" fmla="*/ 4 h 302"/>
              <a:gd name="T16" fmla="*/ 292 w 341"/>
              <a:gd name="T17" fmla="*/ 13 h 302"/>
              <a:gd name="T18" fmla="*/ 313 w 341"/>
              <a:gd name="T19" fmla="*/ 29 h 302"/>
              <a:gd name="T20" fmla="*/ 328 w 341"/>
              <a:gd name="T21" fmla="*/ 48 h 302"/>
              <a:gd name="T22" fmla="*/ 338 w 341"/>
              <a:gd name="T23" fmla="*/ 72 h 302"/>
              <a:gd name="T24" fmla="*/ 341 w 341"/>
              <a:gd name="T25" fmla="*/ 99 h 302"/>
              <a:gd name="T26" fmla="*/ 339 w 341"/>
              <a:gd name="T27" fmla="*/ 121 h 302"/>
              <a:gd name="T28" fmla="*/ 332 w 341"/>
              <a:gd name="T29" fmla="*/ 140 h 302"/>
              <a:gd name="T30" fmla="*/ 322 w 341"/>
              <a:gd name="T31" fmla="*/ 158 h 302"/>
              <a:gd name="T32" fmla="*/ 310 w 341"/>
              <a:gd name="T33" fmla="*/ 173 h 302"/>
              <a:gd name="T34" fmla="*/ 293 w 341"/>
              <a:gd name="T35" fmla="*/ 194 h 302"/>
              <a:gd name="T36" fmla="*/ 271 w 341"/>
              <a:gd name="T37" fmla="*/ 219 h 302"/>
              <a:gd name="T38" fmla="*/ 243 w 341"/>
              <a:gd name="T39" fmla="*/ 245 h 302"/>
              <a:gd name="T40" fmla="*/ 210 w 341"/>
              <a:gd name="T41" fmla="*/ 273 h 302"/>
              <a:gd name="T42" fmla="*/ 170 w 341"/>
              <a:gd name="T43" fmla="*/ 302 h 302"/>
              <a:gd name="T44" fmla="*/ 170 w 341"/>
              <a:gd name="T45" fmla="*/ 302 h 302"/>
              <a:gd name="T46" fmla="*/ 170 w 341"/>
              <a:gd name="T47" fmla="*/ 302 h 302"/>
              <a:gd name="T48" fmla="*/ 170 w 341"/>
              <a:gd name="T49" fmla="*/ 302 h 302"/>
              <a:gd name="T50" fmla="*/ 170 w 341"/>
              <a:gd name="T51" fmla="*/ 302 h 302"/>
              <a:gd name="T52" fmla="*/ 132 w 341"/>
              <a:gd name="T53" fmla="*/ 273 h 302"/>
              <a:gd name="T54" fmla="*/ 98 w 341"/>
              <a:gd name="T55" fmla="*/ 245 h 302"/>
              <a:gd name="T56" fmla="*/ 70 w 341"/>
              <a:gd name="T57" fmla="*/ 219 h 302"/>
              <a:gd name="T58" fmla="*/ 49 w 341"/>
              <a:gd name="T59" fmla="*/ 194 h 302"/>
              <a:gd name="T60" fmla="*/ 31 w 341"/>
              <a:gd name="T61" fmla="*/ 173 h 302"/>
              <a:gd name="T62" fmla="*/ 21 w 341"/>
              <a:gd name="T63" fmla="*/ 158 h 302"/>
              <a:gd name="T64" fmla="*/ 9 w 341"/>
              <a:gd name="T65" fmla="*/ 140 h 302"/>
              <a:gd name="T66" fmla="*/ 3 w 341"/>
              <a:gd name="T67" fmla="*/ 121 h 302"/>
              <a:gd name="T68" fmla="*/ 0 w 341"/>
              <a:gd name="T69" fmla="*/ 99 h 302"/>
              <a:gd name="T70" fmla="*/ 3 w 341"/>
              <a:gd name="T71" fmla="*/ 72 h 302"/>
              <a:gd name="T72" fmla="*/ 13 w 341"/>
              <a:gd name="T73" fmla="*/ 48 h 302"/>
              <a:gd name="T74" fmla="*/ 30 w 341"/>
              <a:gd name="T75" fmla="*/ 29 h 302"/>
              <a:gd name="T76" fmla="*/ 49 w 341"/>
              <a:gd name="T77" fmla="*/ 13 h 302"/>
              <a:gd name="T78" fmla="*/ 73 w 341"/>
              <a:gd name="T79" fmla="*/ 4 h 302"/>
              <a:gd name="T80" fmla="*/ 99 w 341"/>
              <a:gd name="T81"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1" h="302">
                <a:moveTo>
                  <a:pt x="99" y="0"/>
                </a:moveTo>
                <a:lnTo>
                  <a:pt x="126" y="4"/>
                </a:lnTo>
                <a:lnTo>
                  <a:pt x="150" y="14"/>
                </a:lnTo>
                <a:lnTo>
                  <a:pt x="170" y="32"/>
                </a:lnTo>
                <a:lnTo>
                  <a:pt x="191" y="14"/>
                </a:lnTo>
                <a:lnTo>
                  <a:pt x="215" y="4"/>
                </a:lnTo>
                <a:lnTo>
                  <a:pt x="243" y="0"/>
                </a:lnTo>
                <a:lnTo>
                  <a:pt x="270" y="4"/>
                </a:lnTo>
                <a:lnTo>
                  <a:pt x="292" y="13"/>
                </a:lnTo>
                <a:lnTo>
                  <a:pt x="313" y="29"/>
                </a:lnTo>
                <a:lnTo>
                  <a:pt x="328" y="48"/>
                </a:lnTo>
                <a:lnTo>
                  <a:pt x="338" y="72"/>
                </a:lnTo>
                <a:lnTo>
                  <a:pt x="341" y="99"/>
                </a:lnTo>
                <a:lnTo>
                  <a:pt x="339" y="121"/>
                </a:lnTo>
                <a:lnTo>
                  <a:pt x="332" y="140"/>
                </a:lnTo>
                <a:lnTo>
                  <a:pt x="322" y="158"/>
                </a:lnTo>
                <a:lnTo>
                  <a:pt x="310" y="173"/>
                </a:lnTo>
                <a:lnTo>
                  <a:pt x="293" y="194"/>
                </a:lnTo>
                <a:lnTo>
                  <a:pt x="271" y="219"/>
                </a:lnTo>
                <a:lnTo>
                  <a:pt x="243" y="245"/>
                </a:lnTo>
                <a:lnTo>
                  <a:pt x="210" y="273"/>
                </a:lnTo>
                <a:lnTo>
                  <a:pt x="170" y="302"/>
                </a:lnTo>
                <a:lnTo>
                  <a:pt x="170" y="302"/>
                </a:lnTo>
                <a:lnTo>
                  <a:pt x="170" y="302"/>
                </a:lnTo>
                <a:lnTo>
                  <a:pt x="170" y="302"/>
                </a:lnTo>
                <a:lnTo>
                  <a:pt x="170" y="302"/>
                </a:lnTo>
                <a:lnTo>
                  <a:pt x="132" y="273"/>
                </a:lnTo>
                <a:lnTo>
                  <a:pt x="98" y="245"/>
                </a:lnTo>
                <a:lnTo>
                  <a:pt x="70" y="219"/>
                </a:lnTo>
                <a:lnTo>
                  <a:pt x="49" y="194"/>
                </a:lnTo>
                <a:lnTo>
                  <a:pt x="31" y="173"/>
                </a:lnTo>
                <a:lnTo>
                  <a:pt x="21" y="158"/>
                </a:lnTo>
                <a:lnTo>
                  <a:pt x="9" y="140"/>
                </a:lnTo>
                <a:lnTo>
                  <a:pt x="3" y="121"/>
                </a:lnTo>
                <a:lnTo>
                  <a:pt x="0" y="99"/>
                </a:lnTo>
                <a:lnTo>
                  <a:pt x="3" y="72"/>
                </a:lnTo>
                <a:lnTo>
                  <a:pt x="13" y="48"/>
                </a:lnTo>
                <a:lnTo>
                  <a:pt x="30" y="29"/>
                </a:lnTo>
                <a:lnTo>
                  <a:pt x="49" y="13"/>
                </a:lnTo>
                <a:lnTo>
                  <a:pt x="73" y="4"/>
                </a:lnTo>
                <a:lnTo>
                  <a:pt x="9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8" name="グループ化 127"/>
          <p:cNvGrpSpPr/>
          <p:nvPr/>
        </p:nvGrpSpPr>
        <p:grpSpPr>
          <a:xfrm>
            <a:off x="3035081" y="2921537"/>
            <a:ext cx="474663" cy="606425"/>
            <a:chOff x="2974699" y="3390584"/>
            <a:chExt cx="474663" cy="606425"/>
          </a:xfrm>
        </p:grpSpPr>
        <p:sp>
          <p:nvSpPr>
            <p:cNvPr id="21" name="Freeform 15"/>
            <p:cNvSpPr>
              <a:spLocks/>
            </p:cNvSpPr>
            <p:nvPr/>
          </p:nvSpPr>
          <p:spPr bwMode="auto">
            <a:xfrm>
              <a:off x="2974699"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6" name="Freeform 20"/>
            <p:cNvSpPr>
              <a:spLocks/>
            </p:cNvSpPr>
            <p:nvPr/>
          </p:nvSpPr>
          <p:spPr bwMode="auto">
            <a:xfrm>
              <a:off x="3169962"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grpSp>
        <p:nvGrpSpPr>
          <p:cNvPr id="53" name="グループ化 52"/>
          <p:cNvGrpSpPr/>
          <p:nvPr/>
        </p:nvGrpSpPr>
        <p:grpSpPr>
          <a:xfrm>
            <a:off x="1136362" y="2834820"/>
            <a:ext cx="433388" cy="766762"/>
            <a:chOff x="1079754" y="3129501"/>
            <a:chExt cx="433388" cy="766762"/>
          </a:xfrm>
        </p:grpSpPr>
        <p:sp>
          <p:nvSpPr>
            <p:cNvPr id="20" name="Freeform 14"/>
            <p:cNvSpPr>
              <a:spLocks/>
            </p:cNvSpPr>
            <p:nvPr/>
          </p:nvSpPr>
          <p:spPr bwMode="auto">
            <a:xfrm>
              <a:off x="1279779" y="3391438"/>
              <a:ext cx="233363" cy="504825"/>
            </a:xfrm>
            <a:custGeom>
              <a:avLst/>
              <a:gdLst>
                <a:gd name="T0" fmla="*/ 58 w 147"/>
                <a:gd name="T1" fmla="*/ 0 h 318"/>
                <a:gd name="T2" fmla="*/ 58 w 147"/>
                <a:gd name="T3" fmla="*/ 0 h 318"/>
                <a:gd name="T4" fmla="*/ 58 w 147"/>
                <a:gd name="T5" fmla="*/ 0 h 318"/>
                <a:gd name="T6" fmla="*/ 88 w 147"/>
                <a:gd name="T7" fmla="*/ 0 h 318"/>
                <a:gd name="T8" fmla="*/ 88 w 147"/>
                <a:gd name="T9" fmla="*/ 0 h 318"/>
                <a:gd name="T10" fmla="*/ 98 w 147"/>
                <a:gd name="T11" fmla="*/ 4 h 318"/>
                <a:gd name="T12" fmla="*/ 107 w 147"/>
                <a:gd name="T13" fmla="*/ 12 h 318"/>
                <a:gd name="T14" fmla="*/ 113 w 147"/>
                <a:gd name="T15" fmla="*/ 22 h 318"/>
                <a:gd name="T16" fmla="*/ 147 w 147"/>
                <a:gd name="T17" fmla="*/ 195 h 318"/>
                <a:gd name="T18" fmla="*/ 94 w 147"/>
                <a:gd name="T19" fmla="*/ 195 h 318"/>
                <a:gd name="T20" fmla="*/ 94 w 147"/>
                <a:gd name="T21" fmla="*/ 303 h 318"/>
                <a:gd name="T22" fmla="*/ 94 w 147"/>
                <a:gd name="T23" fmla="*/ 308 h 318"/>
                <a:gd name="T24" fmla="*/ 91 w 147"/>
                <a:gd name="T25" fmla="*/ 312 h 318"/>
                <a:gd name="T26" fmla="*/ 88 w 147"/>
                <a:gd name="T27" fmla="*/ 315 h 318"/>
                <a:gd name="T28" fmla="*/ 83 w 147"/>
                <a:gd name="T29" fmla="*/ 318 h 318"/>
                <a:gd name="T30" fmla="*/ 79 w 147"/>
                <a:gd name="T31" fmla="*/ 318 h 318"/>
                <a:gd name="T32" fmla="*/ 75 w 147"/>
                <a:gd name="T33" fmla="*/ 318 h 318"/>
                <a:gd name="T34" fmla="*/ 70 w 147"/>
                <a:gd name="T35" fmla="*/ 315 h 318"/>
                <a:gd name="T36" fmla="*/ 67 w 147"/>
                <a:gd name="T37" fmla="*/ 312 h 318"/>
                <a:gd name="T38" fmla="*/ 66 w 147"/>
                <a:gd name="T39" fmla="*/ 308 h 318"/>
                <a:gd name="T40" fmla="*/ 64 w 147"/>
                <a:gd name="T41" fmla="*/ 303 h 318"/>
                <a:gd name="T42" fmla="*/ 64 w 147"/>
                <a:gd name="T43" fmla="*/ 195 h 318"/>
                <a:gd name="T44" fmla="*/ 14 w 147"/>
                <a:gd name="T45" fmla="*/ 195 h 318"/>
                <a:gd name="T46" fmla="*/ 58 w 147"/>
                <a:gd name="T47" fmla="*/ 43 h 318"/>
                <a:gd name="T48" fmla="*/ 58 w 147"/>
                <a:gd name="T49" fmla="*/ 41 h 318"/>
                <a:gd name="T50" fmla="*/ 49 w 147"/>
                <a:gd name="T51" fmla="*/ 41 h 318"/>
                <a:gd name="T52" fmla="*/ 26 w 147"/>
                <a:gd name="T53" fmla="*/ 126 h 318"/>
                <a:gd name="T54" fmla="*/ 24 w 147"/>
                <a:gd name="T55" fmla="*/ 130 h 318"/>
                <a:gd name="T56" fmla="*/ 21 w 147"/>
                <a:gd name="T57" fmla="*/ 133 h 318"/>
                <a:gd name="T58" fmla="*/ 17 w 147"/>
                <a:gd name="T59" fmla="*/ 134 h 318"/>
                <a:gd name="T60" fmla="*/ 14 w 147"/>
                <a:gd name="T61" fmla="*/ 136 h 318"/>
                <a:gd name="T62" fmla="*/ 9 w 147"/>
                <a:gd name="T63" fmla="*/ 134 h 318"/>
                <a:gd name="T64" fmla="*/ 6 w 147"/>
                <a:gd name="T65" fmla="*/ 133 h 318"/>
                <a:gd name="T66" fmla="*/ 3 w 147"/>
                <a:gd name="T67" fmla="*/ 130 h 318"/>
                <a:gd name="T68" fmla="*/ 0 w 147"/>
                <a:gd name="T69" fmla="*/ 127 h 318"/>
                <a:gd name="T70" fmla="*/ 0 w 147"/>
                <a:gd name="T71" fmla="*/ 123 h 318"/>
                <a:gd name="T72" fmla="*/ 0 w 147"/>
                <a:gd name="T73" fmla="*/ 120 h 318"/>
                <a:gd name="T74" fmla="*/ 27 w 147"/>
                <a:gd name="T75" fmla="*/ 25 h 318"/>
                <a:gd name="T76" fmla="*/ 30 w 147"/>
                <a:gd name="T77" fmla="*/ 22 h 318"/>
                <a:gd name="T78" fmla="*/ 35 w 147"/>
                <a:gd name="T79" fmla="*/ 12 h 318"/>
                <a:gd name="T80" fmla="*/ 45 w 147"/>
                <a:gd name="T81" fmla="*/ 3 h 318"/>
                <a:gd name="T82" fmla="*/ 58 w 147"/>
                <a:gd name="T83"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7" h="318">
                  <a:moveTo>
                    <a:pt x="58" y="0"/>
                  </a:moveTo>
                  <a:lnTo>
                    <a:pt x="58" y="0"/>
                  </a:lnTo>
                  <a:lnTo>
                    <a:pt x="58" y="0"/>
                  </a:lnTo>
                  <a:lnTo>
                    <a:pt x="88" y="0"/>
                  </a:lnTo>
                  <a:lnTo>
                    <a:pt x="88" y="0"/>
                  </a:lnTo>
                  <a:lnTo>
                    <a:pt x="98" y="4"/>
                  </a:lnTo>
                  <a:lnTo>
                    <a:pt x="107" y="12"/>
                  </a:lnTo>
                  <a:lnTo>
                    <a:pt x="113" y="22"/>
                  </a:lnTo>
                  <a:lnTo>
                    <a:pt x="147" y="195"/>
                  </a:lnTo>
                  <a:lnTo>
                    <a:pt x="94" y="195"/>
                  </a:lnTo>
                  <a:lnTo>
                    <a:pt x="94" y="303"/>
                  </a:lnTo>
                  <a:lnTo>
                    <a:pt x="94" y="308"/>
                  </a:lnTo>
                  <a:lnTo>
                    <a:pt x="91" y="312"/>
                  </a:lnTo>
                  <a:lnTo>
                    <a:pt x="88" y="315"/>
                  </a:lnTo>
                  <a:lnTo>
                    <a:pt x="83" y="318"/>
                  </a:lnTo>
                  <a:lnTo>
                    <a:pt x="79" y="318"/>
                  </a:lnTo>
                  <a:lnTo>
                    <a:pt x="75" y="318"/>
                  </a:lnTo>
                  <a:lnTo>
                    <a:pt x="70" y="315"/>
                  </a:lnTo>
                  <a:lnTo>
                    <a:pt x="67" y="312"/>
                  </a:lnTo>
                  <a:lnTo>
                    <a:pt x="66" y="308"/>
                  </a:lnTo>
                  <a:lnTo>
                    <a:pt x="64" y="303"/>
                  </a:lnTo>
                  <a:lnTo>
                    <a:pt x="64" y="195"/>
                  </a:lnTo>
                  <a:lnTo>
                    <a:pt x="14" y="195"/>
                  </a:lnTo>
                  <a:lnTo>
                    <a:pt x="58" y="43"/>
                  </a:lnTo>
                  <a:lnTo>
                    <a:pt x="58" y="41"/>
                  </a:lnTo>
                  <a:lnTo>
                    <a:pt x="49" y="41"/>
                  </a:lnTo>
                  <a:lnTo>
                    <a:pt x="26" y="126"/>
                  </a:lnTo>
                  <a:lnTo>
                    <a:pt x="24" y="130"/>
                  </a:lnTo>
                  <a:lnTo>
                    <a:pt x="21" y="133"/>
                  </a:lnTo>
                  <a:lnTo>
                    <a:pt x="17" y="134"/>
                  </a:lnTo>
                  <a:lnTo>
                    <a:pt x="14" y="136"/>
                  </a:lnTo>
                  <a:lnTo>
                    <a:pt x="9" y="134"/>
                  </a:lnTo>
                  <a:lnTo>
                    <a:pt x="6" y="133"/>
                  </a:lnTo>
                  <a:lnTo>
                    <a:pt x="3" y="130"/>
                  </a:lnTo>
                  <a:lnTo>
                    <a:pt x="0" y="127"/>
                  </a:lnTo>
                  <a:lnTo>
                    <a:pt x="0" y="123"/>
                  </a:lnTo>
                  <a:lnTo>
                    <a:pt x="0" y="120"/>
                  </a:lnTo>
                  <a:lnTo>
                    <a:pt x="27" y="25"/>
                  </a:lnTo>
                  <a:lnTo>
                    <a:pt x="30" y="22"/>
                  </a:lnTo>
                  <a:lnTo>
                    <a:pt x="35" y="12"/>
                  </a:lnTo>
                  <a:lnTo>
                    <a:pt x="45" y="3"/>
                  </a:lnTo>
                  <a:lnTo>
                    <a:pt x="5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5" name="Freeform 19"/>
            <p:cNvSpPr>
              <a:spLocks/>
            </p:cNvSpPr>
            <p:nvPr/>
          </p:nvSpPr>
          <p:spPr bwMode="auto">
            <a:xfrm>
              <a:off x="1184529" y="3129501"/>
              <a:ext cx="192088" cy="169863"/>
            </a:xfrm>
            <a:custGeom>
              <a:avLst/>
              <a:gdLst>
                <a:gd name="T0" fmla="*/ 34 w 121"/>
                <a:gd name="T1" fmla="*/ 0 h 107"/>
                <a:gd name="T2" fmla="*/ 49 w 121"/>
                <a:gd name="T3" fmla="*/ 3 h 107"/>
                <a:gd name="T4" fmla="*/ 60 w 121"/>
                <a:gd name="T5" fmla="*/ 12 h 107"/>
                <a:gd name="T6" fmla="*/ 71 w 121"/>
                <a:gd name="T7" fmla="*/ 3 h 107"/>
                <a:gd name="T8" fmla="*/ 86 w 121"/>
                <a:gd name="T9" fmla="*/ 0 h 107"/>
                <a:gd name="T10" fmla="*/ 99 w 121"/>
                <a:gd name="T11" fmla="*/ 3 h 107"/>
                <a:gd name="T12" fmla="*/ 111 w 121"/>
                <a:gd name="T13" fmla="*/ 11 h 107"/>
                <a:gd name="T14" fmla="*/ 118 w 121"/>
                <a:gd name="T15" fmla="*/ 23 h 107"/>
                <a:gd name="T16" fmla="*/ 121 w 121"/>
                <a:gd name="T17" fmla="*/ 36 h 107"/>
                <a:gd name="T18" fmla="*/ 120 w 121"/>
                <a:gd name="T19" fmla="*/ 43 h 107"/>
                <a:gd name="T20" fmla="*/ 117 w 121"/>
                <a:gd name="T21" fmla="*/ 51 h 107"/>
                <a:gd name="T22" fmla="*/ 114 w 121"/>
                <a:gd name="T23" fmla="*/ 57 h 107"/>
                <a:gd name="T24" fmla="*/ 106 w 121"/>
                <a:gd name="T25" fmla="*/ 66 h 107"/>
                <a:gd name="T26" fmla="*/ 96 w 121"/>
                <a:gd name="T27" fmla="*/ 79 h 107"/>
                <a:gd name="T28" fmla="*/ 80 w 121"/>
                <a:gd name="T29" fmla="*/ 92 h 107"/>
                <a:gd name="T30" fmla="*/ 60 w 121"/>
                <a:gd name="T31" fmla="*/ 107 h 107"/>
                <a:gd name="T32" fmla="*/ 60 w 121"/>
                <a:gd name="T33" fmla="*/ 107 h 107"/>
                <a:gd name="T34" fmla="*/ 60 w 121"/>
                <a:gd name="T35" fmla="*/ 107 h 107"/>
                <a:gd name="T36" fmla="*/ 60 w 121"/>
                <a:gd name="T37" fmla="*/ 107 h 107"/>
                <a:gd name="T38" fmla="*/ 60 w 121"/>
                <a:gd name="T39" fmla="*/ 107 h 107"/>
                <a:gd name="T40" fmla="*/ 40 w 121"/>
                <a:gd name="T41" fmla="*/ 92 h 107"/>
                <a:gd name="T42" fmla="*/ 25 w 121"/>
                <a:gd name="T43" fmla="*/ 79 h 107"/>
                <a:gd name="T44" fmla="*/ 13 w 121"/>
                <a:gd name="T45" fmla="*/ 66 h 107"/>
                <a:gd name="T46" fmla="*/ 6 w 121"/>
                <a:gd name="T47" fmla="*/ 57 h 107"/>
                <a:gd name="T48" fmla="*/ 3 w 121"/>
                <a:gd name="T49" fmla="*/ 51 h 107"/>
                <a:gd name="T50" fmla="*/ 0 w 121"/>
                <a:gd name="T51" fmla="*/ 43 h 107"/>
                <a:gd name="T52" fmla="*/ 0 w 121"/>
                <a:gd name="T53" fmla="*/ 36 h 107"/>
                <a:gd name="T54" fmla="*/ 3 w 121"/>
                <a:gd name="T55" fmla="*/ 23 h 107"/>
                <a:gd name="T56" fmla="*/ 10 w 121"/>
                <a:gd name="T57" fmla="*/ 11 h 107"/>
                <a:gd name="T58" fmla="*/ 20 w 121"/>
                <a:gd name="T59" fmla="*/ 3 h 107"/>
                <a:gd name="T60" fmla="*/ 34 w 121"/>
                <a:gd name="T6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07">
                  <a:moveTo>
                    <a:pt x="34" y="0"/>
                  </a:moveTo>
                  <a:lnTo>
                    <a:pt x="49" y="3"/>
                  </a:lnTo>
                  <a:lnTo>
                    <a:pt x="60" y="12"/>
                  </a:lnTo>
                  <a:lnTo>
                    <a:pt x="71" y="3"/>
                  </a:lnTo>
                  <a:lnTo>
                    <a:pt x="86" y="0"/>
                  </a:lnTo>
                  <a:lnTo>
                    <a:pt x="99" y="3"/>
                  </a:lnTo>
                  <a:lnTo>
                    <a:pt x="111" y="11"/>
                  </a:lnTo>
                  <a:lnTo>
                    <a:pt x="118" y="23"/>
                  </a:lnTo>
                  <a:lnTo>
                    <a:pt x="121" y="36"/>
                  </a:lnTo>
                  <a:lnTo>
                    <a:pt x="120" y="43"/>
                  </a:lnTo>
                  <a:lnTo>
                    <a:pt x="117" y="51"/>
                  </a:lnTo>
                  <a:lnTo>
                    <a:pt x="114" y="57"/>
                  </a:lnTo>
                  <a:lnTo>
                    <a:pt x="106" y="66"/>
                  </a:lnTo>
                  <a:lnTo>
                    <a:pt x="96" y="79"/>
                  </a:lnTo>
                  <a:lnTo>
                    <a:pt x="80" y="92"/>
                  </a:lnTo>
                  <a:lnTo>
                    <a:pt x="60" y="107"/>
                  </a:lnTo>
                  <a:lnTo>
                    <a:pt x="60" y="107"/>
                  </a:lnTo>
                  <a:lnTo>
                    <a:pt x="60" y="107"/>
                  </a:lnTo>
                  <a:lnTo>
                    <a:pt x="60" y="107"/>
                  </a:lnTo>
                  <a:lnTo>
                    <a:pt x="60" y="107"/>
                  </a:lnTo>
                  <a:lnTo>
                    <a:pt x="40" y="92"/>
                  </a:lnTo>
                  <a:lnTo>
                    <a:pt x="25" y="79"/>
                  </a:lnTo>
                  <a:lnTo>
                    <a:pt x="13" y="66"/>
                  </a:lnTo>
                  <a:lnTo>
                    <a:pt x="6" y="57"/>
                  </a:lnTo>
                  <a:lnTo>
                    <a:pt x="3" y="51"/>
                  </a:lnTo>
                  <a:lnTo>
                    <a:pt x="0" y="43"/>
                  </a:lnTo>
                  <a:lnTo>
                    <a:pt x="0" y="36"/>
                  </a:lnTo>
                  <a:lnTo>
                    <a:pt x="3" y="23"/>
                  </a:lnTo>
                  <a:lnTo>
                    <a:pt x="10" y="11"/>
                  </a:lnTo>
                  <a:lnTo>
                    <a:pt x="20" y="3"/>
                  </a:lnTo>
                  <a:lnTo>
                    <a:pt x="34"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39" name="Freeform 33"/>
            <p:cNvSpPr>
              <a:spLocks/>
            </p:cNvSpPr>
            <p:nvPr/>
          </p:nvSpPr>
          <p:spPr bwMode="auto">
            <a:xfrm>
              <a:off x="1079754" y="3391438"/>
              <a:ext cx="192088" cy="504825"/>
            </a:xfrm>
            <a:custGeom>
              <a:avLst/>
              <a:gdLst>
                <a:gd name="T0" fmla="*/ 23 w 121"/>
                <a:gd name="T1" fmla="*/ 0 h 318"/>
                <a:gd name="T2" fmla="*/ 23 w 121"/>
                <a:gd name="T3" fmla="*/ 0 h 318"/>
                <a:gd name="T4" fmla="*/ 23 w 121"/>
                <a:gd name="T5" fmla="*/ 0 h 318"/>
                <a:gd name="T6" fmla="*/ 66 w 121"/>
                <a:gd name="T7" fmla="*/ 0 h 318"/>
                <a:gd name="T8" fmla="*/ 66 w 121"/>
                <a:gd name="T9" fmla="*/ 0 h 318"/>
                <a:gd name="T10" fmla="*/ 78 w 121"/>
                <a:gd name="T11" fmla="*/ 4 h 318"/>
                <a:gd name="T12" fmla="*/ 86 w 121"/>
                <a:gd name="T13" fmla="*/ 12 h 318"/>
                <a:gd name="T14" fmla="*/ 92 w 121"/>
                <a:gd name="T15" fmla="*/ 22 h 318"/>
                <a:gd name="T16" fmla="*/ 94 w 121"/>
                <a:gd name="T17" fmla="*/ 25 h 318"/>
                <a:gd name="T18" fmla="*/ 121 w 121"/>
                <a:gd name="T19" fmla="*/ 120 h 318"/>
                <a:gd name="T20" fmla="*/ 121 w 121"/>
                <a:gd name="T21" fmla="*/ 123 h 318"/>
                <a:gd name="T22" fmla="*/ 121 w 121"/>
                <a:gd name="T23" fmla="*/ 127 h 318"/>
                <a:gd name="T24" fmla="*/ 119 w 121"/>
                <a:gd name="T25" fmla="*/ 130 h 318"/>
                <a:gd name="T26" fmla="*/ 116 w 121"/>
                <a:gd name="T27" fmla="*/ 133 h 318"/>
                <a:gd name="T28" fmla="*/ 112 w 121"/>
                <a:gd name="T29" fmla="*/ 134 h 318"/>
                <a:gd name="T30" fmla="*/ 109 w 121"/>
                <a:gd name="T31" fmla="*/ 136 h 318"/>
                <a:gd name="T32" fmla="*/ 104 w 121"/>
                <a:gd name="T33" fmla="*/ 134 h 318"/>
                <a:gd name="T34" fmla="*/ 101 w 121"/>
                <a:gd name="T35" fmla="*/ 133 h 318"/>
                <a:gd name="T36" fmla="*/ 98 w 121"/>
                <a:gd name="T37" fmla="*/ 130 h 318"/>
                <a:gd name="T38" fmla="*/ 97 w 121"/>
                <a:gd name="T39" fmla="*/ 126 h 318"/>
                <a:gd name="T40" fmla="*/ 75 w 121"/>
                <a:gd name="T41" fmla="*/ 52 h 318"/>
                <a:gd name="T42" fmla="*/ 75 w 121"/>
                <a:gd name="T43" fmla="*/ 174 h 318"/>
                <a:gd name="T44" fmla="*/ 48 w 121"/>
                <a:gd name="T45" fmla="*/ 174 h 318"/>
                <a:gd name="T46" fmla="*/ 48 w 121"/>
                <a:gd name="T47" fmla="*/ 303 h 318"/>
                <a:gd name="T48" fmla="*/ 46 w 121"/>
                <a:gd name="T49" fmla="*/ 308 h 318"/>
                <a:gd name="T50" fmla="*/ 45 w 121"/>
                <a:gd name="T51" fmla="*/ 312 h 318"/>
                <a:gd name="T52" fmla="*/ 40 w 121"/>
                <a:gd name="T53" fmla="*/ 315 h 318"/>
                <a:gd name="T54" fmla="*/ 38 w 121"/>
                <a:gd name="T55" fmla="*/ 318 h 318"/>
                <a:gd name="T56" fmla="*/ 33 w 121"/>
                <a:gd name="T57" fmla="*/ 318 h 318"/>
                <a:gd name="T58" fmla="*/ 27 w 121"/>
                <a:gd name="T59" fmla="*/ 318 h 318"/>
                <a:gd name="T60" fmla="*/ 24 w 121"/>
                <a:gd name="T61" fmla="*/ 315 h 318"/>
                <a:gd name="T62" fmla="*/ 20 w 121"/>
                <a:gd name="T63" fmla="*/ 312 h 318"/>
                <a:gd name="T64" fmla="*/ 18 w 121"/>
                <a:gd name="T65" fmla="*/ 308 h 318"/>
                <a:gd name="T66" fmla="*/ 17 w 121"/>
                <a:gd name="T67" fmla="*/ 303 h 318"/>
                <a:gd name="T68" fmla="*/ 17 w 121"/>
                <a:gd name="T69" fmla="*/ 174 h 318"/>
                <a:gd name="T70" fmla="*/ 0 w 121"/>
                <a:gd name="T71" fmla="*/ 174 h 318"/>
                <a:gd name="T72" fmla="*/ 0 w 121"/>
                <a:gd name="T73" fmla="*/ 52 h 318"/>
                <a:gd name="T74" fmla="*/ 0 w 121"/>
                <a:gd name="T75" fmla="*/ 22 h 318"/>
                <a:gd name="T76" fmla="*/ 2 w 121"/>
                <a:gd name="T77" fmla="*/ 16 h 318"/>
                <a:gd name="T78" fmla="*/ 3 w 121"/>
                <a:gd name="T79" fmla="*/ 10 h 318"/>
                <a:gd name="T80" fmla="*/ 6 w 121"/>
                <a:gd name="T81" fmla="*/ 6 h 318"/>
                <a:gd name="T82" fmla="*/ 11 w 121"/>
                <a:gd name="T83" fmla="*/ 3 h 318"/>
                <a:gd name="T84" fmla="*/ 15 w 121"/>
                <a:gd name="T85" fmla="*/ 1 h 318"/>
                <a:gd name="T86" fmla="*/ 23 w 121"/>
                <a:gd name="T8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318">
                  <a:moveTo>
                    <a:pt x="23" y="0"/>
                  </a:moveTo>
                  <a:lnTo>
                    <a:pt x="23" y="0"/>
                  </a:lnTo>
                  <a:lnTo>
                    <a:pt x="23" y="0"/>
                  </a:lnTo>
                  <a:lnTo>
                    <a:pt x="66" y="0"/>
                  </a:lnTo>
                  <a:lnTo>
                    <a:pt x="66" y="0"/>
                  </a:lnTo>
                  <a:lnTo>
                    <a:pt x="78" y="4"/>
                  </a:lnTo>
                  <a:lnTo>
                    <a:pt x="86" y="12"/>
                  </a:lnTo>
                  <a:lnTo>
                    <a:pt x="92" y="22"/>
                  </a:lnTo>
                  <a:lnTo>
                    <a:pt x="94" y="25"/>
                  </a:lnTo>
                  <a:lnTo>
                    <a:pt x="121" y="120"/>
                  </a:lnTo>
                  <a:lnTo>
                    <a:pt x="121" y="123"/>
                  </a:lnTo>
                  <a:lnTo>
                    <a:pt x="121" y="127"/>
                  </a:lnTo>
                  <a:lnTo>
                    <a:pt x="119" y="130"/>
                  </a:lnTo>
                  <a:lnTo>
                    <a:pt x="116" y="133"/>
                  </a:lnTo>
                  <a:lnTo>
                    <a:pt x="112" y="134"/>
                  </a:lnTo>
                  <a:lnTo>
                    <a:pt x="109" y="136"/>
                  </a:lnTo>
                  <a:lnTo>
                    <a:pt x="104" y="134"/>
                  </a:lnTo>
                  <a:lnTo>
                    <a:pt x="101" y="133"/>
                  </a:lnTo>
                  <a:lnTo>
                    <a:pt x="98" y="130"/>
                  </a:lnTo>
                  <a:lnTo>
                    <a:pt x="97" y="126"/>
                  </a:lnTo>
                  <a:lnTo>
                    <a:pt x="75" y="52"/>
                  </a:lnTo>
                  <a:lnTo>
                    <a:pt x="75" y="174"/>
                  </a:lnTo>
                  <a:lnTo>
                    <a:pt x="48" y="174"/>
                  </a:lnTo>
                  <a:lnTo>
                    <a:pt x="48" y="303"/>
                  </a:lnTo>
                  <a:lnTo>
                    <a:pt x="46" y="308"/>
                  </a:lnTo>
                  <a:lnTo>
                    <a:pt x="45" y="312"/>
                  </a:lnTo>
                  <a:lnTo>
                    <a:pt x="40" y="315"/>
                  </a:lnTo>
                  <a:lnTo>
                    <a:pt x="38" y="318"/>
                  </a:lnTo>
                  <a:lnTo>
                    <a:pt x="33" y="318"/>
                  </a:lnTo>
                  <a:lnTo>
                    <a:pt x="27" y="318"/>
                  </a:lnTo>
                  <a:lnTo>
                    <a:pt x="24" y="315"/>
                  </a:lnTo>
                  <a:lnTo>
                    <a:pt x="20" y="312"/>
                  </a:lnTo>
                  <a:lnTo>
                    <a:pt x="18" y="308"/>
                  </a:lnTo>
                  <a:lnTo>
                    <a:pt x="17" y="303"/>
                  </a:lnTo>
                  <a:lnTo>
                    <a:pt x="17" y="174"/>
                  </a:lnTo>
                  <a:lnTo>
                    <a:pt x="0" y="174"/>
                  </a:lnTo>
                  <a:lnTo>
                    <a:pt x="0" y="52"/>
                  </a:lnTo>
                  <a:lnTo>
                    <a:pt x="0" y="22"/>
                  </a:lnTo>
                  <a:lnTo>
                    <a:pt x="2" y="16"/>
                  </a:lnTo>
                  <a:lnTo>
                    <a:pt x="3" y="10"/>
                  </a:lnTo>
                  <a:lnTo>
                    <a:pt x="6" y="6"/>
                  </a:lnTo>
                  <a:lnTo>
                    <a:pt x="11" y="3"/>
                  </a:lnTo>
                  <a:lnTo>
                    <a:pt x="15" y="1"/>
                  </a:lnTo>
                  <a:lnTo>
                    <a:pt x="2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0" name="Freeform 34"/>
            <p:cNvSpPr>
              <a:spLocks/>
            </p:cNvSpPr>
            <p:nvPr/>
          </p:nvSpPr>
          <p:spPr bwMode="auto">
            <a:xfrm>
              <a:off x="11321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1" name="Freeform 35"/>
            <p:cNvSpPr>
              <a:spLocks/>
            </p:cNvSpPr>
            <p:nvPr/>
          </p:nvSpPr>
          <p:spPr bwMode="auto">
            <a:xfrm>
              <a:off x="13226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42" name="正方形/長方形 41"/>
          <p:cNvSpPr/>
          <p:nvPr/>
        </p:nvSpPr>
        <p:spPr>
          <a:xfrm>
            <a:off x="744595" y="1970850"/>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3" name="正方形/長方形 41"/>
          <p:cNvSpPr/>
          <p:nvPr/>
        </p:nvSpPr>
        <p:spPr>
          <a:xfrm>
            <a:off x="744595" y="2774378"/>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4" name="正方形/長方形 41"/>
          <p:cNvSpPr/>
          <p:nvPr/>
        </p:nvSpPr>
        <p:spPr>
          <a:xfrm>
            <a:off x="744595" y="4139753"/>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grpSp>
        <p:nvGrpSpPr>
          <p:cNvPr id="52" name="グループ化 51"/>
          <p:cNvGrpSpPr/>
          <p:nvPr/>
        </p:nvGrpSpPr>
        <p:grpSpPr>
          <a:xfrm>
            <a:off x="1016881" y="1244491"/>
            <a:ext cx="629010" cy="606425"/>
            <a:chOff x="767594" y="1109538"/>
            <a:chExt cx="629010" cy="606425"/>
          </a:xfrm>
        </p:grpSpPr>
        <p:sp>
          <p:nvSpPr>
            <p:cNvPr id="45" name="Freeform 16"/>
            <p:cNvSpPr>
              <a:spLocks/>
            </p:cNvSpPr>
            <p:nvPr/>
          </p:nvSpPr>
          <p:spPr bwMode="auto">
            <a:xfrm>
              <a:off x="1115616" y="1109538"/>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6" name="Freeform 17"/>
            <p:cNvSpPr>
              <a:spLocks/>
            </p:cNvSpPr>
            <p:nvPr/>
          </p:nvSpPr>
          <p:spPr bwMode="auto">
            <a:xfrm>
              <a:off x="767594" y="1109538"/>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47" name="テキスト ボックス 9"/>
          <p:cNvSpPr txBox="1"/>
          <p:nvPr/>
        </p:nvSpPr>
        <p:spPr>
          <a:xfrm>
            <a:off x="820612" y="1399018"/>
            <a:ext cx="106599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カラダの性</a:t>
            </a:r>
          </a:p>
        </p:txBody>
      </p:sp>
      <p:sp>
        <p:nvSpPr>
          <p:cNvPr id="48" name="テキスト ボックス 9"/>
          <p:cNvSpPr txBox="1"/>
          <p:nvPr/>
        </p:nvSpPr>
        <p:spPr>
          <a:xfrm>
            <a:off x="843855" y="2186772"/>
            <a:ext cx="101951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ココロの性</a:t>
            </a:r>
          </a:p>
        </p:txBody>
      </p:sp>
      <p:sp>
        <p:nvSpPr>
          <p:cNvPr id="49" name="テキスト ボックス 9"/>
          <p:cNvSpPr txBox="1"/>
          <p:nvPr/>
        </p:nvSpPr>
        <p:spPr>
          <a:xfrm>
            <a:off x="790362" y="3118931"/>
            <a:ext cx="119584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pc="-2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ス</a:t>
            </a:r>
            <a:r>
              <a:rPr lang="ja-JP" altLang="en-US" spc="-13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キに</a:t>
            </a:r>
            <a:r>
              <a:rPr lang="ja-JP" altLang="en-US" spc="-2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なる性</a:t>
            </a:r>
          </a:p>
        </p:txBody>
      </p:sp>
      <p:sp>
        <p:nvSpPr>
          <p:cNvPr id="56" name="正方形/長方形 53"/>
          <p:cNvSpPr/>
          <p:nvPr/>
        </p:nvSpPr>
        <p:spPr>
          <a:xfrm rot="2714971">
            <a:off x="6420774" y="1969450"/>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57" name="正方形/長方形 53"/>
          <p:cNvSpPr/>
          <p:nvPr/>
        </p:nvSpPr>
        <p:spPr>
          <a:xfrm rot="2714971">
            <a:off x="3209896" y="1969451"/>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grpSp>
        <p:nvGrpSpPr>
          <p:cNvPr id="141" name="グループ化 140"/>
          <p:cNvGrpSpPr/>
          <p:nvPr/>
        </p:nvGrpSpPr>
        <p:grpSpPr>
          <a:xfrm>
            <a:off x="2517161" y="2659985"/>
            <a:ext cx="447063" cy="532553"/>
            <a:chOff x="2526685" y="2695610"/>
            <a:chExt cx="447063" cy="532553"/>
          </a:xfrm>
        </p:grpSpPr>
        <p:sp>
          <p:nvSpPr>
            <p:cNvPr id="58"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6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sp>
        <p:nvSpPr>
          <p:cNvPr id="65" name="Freeform 12"/>
          <p:cNvSpPr>
            <a:spLocks/>
          </p:cNvSpPr>
          <p:nvPr/>
        </p:nvSpPr>
        <p:spPr bwMode="auto">
          <a:xfrm>
            <a:off x="4170641"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66" name="Freeform 13"/>
          <p:cNvSpPr>
            <a:spLocks/>
          </p:cNvSpPr>
          <p:nvPr/>
        </p:nvSpPr>
        <p:spPr bwMode="auto">
          <a:xfrm>
            <a:off x="3643530"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7" name="グループ化 126"/>
          <p:cNvGrpSpPr/>
          <p:nvPr/>
        </p:nvGrpSpPr>
        <p:grpSpPr>
          <a:xfrm>
            <a:off x="4608339" y="2921537"/>
            <a:ext cx="474663" cy="606425"/>
            <a:chOff x="4547957" y="3390584"/>
            <a:chExt cx="474663" cy="606425"/>
          </a:xfrm>
        </p:grpSpPr>
        <p:sp>
          <p:nvSpPr>
            <p:cNvPr id="67" name="Freeform 15"/>
            <p:cNvSpPr>
              <a:spLocks/>
            </p:cNvSpPr>
            <p:nvPr/>
          </p:nvSpPr>
          <p:spPr bwMode="auto">
            <a:xfrm>
              <a:off x="4547957"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68" name="Freeform 20"/>
            <p:cNvSpPr>
              <a:spLocks/>
            </p:cNvSpPr>
            <p:nvPr/>
          </p:nvSpPr>
          <p:spPr bwMode="auto">
            <a:xfrm>
              <a:off x="4743220"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69" name="Freeform 12"/>
          <p:cNvSpPr>
            <a:spLocks/>
          </p:cNvSpPr>
          <p:nvPr/>
        </p:nvSpPr>
        <p:spPr bwMode="auto">
          <a:xfrm>
            <a:off x="5770399"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0" name="Freeform 13"/>
          <p:cNvSpPr>
            <a:spLocks/>
          </p:cNvSpPr>
          <p:nvPr/>
        </p:nvSpPr>
        <p:spPr bwMode="auto">
          <a:xfrm>
            <a:off x="523423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6" name="グループ化 125"/>
          <p:cNvGrpSpPr/>
          <p:nvPr/>
        </p:nvGrpSpPr>
        <p:grpSpPr>
          <a:xfrm>
            <a:off x="6199043" y="2921537"/>
            <a:ext cx="474663" cy="606425"/>
            <a:chOff x="6138661" y="3390584"/>
            <a:chExt cx="474663" cy="606425"/>
          </a:xfrm>
        </p:grpSpPr>
        <p:sp>
          <p:nvSpPr>
            <p:cNvPr id="71" name="Freeform 15"/>
            <p:cNvSpPr>
              <a:spLocks/>
            </p:cNvSpPr>
            <p:nvPr/>
          </p:nvSpPr>
          <p:spPr bwMode="auto">
            <a:xfrm>
              <a:off x="613866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2" name="Freeform 20"/>
            <p:cNvSpPr>
              <a:spLocks/>
            </p:cNvSpPr>
            <p:nvPr/>
          </p:nvSpPr>
          <p:spPr bwMode="auto">
            <a:xfrm>
              <a:off x="633392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73" name="Freeform 12"/>
          <p:cNvSpPr>
            <a:spLocks/>
          </p:cNvSpPr>
          <p:nvPr/>
        </p:nvSpPr>
        <p:spPr bwMode="auto">
          <a:xfrm>
            <a:off x="7323387"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4" name="Freeform 13"/>
          <p:cNvSpPr>
            <a:spLocks/>
          </p:cNvSpPr>
          <p:nvPr/>
        </p:nvSpPr>
        <p:spPr bwMode="auto">
          <a:xfrm>
            <a:off x="681438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5" name="グループ化 124"/>
          <p:cNvGrpSpPr/>
          <p:nvPr/>
        </p:nvGrpSpPr>
        <p:grpSpPr>
          <a:xfrm>
            <a:off x="7752031" y="2921537"/>
            <a:ext cx="474663" cy="606425"/>
            <a:chOff x="7718811" y="3390584"/>
            <a:chExt cx="474663" cy="606425"/>
          </a:xfrm>
        </p:grpSpPr>
        <p:sp>
          <p:nvSpPr>
            <p:cNvPr id="75" name="Freeform 15"/>
            <p:cNvSpPr>
              <a:spLocks/>
            </p:cNvSpPr>
            <p:nvPr/>
          </p:nvSpPr>
          <p:spPr bwMode="auto">
            <a:xfrm>
              <a:off x="771881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6" name="Freeform 20"/>
            <p:cNvSpPr>
              <a:spLocks/>
            </p:cNvSpPr>
            <p:nvPr/>
          </p:nvSpPr>
          <p:spPr bwMode="auto">
            <a:xfrm>
              <a:off x="791407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77" name="角丸四角形 76"/>
          <p:cNvSpPr/>
          <p:nvPr/>
        </p:nvSpPr>
        <p:spPr>
          <a:xfrm>
            <a:off x="207609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78" name="角丸四角形 77"/>
          <p:cNvSpPr/>
          <p:nvPr/>
        </p:nvSpPr>
        <p:spPr>
          <a:xfrm>
            <a:off x="2615782"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79" name="角丸四角形 78"/>
          <p:cNvSpPr/>
          <p:nvPr/>
        </p:nvSpPr>
        <p:spPr>
          <a:xfrm>
            <a:off x="313209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３</a:t>
            </a:r>
          </a:p>
        </p:txBody>
      </p:sp>
      <p:sp>
        <p:nvSpPr>
          <p:cNvPr id="80" name="角丸四角形 79"/>
          <p:cNvSpPr/>
          <p:nvPr/>
        </p:nvSpPr>
        <p:spPr>
          <a:xfrm>
            <a:off x="365396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４</a:t>
            </a:r>
          </a:p>
        </p:txBody>
      </p:sp>
      <p:sp>
        <p:nvSpPr>
          <p:cNvPr id="81" name="角丸四角形 80"/>
          <p:cNvSpPr/>
          <p:nvPr/>
        </p:nvSpPr>
        <p:spPr>
          <a:xfrm>
            <a:off x="418252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５</a:t>
            </a:r>
          </a:p>
        </p:txBody>
      </p:sp>
      <p:sp>
        <p:nvSpPr>
          <p:cNvPr id="82" name="角丸四角形 81"/>
          <p:cNvSpPr/>
          <p:nvPr/>
        </p:nvSpPr>
        <p:spPr>
          <a:xfrm>
            <a:off x="4722204"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６</a:t>
            </a:r>
          </a:p>
        </p:txBody>
      </p:sp>
      <p:sp>
        <p:nvSpPr>
          <p:cNvPr id="83" name="角丸四角形 82"/>
          <p:cNvSpPr/>
          <p:nvPr/>
        </p:nvSpPr>
        <p:spPr>
          <a:xfrm>
            <a:off x="523851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７</a:t>
            </a:r>
          </a:p>
        </p:txBody>
      </p:sp>
      <p:sp>
        <p:nvSpPr>
          <p:cNvPr id="84" name="角丸四角形 83"/>
          <p:cNvSpPr/>
          <p:nvPr/>
        </p:nvSpPr>
        <p:spPr>
          <a:xfrm>
            <a:off x="576038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８</a:t>
            </a:r>
          </a:p>
        </p:txBody>
      </p:sp>
      <p:sp>
        <p:nvSpPr>
          <p:cNvPr id="86" name="角丸四角形 85"/>
          <p:cNvSpPr/>
          <p:nvPr/>
        </p:nvSpPr>
        <p:spPr>
          <a:xfrm>
            <a:off x="6314690" y="3582661"/>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87" name="角丸四角形 86"/>
          <p:cNvSpPr/>
          <p:nvPr/>
        </p:nvSpPr>
        <p:spPr>
          <a:xfrm>
            <a:off x="6817126"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en-US" altLang="ja-JP" sz="1400" spc="-100" dirty="0">
                <a:solidFill>
                  <a:prstClr val="white"/>
                </a:solidFill>
                <a:latin typeface="HGP創英角ｺﾞｼｯｸUB" panose="020B0900000000000000" pitchFamily="50" charset="-128"/>
                <a:ea typeface="HGP創英角ｺﾞｼｯｸUB" panose="020B0900000000000000" pitchFamily="50" charset="-128"/>
              </a:rPr>
              <a:t>1</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0</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88" name="角丸四角形 87"/>
          <p:cNvSpPr/>
          <p:nvPr/>
        </p:nvSpPr>
        <p:spPr>
          <a:xfrm>
            <a:off x="735681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89" name="角丸四角形 88"/>
          <p:cNvSpPr/>
          <p:nvPr/>
        </p:nvSpPr>
        <p:spPr>
          <a:xfrm>
            <a:off x="787311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91" name="角丸四角形 90"/>
          <p:cNvSpPr/>
          <p:nvPr/>
        </p:nvSpPr>
        <p:spPr>
          <a:xfrm>
            <a:off x="210032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5</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92" name="角丸四角形 91"/>
          <p:cNvSpPr/>
          <p:nvPr/>
        </p:nvSpPr>
        <p:spPr>
          <a:xfrm>
            <a:off x="241928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11</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93" name="角丸四角形 92"/>
          <p:cNvSpPr/>
          <p:nvPr/>
        </p:nvSpPr>
        <p:spPr>
          <a:xfrm>
            <a:off x="406844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94" name="角丸四角形 93"/>
          <p:cNvSpPr/>
          <p:nvPr/>
        </p:nvSpPr>
        <p:spPr>
          <a:xfrm>
            <a:off x="438740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７</a:t>
            </a:r>
          </a:p>
        </p:txBody>
      </p:sp>
      <p:sp>
        <p:nvSpPr>
          <p:cNvPr id="95" name="角丸四角形 94"/>
          <p:cNvSpPr/>
          <p:nvPr/>
        </p:nvSpPr>
        <p:spPr>
          <a:xfrm>
            <a:off x="692778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３</a:t>
            </a:r>
          </a:p>
        </p:txBody>
      </p:sp>
      <p:sp>
        <p:nvSpPr>
          <p:cNvPr id="96" name="角丸四角形 95"/>
          <p:cNvSpPr/>
          <p:nvPr/>
        </p:nvSpPr>
        <p:spPr>
          <a:xfrm>
            <a:off x="7243882"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６</a:t>
            </a:r>
          </a:p>
        </p:txBody>
      </p:sp>
      <p:sp>
        <p:nvSpPr>
          <p:cNvPr id="97" name="角丸四角形 96"/>
          <p:cNvSpPr/>
          <p:nvPr/>
        </p:nvSpPr>
        <p:spPr>
          <a:xfrm>
            <a:off x="7559975"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98" name="角丸四角形 97"/>
          <p:cNvSpPr/>
          <p:nvPr/>
        </p:nvSpPr>
        <p:spPr>
          <a:xfrm>
            <a:off x="787606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101" name="テキスト ボックス 9"/>
          <p:cNvSpPr txBox="1"/>
          <p:nvPr/>
        </p:nvSpPr>
        <p:spPr>
          <a:xfrm>
            <a:off x="957187" y="4213673"/>
            <a:ext cx="1041952"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50" dirty="0">
                <a:solidFill>
                  <a:srgbClr val="0070C0"/>
                </a:solidFill>
                <a:latin typeface="HGPｺﾞｼｯｸE" panose="020B0900000000000000" pitchFamily="50" charset="-128"/>
                <a:ea typeface="HGPｺﾞｼｯｸE" panose="020B0900000000000000" pitchFamily="50" charset="-128"/>
              </a:rPr>
              <a:t>レズ</a:t>
            </a:r>
            <a:r>
              <a:rPr lang="ja-JP" altLang="en-US" spc="-100" dirty="0">
                <a:solidFill>
                  <a:srgbClr val="0070C0"/>
                </a:solidFill>
                <a:latin typeface="HGPｺﾞｼｯｸE" panose="020B0900000000000000" pitchFamily="50" charset="-128"/>
                <a:ea typeface="HGPｺﾞｼｯｸE" panose="020B0900000000000000" pitchFamily="50" charset="-128"/>
              </a:rPr>
              <a:t>ビア</a:t>
            </a:r>
            <a:r>
              <a:rPr lang="ja-JP" altLang="en-US" spc="-150" dirty="0">
                <a:solidFill>
                  <a:srgbClr val="0070C0"/>
                </a:solidFill>
                <a:latin typeface="HGPｺﾞｼｯｸE" panose="020B0900000000000000" pitchFamily="50" charset="-128"/>
                <a:ea typeface="HGPｺﾞｼｯｸE" panose="020B0900000000000000" pitchFamily="50" charset="-128"/>
              </a:rPr>
              <a:t>ン</a:t>
            </a:r>
            <a:r>
              <a:rPr lang="ja-JP" altLang="en-US" spc="-200" dirty="0">
                <a:solidFill>
                  <a:srgbClr val="0070C0"/>
                </a:solidFill>
                <a:latin typeface="HGPｺﾞｼｯｸE" panose="020B0900000000000000" pitchFamily="50" charset="-128"/>
                <a:ea typeface="HGPｺﾞｼｯｸE" panose="020B0900000000000000" pitchFamily="50" charset="-128"/>
              </a:rPr>
              <a:t>：</a:t>
            </a:r>
          </a:p>
        </p:txBody>
      </p:sp>
      <p:sp>
        <p:nvSpPr>
          <p:cNvPr id="102" name="テキスト ボックス 9"/>
          <p:cNvSpPr txBox="1"/>
          <p:nvPr/>
        </p:nvSpPr>
        <p:spPr>
          <a:xfrm>
            <a:off x="3414042" y="4213673"/>
            <a:ext cx="572273"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200" dirty="0">
                <a:solidFill>
                  <a:srgbClr val="0070C0"/>
                </a:solidFill>
                <a:latin typeface="HGPｺﾞｼｯｸE" panose="020B0900000000000000" pitchFamily="50" charset="-128"/>
                <a:ea typeface="HGPｺﾞｼｯｸE" panose="020B0900000000000000" pitchFamily="50" charset="-128"/>
              </a:rPr>
              <a:t>ゲ　イ：</a:t>
            </a:r>
          </a:p>
        </p:txBody>
      </p:sp>
      <p:sp>
        <p:nvSpPr>
          <p:cNvPr id="103" name="テキスト ボックス 9"/>
          <p:cNvSpPr txBox="1"/>
          <p:nvPr/>
        </p:nvSpPr>
        <p:spPr>
          <a:xfrm>
            <a:off x="5387819" y="4213673"/>
            <a:ext cx="1459695"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10" dirty="0">
                <a:solidFill>
                  <a:srgbClr val="0070C0"/>
                </a:solidFill>
                <a:latin typeface="HGPｺﾞｼｯｸE" panose="020B0900000000000000" pitchFamily="50" charset="-128"/>
                <a:ea typeface="HGPｺﾞｼｯｸE" panose="020B0900000000000000" pitchFamily="50" charset="-128"/>
              </a:rPr>
              <a:t>バイセクシャル：</a:t>
            </a:r>
          </a:p>
        </p:txBody>
      </p:sp>
      <p:sp>
        <p:nvSpPr>
          <p:cNvPr id="110" name="角丸四角形 109"/>
          <p:cNvSpPr/>
          <p:nvPr/>
        </p:nvSpPr>
        <p:spPr>
          <a:xfrm>
            <a:off x="2819107" y="4543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４</a:t>
            </a:r>
          </a:p>
        </p:txBody>
      </p:sp>
      <p:sp>
        <p:nvSpPr>
          <p:cNvPr id="111" name="角丸四角形 110"/>
          <p:cNvSpPr/>
          <p:nvPr/>
        </p:nvSpPr>
        <p:spPr>
          <a:xfrm>
            <a:off x="3306367" y="453969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112" name="角丸四角形 111"/>
          <p:cNvSpPr/>
          <p:nvPr/>
        </p:nvSpPr>
        <p:spPr>
          <a:xfrm>
            <a:off x="5392213" y="4536049"/>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113" name="角丸四角形 112"/>
          <p:cNvSpPr/>
          <p:nvPr/>
        </p:nvSpPr>
        <p:spPr>
          <a:xfrm>
            <a:off x="5708306" y="4532400"/>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en-US" altLang="ja-JP" sz="1400" spc="-100" dirty="0">
                <a:solidFill>
                  <a:prstClr val="white"/>
                </a:solidFill>
                <a:latin typeface="HGP創英角ｺﾞｼｯｸUB" panose="020B0900000000000000" pitchFamily="50" charset="-128"/>
                <a:ea typeface="HGP創英角ｺﾞｼｯｸUB" panose="020B0900000000000000" pitchFamily="50" charset="-128"/>
              </a:rPr>
              <a:t>1</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0</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16" name="テキスト ボックス 9"/>
          <p:cNvSpPr txBox="1"/>
          <p:nvPr/>
        </p:nvSpPr>
        <p:spPr>
          <a:xfrm>
            <a:off x="953243" y="4550075"/>
            <a:ext cx="179215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00" dirty="0">
                <a:solidFill>
                  <a:srgbClr val="0070C0"/>
                </a:solidFill>
                <a:latin typeface="HGPｺﾞｼｯｸE" panose="020B0900000000000000" pitchFamily="50" charset="-128"/>
                <a:ea typeface="HGPｺﾞｼｯｸE" panose="020B0900000000000000" pitchFamily="50" charset="-128"/>
              </a:rPr>
              <a:t>トランスジェンダー：</a:t>
            </a:r>
          </a:p>
        </p:txBody>
      </p:sp>
      <p:sp>
        <p:nvSpPr>
          <p:cNvPr id="117" name="テキスト ボックス 9"/>
          <p:cNvSpPr txBox="1"/>
          <p:nvPr/>
        </p:nvSpPr>
        <p:spPr>
          <a:xfrm>
            <a:off x="4281693" y="4528751"/>
            <a:ext cx="1015984"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40" dirty="0">
                <a:solidFill>
                  <a:srgbClr val="0070C0"/>
                </a:solidFill>
                <a:latin typeface="HGPｺﾞｼｯｸE" panose="020B0900000000000000" pitchFamily="50" charset="-128"/>
                <a:ea typeface="HGPｺﾞｼｯｸE" panose="020B0900000000000000" pitchFamily="50" charset="-128"/>
              </a:rPr>
              <a:t>ストレート：</a:t>
            </a:r>
          </a:p>
        </p:txBody>
      </p:sp>
      <p:sp>
        <p:nvSpPr>
          <p:cNvPr id="118" name="テキスト ボックス 9"/>
          <p:cNvSpPr txBox="1"/>
          <p:nvPr/>
        </p:nvSpPr>
        <p:spPr>
          <a:xfrm>
            <a:off x="3068403" y="4522025"/>
            <a:ext cx="218008"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pc="-100" dirty="0">
                <a:solidFill>
                  <a:prstClr val="white">
                    <a:lumMod val="50000"/>
                  </a:prstClr>
                </a:solidFill>
                <a:latin typeface="HGPｺﾞｼｯｸE" panose="020B0900000000000000" pitchFamily="50" charset="-128"/>
                <a:ea typeface="HGPｺﾞｼｯｸE" panose="020B0900000000000000" pitchFamily="50" charset="-128"/>
              </a:rPr>
              <a:t>～</a:t>
            </a:r>
          </a:p>
        </p:txBody>
      </p:sp>
      <p:sp>
        <p:nvSpPr>
          <p:cNvPr id="134" name="円/楕円 133"/>
          <p:cNvSpPr/>
          <p:nvPr/>
        </p:nvSpPr>
        <p:spPr>
          <a:xfrm>
            <a:off x="5965829"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5" name="円/楕円 134"/>
          <p:cNvSpPr/>
          <p:nvPr/>
        </p:nvSpPr>
        <p:spPr>
          <a:xfrm>
            <a:off x="6757917"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6" name="円/楕円 135"/>
          <p:cNvSpPr/>
          <p:nvPr/>
        </p:nvSpPr>
        <p:spPr>
          <a:xfrm>
            <a:off x="6901933"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7" name="テキスト ボックス 9"/>
          <p:cNvSpPr txBox="1"/>
          <p:nvPr/>
        </p:nvSpPr>
        <p:spPr>
          <a:xfrm>
            <a:off x="612772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女性</a:t>
            </a:r>
          </a:p>
        </p:txBody>
      </p:sp>
      <p:sp>
        <p:nvSpPr>
          <p:cNvPr id="138" name="円/楕円 137"/>
          <p:cNvSpPr/>
          <p:nvPr/>
        </p:nvSpPr>
        <p:spPr>
          <a:xfrm>
            <a:off x="5209745"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9" name="テキスト ボックス 9"/>
          <p:cNvSpPr txBox="1"/>
          <p:nvPr/>
        </p:nvSpPr>
        <p:spPr>
          <a:xfrm>
            <a:off x="540764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男性</a:t>
            </a:r>
          </a:p>
        </p:txBody>
      </p:sp>
      <p:sp>
        <p:nvSpPr>
          <p:cNvPr id="140" name="テキスト ボックス 9"/>
          <p:cNvSpPr txBox="1"/>
          <p:nvPr/>
        </p:nvSpPr>
        <p:spPr>
          <a:xfrm>
            <a:off x="7099828" y="3854679"/>
            <a:ext cx="80791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男性・女性</a:t>
            </a:r>
          </a:p>
        </p:txBody>
      </p:sp>
      <p:grpSp>
        <p:nvGrpSpPr>
          <p:cNvPr id="142" name="グループ化 141"/>
          <p:cNvGrpSpPr/>
          <p:nvPr/>
        </p:nvGrpSpPr>
        <p:grpSpPr>
          <a:xfrm>
            <a:off x="4065044" y="2659985"/>
            <a:ext cx="447063" cy="532553"/>
            <a:chOff x="2526685" y="2695610"/>
            <a:chExt cx="447063" cy="532553"/>
          </a:xfrm>
        </p:grpSpPr>
        <p:sp>
          <p:nvSpPr>
            <p:cNvPr id="143"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44"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grpSp>
        <p:nvGrpSpPr>
          <p:cNvPr id="149" name="グループ化 148"/>
          <p:cNvGrpSpPr/>
          <p:nvPr/>
        </p:nvGrpSpPr>
        <p:grpSpPr>
          <a:xfrm>
            <a:off x="5688124" y="2659985"/>
            <a:ext cx="447063" cy="532553"/>
            <a:chOff x="2526685" y="2695610"/>
            <a:chExt cx="447063" cy="532553"/>
          </a:xfrm>
        </p:grpSpPr>
        <p:sp>
          <p:nvSpPr>
            <p:cNvPr id="150"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5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grpSp>
        <p:nvGrpSpPr>
          <p:cNvPr id="155" name="グループ化 154"/>
          <p:cNvGrpSpPr/>
          <p:nvPr/>
        </p:nvGrpSpPr>
        <p:grpSpPr>
          <a:xfrm>
            <a:off x="7239177" y="2659985"/>
            <a:ext cx="447063" cy="532553"/>
            <a:chOff x="2526685" y="2695610"/>
            <a:chExt cx="447063" cy="532553"/>
          </a:xfrm>
        </p:grpSpPr>
        <p:sp>
          <p:nvSpPr>
            <p:cNvPr id="156"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57"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sp>
        <p:nvSpPr>
          <p:cNvPr id="158" name="正方形/長方形 157"/>
          <p:cNvSpPr/>
          <p:nvPr/>
        </p:nvSpPr>
        <p:spPr>
          <a:xfrm>
            <a:off x="611560" y="6085334"/>
            <a:ext cx="7992888" cy="410369"/>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lnSpc>
                <a:spcPts val="1600"/>
              </a:lnSpc>
              <a:spcBef>
                <a:spcPts val="0"/>
              </a:spcBef>
              <a:spcAft>
                <a:spcPts val="0"/>
              </a:spcAft>
            </a:pPr>
            <a:r>
              <a:rPr lang="en-US" altLang="ja-JP" sz="1400" spc="-90" dirty="0">
                <a:solidFill>
                  <a:srgbClr val="0070C0"/>
                </a:solidFill>
                <a:latin typeface="HGPｺﾞｼｯｸE" panose="020B0900000000000000" pitchFamily="50" charset="-128"/>
                <a:ea typeface="HGPｺﾞｼｯｸE" panose="020B0900000000000000" pitchFamily="50" charset="-128"/>
              </a:rPr>
              <a:t>※</a:t>
            </a:r>
            <a:r>
              <a:rPr lang="ja-JP" altLang="en-US" sz="1400" spc="-90" dirty="0">
                <a:solidFill>
                  <a:srgbClr val="0070C0"/>
                </a:solidFill>
                <a:latin typeface="HGPｺﾞｼｯｸE" panose="020B0900000000000000" pitchFamily="50" charset="-128"/>
                <a:ea typeface="HGPｺﾞｼｯｸE" panose="020B0900000000000000" pitchFamily="50" charset="-128"/>
              </a:rPr>
              <a:t>セクシュアリティーマップは、簡易的にセクシュアリティーを説明するために制作したもので、すべてのセクシュアリ</a:t>
            </a:r>
            <a:endParaRPr lang="en-US" altLang="ja-JP" sz="1400" spc="-90" dirty="0">
              <a:solidFill>
                <a:srgbClr val="0070C0"/>
              </a:solidFill>
              <a:latin typeface="HGPｺﾞｼｯｸE" panose="020B0900000000000000" pitchFamily="50" charset="-128"/>
              <a:ea typeface="HGPｺﾞｼｯｸE" panose="020B0900000000000000" pitchFamily="50" charset="-128"/>
            </a:endParaRPr>
          </a:p>
          <a:p>
            <a:pPr fontAlgn="auto">
              <a:lnSpc>
                <a:spcPts val="1600"/>
              </a:lnSpc>
              <a:spcBef>
                <a:spcPts val="0"/>
              </a:spcBef>
              <a:spcAft>
                <a:spcPts val="0"/>
              </a:spcAft>
            </a:pPr>
            <a:r>
              <a:rPr lang="ja-JP" altLang="en-US" sz="1400" spc="-90" dirty="0">
                <a:solidFill>
                  <a:srgbClr val="0070C0"/>
                </a:solidFill>
                <a:latin typeface="HGPｺﾞｼｯｸE" panose="020B0900000000000000" pitchFamily="50" charset="-128"/>
                <a:ea typeface="HGPｺﾞｼｯｸE" panose="020B0900000000000000" pitchFamily="50" charset="-128"/>
              </a:rPr>
              <a:t>　　ティーをカバーするものではありません。例えば、「心の性別」が男女どちらかに規定されない人々も存在します。　</a:t>
            </a:r>
          </a:p>
        </p:txBody>
      </p:sp>
      <p:sp>
        <p:nvSpPr>
          <p:cNvPr id="159" name="テキスト ボックス 2"/>
          <p:cNvSpPr txBox="1">
            <a:spLocks noChangeArrowheads="1"/>
          </p:cNvSpPr>
          <p:nvPr/>
        </p:nvSpPr>
        <p:spPr bwMode="auto">
          <a:xfrm>
            <a:off x="1060717" y="4977172"/>
            <a:ext cx="7609431" cy="256480"/>
          </a:xfrm>
          <a:prstGeom prst="rect">
            <a:avLst/>
          </a:prstGeom>
          <a:extLst/>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gn="r" fontAlgn="auto">
              <a:lnSpc>
                <a:spcPts val="2000"/>
              </a:lnSpc>
              <a:spcAft>
                <a:spcPts val="0"/>
              </a:spcAft>
            </a:pPr>
            <a:r>
              <a:rPr lang="ja-JP" altLang="en-US" sz="1400" spc="0" dirty="0"/>
              <a:t>制作 </a:t>
            </a:r>
            <a:r>
              <a:rPr lang="en-US" altLang="ja-JP" sz="1400" spc="0" dirty="0"/>
              <a:t>:</a:t>
            </a:r>
            <a:r>
              <a:rPr lang="ja-JP" altLang="en-US" sz="1400" spc="0" dirty="0"/>
              <a:t>　「電通ダイバーシティ・</a:t>
            </a:r>
            <a:r>
              <a:rPr lang="ja-JP" altLang="en-US" sz="1400" spc="0" dirty="0" smtClean="0"/>
              <a:t>ラボ（</a:t>
            </a:r>
            <a:r>
              <a:rPr lang="en-US" altLang="ja-JP" sz="1400" spc="0" dirty="0" smtClean="0"/>
              <a:t>DDL)</a:t>
            </a:r>
            <a:r>
              <a:rPr lang="ja-JP" altLang="en-US" sz="1400" spc="0" dirty="0" smtClean="0"/>
              <a:t>」 </a:t>
            </a:r>
            <a:r>
              <a:rPr lang="ja-JP" altLang="en-US" sz="1400" spc="0" dirty="0"/>
              <a:t>「認定特定非営利活動法人 グッド・エイジング・エールズ」</a:t>
            </a:r>
          </a:p>
        </p:txBody>
      </p:sp>
    </p:spTree>
    <p:extLst>
      <p:ext uri="{BB962C8B-B14F-4D97-AF65-F5344CB8AC3E}">
        <p14:creationId xmlns:p14="http://schemas.microsoft.com/office/powerpoint/2010/main" val="909310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endParaRPr lang="ja-JP" altLang="ja-JP" smtClean="0"/>
          </a:p>
        </p:txBody>
      </p:sp>
      <p:sp>
        <p:nvSpPr>
          <p:cNvPr id="16387" name="Rectangle 3"/>
          <p:cNvSpPr>
            <a:spLocks noGrp="1" noChangeArrowheads="1"/>
          </p:cNvSpPr>
          <p:nvPr>
            <p:ph type="body" idx="1"/>
          </p:nvPr>
        </p:nvSpPr>
        <p:spPr/>
        <p:txBody>
          <a:bodyPr/>
          <a:lstStyle/>
          <a:p>
            <a:pPr eaLnBrk="1" hangingPunct="1">
              <a:buFontTx/>
              <a:buNone/>
            </a:pPr>
            <a:r>
              <a:rPr lang="ja-JP" altLang="en-US" sz="6000" smtClean="0">
                <a:ea typeface="HG創英角ﾎﾟｯﾌﾟ体" pitchFamily="49" charset="-128"/>
              </a:rPr>
              <a:t>　</a:t>
            </a:r>
          </a:p>
          <a:p>
            <a:pPr eaLnBrk="1" hangingPunct="1">
              <a:buFontTx/>
              <a:buNone/>
            </a:pPr>
            <a:r>
              <a:rPr lang="ja-JP" altLang="en-US" sz="6000" smtClean="0">
                <a:ea typeface="HG創英角ﾎﾟｯﾌﾟ体" pitchFamily="49" charset="-128"/>
              </a:rPr>
              <a:t>　思春期の体の変化</a:t>
            </a:r>
          </a:p>
        </p:txBody>
      </p:sp>
      <p:pic>
        <p:nvPicPr>
          <p:cNvPr id="16388"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Balloons</Template>
  <TotalTime>5894</TotalTime>
  <Words>5022</Words>
  <Application>Microsoft Office PowerPoint</Application>
  <PresentationFormat>画面に合わせる (4:3)</PresentationFormat>
  <Paragraphs>674</Paragraphs>
  <Slides>73</Slides>
  <Notes>70</Notes>
  <HiddenSlides>0</HiddenSlides>
  <MMClips>0</MMClips>
  <ScaleCrop>false</ScaleCrop>
  <HeadingPairs>
    <vt:vector size="8" baseType="variant">
      <vt:variant>
        <vt:lpstr>使用されているフォント</vt:lpstr>
      </vt:variant>
      <vt:variant>
        <vt:i4>30</vt:i4>
      </vt:variant>
      <vt:variant>
        <vt:lpstr>テーマ</vt:lpstr>
      </vt:variant>
      <vt:variant>
        <vt:i4>4</vt:i4>
      </vt:variant>
      <vt:variant>
        <vt:lpstr>埋め込まれた OLE サーバー</vt:lpstr>
      </vt:variant>
      <vt:variant>
        <vt:i4>1</vt:i4>
      </vt:variant>
      <vt:variant>
        <vt:lpstr>スライド タイトル</vt:lpstr>
      </vt:variant>
      <vt:variant>
        <vt:i4>73</vt:i4>
      </vt:variant>
    </vt:vector>
  </HeadingPairs>
  <TitlesOfParts>
    <vt:vector size="108" baseType="lpstr">
      <vt:lpstr>ＤＦPOP1体</vt:lpstr>
      <vt:lpstr>ＤＦＰ太丸ゴシック体</vt:lpstr>
      <vt:lpstr>ＤＦ平成ゴシック体W5</vt:lpstr>
      <vt:lpstr>FGP丸ｺﾞｼｯｸ体Ca-U</vt:lpstr>
      <vt:lpstr>HGPｺﾞｼｯｸE</vt:lpstr>
      <vt:lpstr>HGP創英角ｺﾞｼｯｸUB</vt:lpstr>
      <vt:lpstr>HGP創英角ﾎﾟｯﾌﾟ体</vt:lpstr>
      <vt:lpstr>HGP明朝B</vt:lpstr>
      <vt:lpstr>HGS創英角ｺﾞｼｯｸUB</vt:lpstr>
      <vt:lpstr>HGS創英角ﾎﾟｯﾌﾟ体</vt:lpstr>
      <vt:lpstr>HGｺﾞｼｯｸM</vt:lpstr>
      <vt:lpstr>HG丸ｺﾞｼｯｸM-PRO</vt:lpstr>
      <vt:lpstr>HG創英角ｺﾞｼｯｸUB</vt:lpstr>
      <vt:lpstr>HG創英角ﾎﾟｯﾌﾟ体</vt:lpstr>
      <vt:lpstr>Meiryo UI</vt:lpstr>
      <vt:lpstr>ＭＳ Ｐゴシック</vt:lpstr>
      <vt:lpstr>ＭＳ Ｐ明朝</vt:lpstr>
      <vt:lpstr>ＭＳ ゴシック</vt:lpstr>
      <vt:lpstr>ＭＳ 明朝</vt:lpstr>
      <vt:lpstr>Osaka</vt:lpstr>
      <vt:lpstr>UD デジタル 教科書体 NK-B</vt:lpstr>
      <vt:lpstr>ヒラギノ丸ゴ Pro W4</vt:lpstr>
      <vt:lpstr>丸ゴシック−Ｍ</vt:lpstr>
      <vt:lpstr>Arial</vt:lpstr>
      <vt:lpstr>Calibri</vt:lpstr>
      <vt:lpstr>Garamond</vt:lpstr>
      <vt:lpstr>Helvetica</vt:lpstr>
      <vt:lpstr>Times</vt:lpstr>
      <vt:lpstr>Verdana</vt:lpstr>
      <vt:lpstr>Wingdings</vt:lpstr>
      <vt:lpstr>Balloons</vt:lpstr>
      <vt:lpstr>標準デザイン</vt:lpstr>
      <vt:lpstr>1_標準デザイン</vt:lpstr>
      <vt:lpstr>1_Office ​​テーマ</vt:lpstr>
      <vt:lpstr>グラフ</vt:lpstr>
      <vt:lpstr>PowerPoint プレゼンテーション</vt:lpstr>
      <vt:lpstr>PowerPoint プレゼンテーション</vt:lpstr>
      <vt:lpstr>PowerPoint プレゼンテーション</vt:lpstr>
      <vt:lpstr>男女の裸を見て エッチな気持ち になる「性」</vt:lpstr>
      <vt:lpstr>そして…  あたたかく しあわせに あふれる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性に関する不安や悩み</vt:lpstr>
      <vt:lpstr>PowerPoint プレゼンテーション</vt:lpstr>
      <vt:lpstr>PowerPoint プレゼンテーション</vt:lpstr>
      <vt:lpstr>PowerPoint プレゼンテーション</vt:lpstr>
      <vt:lpstr>月経（生理）がまだ来てない方</vt:lpstr>
      <vt:lpstr>月経痛（生理痛）がひどい方</vt:lpstr>
      <vt:lpstr>PowerPoint プレゼンテーション</vt:lpstr>
      <vt:lpstr>運動部活動女子の皆さんへ</vt:lpstr>
      <vt:lpstr>性に関する不安や悩み</vt:lpstr>
      <vt:lpstr>PowerPoint プレゼンテーション</vt:lpstr>
      <vt:lpstr>PowerPoint プレゼンテーション</vt:lpstr>
      <vt:lpstr>PowerPoint プレゼンテーション</vt:lpstr>
      <vt:lpstr>妊　娠</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2006年佐賀県は10代中絶率が 全国ワースト１になってしまいました。</vt:lpstr>
      <vt:lpstr>避妊法については高校生になってから詳しく習いますが、ここに各種避妊法の比較があります。</vt:lpstr>
      <vt:lpstr>PowerPoint プレゼンテーション</vt:lpstr>
      <vt:lpstr>PowerPoint プレゼンテーション</vt:lpstr>
      <vt:lpstr>ある女の子からのメッセージ</vt:lpstr>
      <vt:lpstr>PowerPoint プレゼンテーション</vt:lpstr>
      <vt:lpstr>PowerPoint プレゼンテーション</vt:lpstr>
      <vt:lpstr>性感染症って何？</vt:lpstr>
      <vt:lpstr>性感染症にはどんなものがある？</vt:lpstr>
      <vt:lpstr>性感染症の症状は？</vt:lpstr>
      <vt:lpstr>性感染症は何故こわい？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子宮頸がんと ヒトパピローマウイルス（HPV)</vt:lpstr>
      <vt:lpstr>PowerPoint プレゼンテーション</vt:lpstr>
      <vt:lpstr>性感染症を防ぐには？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ここに僕が私が いるのは なぜだろう？</vt:lpstr>
      <vt:lpstr>「家族」と「性」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あたたかく しあわせに あふれている</vt:lpstr>
      <vt:lpstr>その他、皆さんに お伝えしたいこと</vt:lpstr>
      <vt:lpstr>PowerPoint プレゼンテーション</vt:lpstr>
      <vt:lpstr>皆さんに質問です</vt:lpstr>
      <vt:lpstr>PowerPoint プレゼンテーション</vt:lpstr>
      <vt:lpstr>PowerPoint プレゼンテーション</vt:lpstr>
      <vt:lpstr>PowerPoint プレゼンテーション</vt:lpstr>
      <vt:lpstr>悩んでいる君たちに</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大隈　良成</dc:creator>
  <cp:lastModifiedBy>Administrator</cp:lastModifiedBy>
  <cp:revision>144</cp:revision>
  <cp:lastPrinted>2018-05-11T00:29:07Z</cp:lastPrinted>
  <dcterms:created xsi:type="dcterms:W3CDTF">2008-12-14T15:25:35Z</dcterms:created>
  <dcterms:modified xsi:type="dcterms:W3CDTF">2020-06-25T07:13:40Z</dcterms:modified>
</cp:coreProperties>
</file>